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 id="2147483697" r:id="rId3"/>
    <p:sldMasterId id="2147483709" r:id="rId4"/>
    <p:sldMasterId id="2147483721" r:id="rId5"/>
  </p:sldMasterIdLst>
  <p:notesMasterIdLst>
    <p:notesMasterId r:id="rId47"/>
  </p:notesMasterIdLst>
  <p:sldIdLst>
    <p:sldId id="256" r:id="rId6"/>
    <p:sldId id="325" r:id="rId7"/>
    <p:sldId id="314" r:id="rId8"/>
    <p:sldId id="315" r:id="rId9"/>
    <p:sldId id="260" r:id="rId10"/>
    <p:sldId id="298" r:id="rId11"/>
    <p:sldId id="262" r:id="rId12"/>
    <p:sldId id="308" r:id="rId13"/>
    <p:sldId id="302" r:id="rId14"/>
    <p:sldId id="303" r:id="rId15"/>
    <p:sldId id="304"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64" r:id="rId33"/>
    <p:sldId id="316" r:id="rId34"/>
    <p:sldId id="317" r:id="rId35"/>
    <p:sldId id="318" r:id="rId36"/>
    <p:sldId id="319" r:id="rId37"/>
    <p:sldId id="320" r:id="rId38"/>
    <p:sldId id="321" r:id="rId39"/>
    <p:sldId id="322" r:id="rId40"/>
    <p:sldId id="323" r:id="rId41"/>
    <p:sldId id="293" r:id="rId42"/>
    <p:sldId id="294" r:id="rId43"/>
    <p:sldId id="324" r:id="rId44"/>
    <p:sldId id="296" r:id="rId45"/>
    <p:sldId id="297" r:id="rId46"/>
  </p:sldIdLst>
  <p:sldSz cx="9144000" cy="5143500" type="screen16x9"/>
  <p:notesSz cx="6858000" cy="9144000"/>
  <p:embeddedFontLst>
    <p:embeddedFont>
      <p:font typeface="Agency FB" panose="020B0503020202020204" pitchFamily="34" charset="0"/>
      <p:regular r:id="rId48"/>
      <p:bold r:id="rId49"/>
    </p:embeddedFont>
    <p:embeddedFont>
      <p:font typeface="Garamond" panose="02020404030301010803" pitchFamily="18" charset="0"/>
      <p:regular r:id="rId50"/>
      <p:bold r:id="rId51"/>
      <p:italic r:id="rId52"/>
    </p:embeddedFont>
    <p:embeddedFont>
      <p:font typeface="Helvetica Neue" panose="020B0604020202020204" charset="0"/>
      <p:regular r:id="rId53"/>
      <p:bold r:id="rId54"/>
      <p:italic r:id="rId55"/>
      <p:boldItalic r:id="rId56"/>
    </p:embeddedFont>
    <p:embeddedFont>
      <p:font typeface="Helvetica Neue Light" panose="020B0604020202020204" charset="0"/>
      <p:regular r:id="rId57"/>
      <p:bold r:id="rId58"/>
      <p:italic r:id="rId59"/>
      <p:boldItalic r:id="rId60"/>
    </p:embeddedFont>
    <p:embeddedFont>
      <p:font typeface="Meiryo" panose="020B0604030504040204" pitchFamily="34" charset="-128"/>
      <p:regular r:id="rId61"/>
      <p:bold r:id="rId62"/>
      <p:italic r:id="rId63"/>
      <p:boldItalic r:id="rId64"/>
    </p:embeddedFont>
    <p:embeddedFont>
      <p:font typeface="Open Sans" panose="020B0606030504020204" pitchFamily="34" charset="0"/>
      <p:regular r:id="rId65"/>
      <p:bold r:id="rId66"/>
      <p:italic r:id="rId67"/>
      <p:boldItalic r:id="rId68"/>
    </p:embeddedFont>
    <p:embeddedFont>
      <p:font typeface="Segoe UI Semilight" panose="020B0402040204020203" pitchFamily="34" charset="0"/>
      <p:regular r:id="rId69"/>
      <p:italic r:id="rId70"/>
    </p:embeddedFont>
    <p:embeddedFont>
      <p:font typeface="Trebuchet MS" panose="020B060302020202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74D"/>
    <a:srgbClr val="FFFFFF"/>
    <a:srgbClr val="56AEFF"/>
    <a:srgbClr val="F7F5F4"/>
    <a:srgbClr val="2E66AF"/>
    <a:srgbClr val="88C9F9"/>
    <a:srgbClr val="002060"/>
    <a:srgbClr val="00338D"/>
    <a:srgbClr val="0062B3"/>
    <a:srgbClr val="6A16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879F4-DE04-4271-8CD3-5B8145B5F814}" v="64" dt="2024-02-08T22:29:09.609"/>
  </p1510:revLst>
</p1510:revInfo>
</file>

<file path=ppt/tableStyles.xml><?xml version="1.0" encoding="utf-8"?>
<a:tblStyleLst xmlns:a="http://schemas.openxmlformats.org/drawingml/2006/main" def="{8A64A939-0B53-437F-8B10-CAD419B0F9A5}">
  <a:tblStyle styleId="{8A64A939-0B53-437F-8B10-CAD419B0F9A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BE15051D-D3E4-46EC-9DCB-60B9829E794F}"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E096310-8E7A-4497-B44E-9EC4A4F5A28A}"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323715F-09D8-45FB-8035-FAB752BCF4CB}" styleName="Table_3">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0" autoAdjust="0"/>
    <p:restoredTop sz="94773" autoAdjust="0"/>
  </p:normalViewPr>
  <p:slideViewPr>
    <p:cSldViewPr snapToGrid="0">
      <p:cViewPr varScale="1">
        <p:scale>
          <a:sx n="103" d="100"/>
          <a:sy n="103" d="100"/>
        </p:scale>
        <p:origin x="869" y="8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font" Target="fonts/font1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4.fntdata"/><Relationship Id="rId72" Type="http://schemas.openxmlformats.org/officeDocument/2006/relationships/font" Target="fonts/font25.fntdata"/><Relationship Id="rId80"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mitope Nelson" userId="03ca0b5538a8ccb0" providerId="LiveId" clId="{94427CCC-E178-47E8-AE31-67B94FB6F6D4}"/>
    <pc:docChg chg="undo redo custSel addSld delSld modSld delMainMaster">
      <pc:chgData name="Temitope Nelson" userId="03ca0b5538a8ccb0" providerId="LiveId" clId="{94427CCC-E178-47E8-AE31-67B94FB6F6D4}" dt="2024-02-02T15:43:20.800" v="1190" actId="207"/>
      <pc:docMkLst>
        <pc:docMk/>
      </pc:docMkLst>
      <pc:sldChg chg="modSp mod">
        <pc:chgData name="Temitope Nelson" userId="03ca0b5538a8ccb0" providerId="LiveId" clId="{94427CCC-E178-47E8-AE31-67B94FB6F6D4}" dt="2024-02-02T15:30:51.219" v="921" actId="207"/>
        <pc:sldMkLst>
          <pc:docMk/>
          <pc:sldMk cId="0" sldId="256"/>
        </pc:sldMkLst>
        <pc:spChg chg="mod">
          <ac:chgData name="Temitope Nelson" userId="03ca0b5538a8ccb0" providerId="LiveId" clId="{94427CCC-E178-47E8-AE31-67B94FB6F6D4}" dt="2024-02-02T14:17:36.568" v="10" actId="1076"/>
          <ac:spMkLst>
            <pc:docMk/>
            <pc:sldMk cId="0" sldId="256"/>
            <ac:spMk id="3" creationId="{00000000-0000-0000-0000-000000000000}"/>
          </ac:spMkLst>
        </pc:spChg>
        <pc:spChg chg="mod">
          <ac:chgData name="Temitope Nelson" userId="03ca0b5538a8ccb0" providerId="LiveId" clId="{94427CCC-E178-47E8-AE31-67B94FB6F6D4}" dt="2024-02-02T15:30:26.015" v="920"/>
          <ac:spMkLst>
            <pc:docMk/>
            <pc:sldMk cId="0" sldId="256"/>
            <ac:spMk id="7" creationId="{00000000-0000-0000-0000-000000000000}"/>
          </ac:spMkLst>
        </pc:spChg>
        <pc:spChg chg="mod">
          <ac:chgData name="Temitope Nelson" userId="03ca0b5538a8ccb0" providerId="LiveId" clId="{94427CCC-E178-47E8-AE31-67B94FB6F6D4}" dt="2024-02-02T15:00:13.050" v="472" actId="207"/>
          <ac:spMkLst>
            <pc:docMk/>
            <pc:sldMk cId="0" sldId="256"/>
            <ac:spMk id="9" creationId="{00000000-0000-0000-0000-000000000000}"/>
          </ac:spMkLst>
        </pc:spChg>
        <pc:spChg chg="mod">
          <ac:chgData name="Temitope Nelson" userId="03ca0b5538a8ccb0" providerId="LiveId" clId="{94427CCC-E178-47E8-AE31-67B94FB6F6D4}" dt="2024-02-02T15:00:13.050" v="472" actId="207"/>
          <ac:spMkLst>
            <pc:docMk/>
            <pc:sldMk cId="0" sldId="256"/>
            <ac:spMk id="10" creationId="{00000000-0000-0000-0000-000000000000}"/>
          </ac:spMkLst>
        </pc:spChg>
        <pc:spChg chg="mod">
          <ac:chgData name="Temitope Nelson" userId="03ca0b5538a8ccb0" providerId="LiveId" clId="{94427CCC-E178-47E8-AE31-67B94FB6F6D4}" dt="2024-02-02T15:00:27.332" v="478" actId="207"/>
          <ac:spMkLst>
            <pc:docMk/>
            <pc:sldMk cId="0" sldId="256"/>
            <ac:spMk id="15" creationId="{00000000-0000-0000-0000-000000000000}"/>
          </ac:spMkLst>
        </pc:spChg>
        <pc:spChg chg="mod">
          <ac:chgData name="Temitope Nelson" userId="03ca0b5538a8ccb0" providerId="LiveId" clId="{94427CCC-E178-47E8-AE31-67B94FB6F6D4}" dt="2024-02-02T15:00:25.146" v="477" actId="207"/>
          <ac:spMkLst>
            <pc:docMk/>
            <pc:sldMk cId="0" sldId="256"/>
            <ac:spMk id="16" creationId="{00000000-0000-0000-0000-000000000000}"/>
          </ac:spMkLst>
        </pc:spChg>
        <pc:spChg chg="mod">
          <ac:chgData name="Temitope Nelson" userId="03ca0b5538a8ccb0" providerId="LiveId" clId="{94427CCC-E178-47E8-AE31-67B94FB6F6D4}" dt="2024-02-02T15:00:20.334" v="475" actId="207"/>
          <ac:spMkLst>
            <pc:docMk/>
            <pc:sldMk cId="0" sldId="256"/>
            <ac:spMk id="19" creationId="{00000000-0000-0000-0000-000000000000}"/>
          </ac:spMkLst>
        </pc:spChg>
        <pc:spChg chg="mod">
          <ac:chgData name="Temitope Nelson" userId="03ca0b5538a8ccb0" providerId="LiveId" clId="{94427CCC-E178-47E8-AE31-67B94FB6F6D4}" dt="2024-02-02T15:00:17.873" v="474" actId="207"/>
          <ac:spMkLst>
            <pc:docMk/>
            <pc:sldMk cId="0" sldId="256"/>
            <ac:spMk id="20" creationId="{00000000-0000-0000-0000-000000000000}"/>
          </ac:spMkLst>
        </pc:spChg>
        <pc:spChg chg="mod">
          <ac:chgData name="Temitope Nelson" userId="03ca0b5538a8ccb0" providerId="LiveId" clId="{94427CCC-E178-47E8-AE31-67B94FB6F6D4}" dt="2024-02-02T14:17:44.515" v="12" actId="14100"/>
          <ac:spMkLst>
            <pc:docMk/>
            <pc:sldMk cId="0" sldId="256"/>
            <ac:spMk id="21" creationId="{00000000-0000-0000-0000-000000000000}"/>
          </ac:spMkLst>
        </pc:spChg>
        <pc:spChg chg="mod">
          <ac:chgData name="Temitope Nelson" userId="03ca0b5538a8ccb0" providerId="LiveId" clId="{94427CCC-E178-47E8-AE31-67B94FB6F6D4}" dt="2024-02-02T15:00:33.380" v="480" actId="207"/>
          <ac:spMkLst>
            <pc:docMk/>
            <pc:sldMk cId="0" sldId="256"/>
            <ac:spMk id="25" creationId="{00000000-0000-0000-0000-000000000000}"/>
          </ac:spMkLst>
        </pc:spChg>
        <pc:spChg chg="mod">
          <ac:chgData name="Temitope Nelson" userId="03ca0b5538a8ccb0" providerId="LiveId" clId="{94427CCC-E178-47E8-AE31-67B94FB6F6D4}" dt="2024-02-02T15:01:03.093" v="489" actId="207"/>
          <ac:spMkLst>
            <pc:docMk/>
            <pc:sldMk cId="0" sldId="256"/>
            <ac:spMk id="28" creationId="{00000000-0000-0000-0000-000000000000}"/>
          </ac:spMkLst>
        </pc:spChg>
        <pc:spChg chg="mod">
          <ac:chgData name="Temitope Nelson" userId="03ca0b5538a8ccb0" providerId="LiveId" clId="{94427CCC-E178-47E8-AE31-67B94FB6F6D4}" dt="2024-02-02T15:00:59.252" v="488" actId="207"/>
          <ac:spMkLst>
            <pc:docMk/>
            <pc:sldMk cId="0" sldId="256"/>
            <ac:spMk id="29" creationId="{00000000-0000-0000-0000-000000000000}"/>
          </ac:spMkLst>
        </pc:spChg>
        <pc:spChg chg="mod">
          <ac:chgData name="Temitope Nelson" userId="03ca0b5538a8ccb0" providerId="LiveId" clId="{94427CCC-E178-47E8-AE31-67B94FB6F6D4}" dt="2024-02-02T15:00:36.987" v="481" actId="207"/>
          <ac:spMkLst>
            <pc:docMk/>
            <pc:sldMk cId="0" sldId="256"/>
            <ac:spMk id="34" creationId="{00000000-0000-0000-0000-000000000000}"/>
          </ac:spMkLst>
        </pc:spChg>
        <pc:spChg chg="mod">
          <ac:chgData name="Temitope Nelson" userId="03ca0b5538a8ccb0" providerId="LiveId" clId="{94427CCC-E178-47E8-AE31-67B94FB6F6D4}" dt="2024-02-02T15:00:30.783" v="479" actId="207"/>
          <ac:spMkLst>
            <pc:docMk/>
            <pc:sldMk cId="0" sldId="256"/>
            <ac:spMk id="38" creationId="{00000000-0000-0000-0000-000000000000}"/>
          </ac:spMkLst>
        </pc:spChg>
        <pc:spChg chg="mod">
          <ac:chgData name="Temitope Nelson" userId="03ca0b5538a8ccb0" providerId="LiveId" clId="{94427CCC-E178-47E8-AE31-67B94FB6F6D4}" dt="2024-02-02T15:00:50.730" v="486" actId="207"/>
          <ac:spMkLst>
            <pc:docMk/>
            <pc:sldMk cId="0" sldId="256"/>
            <ac:spMk id="41" creationId="{00000000-0000-0000-0000-000000000000}"/>
          </ac:spMkLst>
        </pc:spChg>
        <pc:spChg chg="mod">
          <ac:chgData name="Temitope Nelson" userId="03ca0b5538a8ccb0" providerId="LiveId" clId="{94427CCC-E178-47E8-AE31-67B94FB6F6D4}" dt="2024-02-02T15:00:45.301" v="484" actId="207"/>
          <ac:spMkLst>
            <pc:docMk/>
            <pc:sldMk cId="0" sldId="256"/>
            <ac:spMk id="44" creationId="{00000000-0000-0000-0000-000000000000}"/>
          </ac:spMkLst>
        </pc:spChg>
        <pc:spChg chg="mod">
          <ac:chgData name="Temitope Nelson" userId="03ca0b5538a8ccb0" providerId="LiveId" clId="{94427CCC-E178-47E8-AE31-67B94FB6F6D4}" dt="2024-02-02T15:00:41.788" v="483" actId="207"/>
          <ac:spMkLst>
            <pc:docMk/>
            <pc:sldMk cId="0" sldId="256"/>
            <ac:spMk id="45" creationId="{00000000-0000-0000-0000-000000000000}"/>
          </ac:spMkLst>
        </pc:spChg>
        <pc:spChg chg="mod">
          <ac:chgData name="Temitope Nelson" userId="03ca0b5538a8ccb0" providerId="LiveId" clId="{94427CCC-E178-47E8-AE31-67B94FB6F6D4}" dt="2024-02-02T15:00:48.329" v="485" actId="207"/>
          <ac:spMkLst>
            <pc:docMk/>
            <pc:sldMk cId="0" sldId="256"/>
            <ac:spMk id="47" creationId="{00000000-0000-0000-0000-000000000000}"/>
          </ac:spMkLst>
        </pc:spChg>
        <pc:spChg chg="mod">
          <ac:chgData name="Temitope Nelson" userId="03ca0b5538a8ccb0" providerId="LiveId" clId="{94427CCC-E178-47E8-AE31-67B94FB6F6D4}" dt="2024-02-02T15:01:23.390" v="490" actId="207"/>
          <ac:spMkLst>
            <pc:docMk/>
            <pc:sldMk cId="0" sldId="256"/>
            <ac:spMk id="56" creationId="{5D8C5E3E-1F7A-6F5A-6330-016C6B994B39}"/>
          </ac:spMkLst>
        </pc:spChg>
        <pc:spChg chg="mod">
          <ac:chgData name="Temitope Nelson" userId="03ca0b5538a8ccb0" providerId="LiveId" clId="{94427CCC-E178-47E8-AE31-67B94FB6F6D4}" dt="2024-02-02T15:30:51.219" v="921" actId="207"/>
          <ac:spMkLst>
            <pc:docMk/>
            <pc:sldMk cId="0" sldId="256"/>
            <ac:spMk id="58" creationId="{F3605A5A-CC30-DF7A-EF9E-13BA5851DD8B}"/>
          </ac:spMkLst>
        </pc:spChg>
        <pc:grpChg chg="mod">
          <ac:chgData name="Temitope Nelson" userId="03ca0b5538a8ccb0" providerId="LiveId" clId="{94427CCC-E178-47E8-AE31-67B94FB6F6D4}" dt="2024-02-02T15:00:13.050" v="472" actId="207"/>
          <ac:grpSpMkLst>
            <pc:docMk/>
            <pc:sldMk cId="0" sldId="256"/>
            <ac:grpSpMk id="8" creationId="{00000000-0000-0000-0000-000000000000}"/>
          </ac:grpSpMkLst>
        </pc:grpChg>
        <pc:grpChg chg="mod">
          <ac:chgData name="Temitope Nelson" userId="03ca0b5538a8ccb0" providerId="LiveId" clId="{94427CCC-E178-47E8-AE31-67B94FB6F6D4}" dt="2024-02-02T15:00:25.146" v="477" actId="207"/>
          <ac:grpSpMkLst>
            <pc:docMk/>
            <pc:sldMk cId="0" sldId="256"/>
            <ac:grpSpMk id="14" creationId="{00000000-0000-0000-0000-000000000000}"/>
          </ac:grpSpMkLst>
        </pc:grpChg>
        <pc:grpChg chg="mod">
          <ac:chgData name="Temitope Nelson" userId="03ca0b5538a8ccb0" providerId="LiveId" clId="{94427CCC-E178-47E8-AE31-67B94FB6F6D4}" dt="2024-02-02T15:00:17.873" v="474" actId="207"/>
          <ac:grpSpMkLst>
            <pc:docMk/>
            <pc:sldMk cId="0" sldId="256"/>
            <ac:grpSpMk id="18" creationId="{00000000-0000-0000-0000-000000000000}"/>
          </ac:grpSpMkLst>
        </pc:grpChg>
        <pc:grpChg chg="mod">
          <ac:chgData name="Temitope Nelson" userId="03ca0b5538a8ccb0" providerId="LiveId" clId="{94427CCC-E178-47E8-AE31-67B94FB6F6D4}" dt="2024-02-02T15:00:59.252" v="488" actId="207"/>
          <ac:grpSpMkLst>
            <pc:docMk/>
            <pc:sldMk cId="0" sldId="256"/>
            <ac:grpSpMk id="27" creationId="{00000000-0000-0000-0000-000000000000}"/>
          </ac:grpSpMkLst>
        </pc:grpChg>
        <pc:grpChg chg="mod">
          <ac:chgData name="Temitope Nelson" userId="03ca0b5538a8ccb0" providerId="LiveId" clId="{94427CCC-E178-47E8-AE31-67B94FB6F6D4}" dt="2024-02-02T15:00:41.788" v="483" actId="207"/>
          <ac:grpSpMkLst>
            <pc:docMk/>
            <pc:sldMk cId="0" sldId="256"/>
            <ac:grpSpMk id="43" creationId="{00000000-0000-0000-0000-000000000000}"/>
          </ac:grpSpMkLst>
        </pc:grpChg>
      </pc:sldChg>
      <pc:sldChg chg="addSp delSp modSp mod">
        <pc:chgData name="Temitope Nelson" userId="03ca0b5538a8ccb0" providerId="LiveId" clId="{94427CCC-E178-47E8-AE31-67B94FB6F6D4}" dt="2024-02-02T15:06:54.642" v="579" actId="1035"/>
        <pc:sldMkLst>
          <pc:docMk/>
          <pc:sldMk cId="0" sldId="260"/>
        </pc:sldMkLst>
        <pc:spChg chg="add mod">
          <ac:chgData name="Temitope Nelson" userId="03ca0b5538a8ccb0" providerId="LiveId" clId="{94427CCC-E178-47E8-AE31-67B94FB6F6D4}" dt="2024-02-02T15:05:36.029" v="550" actId="164"/>
          <ac:spMkLst>
            <pc:docMk/>
            <pc:sldMk cId="0" sldId="260"/>
            <ac:spMk id="2" creationId="{EC439736-64C7-CEE7-DC61-58FFA9AC7FFC}"/>
          </ac:spMkLst>
        </pc:spChg>
        <pc:spChg chg="add mod">
          <ac:chgData name="Temitope Nelson" userId="03ca0b5538a8ccb0" providerId="LiveId" clId="{94427CCC-E178-47E8-AE31-67B94FB6F6D4}" dt="2024-02-02T15:05:36.029" v="550" actId="164"/>
          <ac:spMkLst>
            <pc:docMk/>
            <pc:sldMk cId="0" sldId="260"/>
            <ac:spMk id="5" creationId="{7B313BCA-CD2C-4B49-2CFD-FA1E91D05146}"/>
          </ac:spMkLst>
        </pc:spChg>
        <pc:spChg chg="add del mod">
          <ac:chgData name="Temitope Nelson" userId="03ca0b5538a8ccb0" providerId="LiveId" clId="{94427CCC-E178-47E8-AE31-67B94FB6F6D4}" dt="2024-02-02T14:25:41.934" v="350" actId="21"/>
          <ac:spMkLst>
            <pc:docMk/>
            <pc:sldMk cId="0" sldId="260"/>
            <ac:spMk id="36" creationId="{BBB90FFC-03E5-E54F-971F-8C3D991185C3}"/>
          </ac:spMkLst>
        </pc:spChg>
        <pc:spChg chg="mod">
          <ac:chgData name="Temitope Nelson" userId="03ca0b5538a8ccb0" providerId="LiveId" clId="{94427CCC-E178-47E8-AE31-67B94FB6F6D4}" dt="2024-02-02T14:57:20.545" v="462" actId="207"/>
          <ac:spMkLst>
            <pc:docMk/>
            <pc:sldMk cId="0" sldId="260"/>
            <ac:spMk id="301" creationId="{00000000-0000-0000-0000-000000000000}"/>
          </ac:spMkLst>
        </pc:spChg>
        <pc:spChg chg="mod">
          <ac:chgData name="Temitope Nelson" userId="03ca0b5538a8ccb0" providerId="LiveId" clId="{94427CCC-E178-47E8-AE31-67B94FB6F6D4}" dt="2024-02-02T14:25:34.819" v="349" actId="208"/>
          <ac:spMkLst>
            <pc:docMk/>
            <pc:sldMk cId="0" sldId="260"/>
            <ac:spMk id="302" creationId="{00000000-0000-0000-0000-000000000000}"/>
          </ac:spMkLst>
        </pc:spChg>
        <pc:spChg chg="del">
          <ac:chgData name="Temitope Nelson" userId="03ca0b5538a8ccb0" providerId="LiveId" clId="{94427CCC-E178-47E8-AE31-67B94FB6F6D4}" dt="2024-02-02T15:01:52.360" v="491" actId="478"/>
          <ac:spMkLst>
            <pc:docMk/>
            <pc:sldMk cId="0" sldId="260"/>
            <ac:spMk id="305" creationId="{00000000-0000-0000-0000-000000000000}"/>
          </ac:spMkLst>
        </pc:spChg>
        <pc:spChg chg="del">
          <ac:chgData name="Temitope Nelson" userId="03ca0b5538a8ccb0" providerId="LiveId" clId="{94427CCC-E178-47E8-AE31-67B94FB6F6D4}" dt="2024-02-02T15:03:39.177" v="517" actId="478"/>
          <ac:spMkLst>
            <pc:docMk/>
            <pc:sldMk cId="0" sldId="260"/>
            <ac:spMk id="307" creationId="{00000000-0000-0000-0000-000000000000}"/>
          </ac:spMkLst>
        </pc:spChg>
        <pc:spChg chg="mod">
          <ac:chgData name="Temitope Nelson" userId="03ca0b5538a8ccb0" providerId="LiveId" clId="{94427CCC-E178-47E8-AE31-67B94FB6F6D4}" dt="2024-02-02T15:05:36.029" v="550" actId="164"/>
          <ac:spMkLst>
            <pc:docMk/>
            <pc:sldMk cId="0" sldId="260"/>
            <ac:spMk id="309" creationId="{00000000-0000-0000-0000-000000000000}"/>
          </ac:spMkLst>
        </pc:spChg>
        <pc:grpChg chg="add mod">
          <ac:chgData name="Temitope Nelson" userId="03ca0b5538a8ccb0" providerId="LiveId" clId="{94427CCC-E178-47E8-AE31-67B94FB6F6D4}" dt="2024-02-02T15:05:36.029" v="550" actId="164"/>
          <ac:grpSpMkLst>
            <pc:docMk/>
            <pc:sldMk cId="0" sldId="260"/>
            <ac:grpSpMk id="7" creationId="{34781ECE-C257-45A9-B0D5-304526F803C0}"/>
          </ac:grpSpMkLst>
        </pc:grpChg>
        <pc:grpChg chg="mod">
          <ac:chgData name="Temitope Nelson" userId="03ca0b5538a8ccb0" providerId="LiveId" clId="{94427CCC-E178-47E8-AE31-67B94FB6F6D4}" dt="2024-02-02T15:05:36.029" v="550" actId="164"/>
          <ac:grpSpMkLst>
            <pc:docMk/>
            <pc:sldMk cId="0" sldId="260"/>
            <ac:grpSpMk id="300" creationId="{00000000-0000-0000-0000-000000000000}"/>
          </ac:grpSpMkLst>
        </pc:grpChg>
        <pc:picChg chg="add mod">
          <ac:chgData name="Temitope Nelson" userId="03ca0b5538a8ccb0" providerId="LiveId" clId="{94427CCC-E178-47E8-AE31-67B94FB6F6D4}" dt="2024-02-02T15:05:36.029" v="550" actId="164"/>
          <ac:picMkLst>
            <pc:docMk/>
            <pc:sldMk cId="0" sldId="260"/>
            <ac:picMk id="3" creationId="{D395A524-1F29-7BB4-6ADE-C8976B1A16AF}"/>
          </ac:picMkLst>
        </pc:picChg>
        <pc:picChg chg="add mod ord">
          <ac:chgData name="Temitope Nelson" userId="03ca0b5538a8ccb0" providerId="LiveId" clId="{94427CCC-E178-47E8-AE31-67B94FB6F6D4}" dt="2024-02-02T15:06:54.642" v="579" actId="1035"/>
          <ac:picMkLst>
            <pc:docMk/>
            <pc:sldMk cId="0" sldId="260"/>
            <ac:picMk id="4" creationId="{00000000-0000-0000-0000-000000000000}"/>
          </ac:picMkLst>
        </pc:picChg>
        <pc:picChg chg="add del mod">
          <ac:chgData name="Temitope Nelson" userId="03ca0b5538a8ccb0" providerId="LiveId" clId="{94427CCC-E178-47E8-AE31-67B94FB6F6D4}" dt="2024-02-02T15:04:24.212" v="532" actId="478"/>
          <ac:picMkLst>
            <pc:docMk/>
            <pc:sldMk cId="0" sldId="260"/>
            <ac:picMk id="6" creationId="{9D3E2859-E508-92B4-793A-3FAAFE722A5F}"/>
          </ac:picMkLst>
        </pc:picChg>
        <pc:picChg chg="del">
          <ac:chgData name="Temitope Nelson" userId="03ca0b5538a8ccb0" providerId="LiveId" clId="{94427CCC-E178-47E8-AE31-67B94FB6F6D4}" dt="2024-02-02T15:02:11.443" v="496" actId="21"/>
          <ac:picMkLst>
            <pc:docMk/>
            <pc:sldMk cId="0" sldId="260"/>
            <ac:picMk id="306" creationId="{00000000-0000-0000-0000-000000000000}"/>
          </ac:picMkLst>
        </pc:picChg>
        <pc:picChg chg="del">
          <ac:chgData name="Temitope Nelson" userId="03ca0b5538a8ccb0" providerId="LiveId" clId="{94427CCC-E178-47E8-AE31-67B94FB6F6D4}" dt="2024-02-02T15:03:32.749" v="514" actId="21"/>
          <ac:picMkLst>
            <pc:docMk/>
            <pc:sldMk cId="0" sldId="260"/>
            <ac:picMk id="308" creationId="{00000000-0000-0000-0000-000000000000}"/>
          </ac:picMkLst>
        </pc:picChg>
      </pc:sldChg>
      <pc:sldChg chg="modSp mod">
        <pc:chgData name="Temitope Nelson" userId="03ca0b5538a8ccb0" providerId="LiveId" clId="{94427CCC-E178-47E8-AE31-67B94FB6F6D4}" dt="2024-02-02T14:59:58.199" v="470" actId="208"/>
        <pc:sldMkLst>
          <pc:docMk/>
          <pc:sldMk cId="0" sldId="262"/>
        </pc:sldMkLst>
        <pc:spChg chg="mod">
          <ac:chgData name="Temitope Nelson" userId="03ca0b5538a8ccb0" providerId="LiveId" clId="{94427CCC-E178-47E8-AE31-67B94FB6F6D4}" dt="2024-02-02T14:59:58.199" v="470" actId="208"/>
          <ac:spMkLst>
            <pc:docMk/>
            <pc:sldMk cId="0" sldId="262"/>
            <ac:spMk id="391" creationId="{00000000-0000-0000-0000-000000000000}"/>
          </ac:spMkLst>
        </pc:spChg>
        <pc:spChg chg="mod">
          <ac:chgData name="Temitope Nelson" userId="03ca0b5538a8ccb0" providerId="LiveId" clId="{94427CCC-E178-47E8-AE31-67B94FB6F6D4}" dt="2024-02-02T14:59:16.046" v="464" actId="207"/>
          <ac:spMkLst>
            <pc:docMk/>
            <pc:sldMk cId="0" sldId="262"/>
            <ac:spMk id="392" creationId="{00000000-0000-0000-0000-000000000000}"/>
          </ac:spMkLst>
        </pc:spChg>
        <pc:spChg chg="mod">
          <ac:chgData name="Temitope Nelson" userId="03ca0b5538a8ccb0" providerId="LiveId" clId="{94427CCC-E178-47E8-AE31-67B94FB6F6D4}" dt="2024-02-02T14:29:13.271" v="384" actId="208"/>
          <ac:spMkLst>
            <pc:docMk/>
            <pc:sldMk cId="0" sldId="262"/>
            <ac:spMk id="403" creationId="{00000000-0000-0000-0000-000000000000}"/>
          </ac:spMkLst>
        </pc:spChg>
        <pc:spChg chg="mod">
          <ac:chgData name="Temitope Nelson" userId="03ca0b5538a8ccb0" providerId="LiveId" clId="{94427CCC-E178-47E8-AE31-67B94FB6F6D4}" dt="2024-02-02T14:59:12.532" v="463" actId="207"/>
          <ac:spMkLst>
            <pc:docMk/>
            <pc:sldMk cId="0" sldId="262"/>
            <ac:spMk id="404" creationId="{00000000-0000-0000-0000-000000000000}"/>
          </ac:spMkLst>
        </pc:spChg>
        <pc:spChg chg="mod">
          <ac:chgData name="Temitope Nelson" userId="03ca0b5538a8ccb0" providerId="LiveId" clId="{94427CCC-E178-47E8-AE31-67B94FB6F6D4}" dt="2024-02-02T14:59:29.549" v="466" actId="207"/>
          <ac:spMkLst>
            <pc:docMk/>
            <pc:sldMk cId="0" sldId="262"/>
            <ac:spMk id="405" creationId="{00000000-0000-0000-0000-000000000000}"/>
          </ac:spMkLst>
        </pc:spChg>
        <pc:spChg chg="mod">
          <ac:chgData name="Temitope Nelson" userId="03ca0b5538a8ccb0" providerId="LiveId" clId="{94427CCC-E178-47E8-AE31-67B94FB6F6D4}" dt="2024-02-02T14:59:18.431" v="465" actId="207"/>
          <ac:spMkLst>
            <pc:docMk/>
            <pc:sldMk cId="0" sldId="262"/>
            <ac:spMk id="406" creationId="{00000000-0000-0000-0000-000000000000}"/>
          </ac:spMkLst>
        </pc:spChg>
      </pc:sldChg>
      <pc:sldChg chg="addSp delSp modSp mod">
        <pc:chgData name="Temitope Nelson" userId="03ca0b5538a8ccb0" providerId="LiveId" clId="{94427CCC-E178-47E8-AE31-67B94FB6F6D4}" dt="2024-02-02T15:13:15.583" v="677" actId="1036"/>
        <pc:sldMkLst>
          <pc:docMk/>
          <pc:sldMk cId="0" sldId="266"/>
        </pc:sldMkLst>
        <pc:spChg chg="add mod">
          <ac:chgData name="Temitope Nelson" userId="03ca0b5538a8ccb0" providerId="LiveId" clId="{94427CCC-E178-47E8-AE31-67B94FB6F6D4}" dt="2024-02-02T15:13:15.583" v="677" actId="1036"/>
          <ac:spMkLst>
            <pc:docMk/>
            <pc:sldMk cId="0" sldId="266"/>
            <ac:spMk id="2" creationId="{409A38DA-8E39-BB99-04EA-73D6D0E1BB64}"/>
          </ac:spMkLst>
        </pc:spChg>
        <pc:spChg chg="add mod">
          <ac:chgData name="Temitope Nelson" userId="03ca0b5538a8ccb0" providerId="LiveId" clId="{94427CCC-E178-47E8-AE31-67B94FB6F6D4}" dt="2024-02-02T15:13:15.583" v="677" actId="1036"/>
          <ac:spMkLst>
            <pc:docMk/>
            <pc:sldMk cId="0" sldId="266"/>
            <ac:spMk id="3" creationId="{E63C46A4-4B43-9724-6930-C738CBED1CC6}"/>
          </ac:spMkLst>
        </pc:spChg>
        <pc:spChg chg="del">
          <ac:chgData name="Temitope Nelson" userId="03ca0b5538a8ccb0" providerId="LiveId" clId="{94427CCC-E178-47E8-AE31-67B94FB6F6D4}" dt="2024-02-02T15:13:06.076" v="672" actId="478"/>
          <ac:spMkLst>
            <pc:docMk/>
            <pc:sldMk cId="0" sldId="266"/>
            <ac:spMk id="541" creationId="{00000000-0000-0000-0000-000000000000}"/>
          </ac:spMkLst>
        </pc:spChg>
        <pc:spChg chg="del mod">
          <ac:chgData name="Temitope Nelson" userId="03ca0b5538a8ccb0" providerId="LiveId" clId="{94427CCC-E178-47E8-AE31-67B94FB6F6D4}" dt="2024-02-02T15:13:06.076" v="672" actId="478"/>
          <ac:spMkLst>
            <pc:docMk/>
            <pc:sldMk cId="0" sldId="266"/>
            <ac:spMk id="542" creationId="{00000000-0000-0000-0000-000000000000}"/>
          </ac:spMkLst>
        </pc:spChg>
      </pc:sldChg>
      <pc:sldChg chg="addSp delSp modSp mod">
        <pc:chgData name="Temitope Nelson" userId="03ca0b5538a8ccb0" providerId="LiveId" clId="{94427CCC-E178-47E8-AE31-67B94FB6F6D4}" dt="2024-02-02T15:16:14.412" v="704" actId="164"/>
        <pc:sldMkLst>
          <pc:docMk/>
          <pc:sldMk cId="0" sldId="267"/>
        </pc:sldMkLst>
        <pc:spChg chg="add del mod">
          <ac:chgData name="Temitope Nelson" userId="03ca0b5538a8ccb0" providerId="LiveId" clId="{94427CCC-E178-47E8-AE31-67B94FB6F6D4}" dt="2024-02-02T15:13:43.593" v="678" actId="478"/>
          <ac:spMkLst>
            <pc:docMk/>
            <pc:sldMk cId="0" sldId="267"/>
            <ac:spMk id="2" creationId="{5DA1964B-3A2A-9E00-A3F5-8731015D8A99}"/>
          </ac:spMkLst>
        </pc:spChg>
        <pc:spChg chg="add mod ord">
          <ac:chgData name="Temitope Nelson" userId="03ca0b5538a8ccb0" providerId="LiveId" clId="{94427CCC-E178-47E8-AE31-67B94FB6F6D4}" dt="2024-02-02T15:16:14.412" v="704" actId="164"/>
          <ac:spMkLst>
            <pc:docMk/>
            <pc:sldMk cId="0" sldId="267"/>
            <ac:spMk id="3" creationId="{12CE7726-567D-8237-84CA-A1B62FF474AC}"/>
          </ac:spMkLst>
        </pc:spChg>
        <pc:spChg chg="mod topLvl">
          <ac:chgData name="Temitope Nelson" userId="03ca0b5538a8ccb0" providerId="LiveId" clId="{94427CCC-E178-47E8-AE31-67B94FB6F6D4}" dt="2024-02-02T15:16:14.412" v="704" actId="164"/>
          <ac:spMkLst>
            <pc:docMk/>
            <pc:sldMk cId="0" sldId="267"/>
            <ac:spMk id="6" creationId="{50EECEF1-A324-EC4D-A565-47A6202B1257}"/>
          </ac:spMkLst>
        </pc:spChg>
        <pc:spChg chg="mod topLvl">
          <ac:chgData name="Temitope Nelson" userId="03ca0b5538a8ccb0" providerId="LiveId" clId="{94427CCC-E178-47E8-AE31-67B94FB6F6D4}" dt="2024-02-02T15:16:14.412" v="704" actId="164"/>
          <ac:spMkLst>
            <pc:docMk/>
            <pc:sldMk cId="0" sldId="267"/>
            <ac:spMk id="7" creationId="{4DF2F7A5-88CB-9891-14B5-480CCB0002AC}"/>
          </ac:spMkLst>
        </pc:spChg>
        <pc:spChg chg="mod topLvl">
          <ac:chgData name="Temitope Nelson" userId="03ca0b5538a8ccb0" providerId="LiveId" clId="{94427CCC-E178-47E8-AE31-67B94FB6F6D4}" dt="2024-02-02T15:16:14.412" v="704" actId="164"/>
          <ac:spMkLst>
            <pc:docMk/>
            <pc:sldMk cId="0" sldId="267"/>
            <ac:spMk id="9" creationId="{7448C10A-F80E-D7AF-512A-9FF58BE09672}"/>
          </ac:spMkLst>
        </pc:spChg>
        <pc:spChg chg="mod">
          <ac:chgData name="Temitope Nelson" userId="03ca0b5538a8ccb0" providerId="LiveId" clId="{94427CCC-E178-47E8-AE31-67B94FB6F6D4}" dt="2024-02-02T15:14:50.086" v="685" actId="165"/>
          <ac:spMkLst>
            <pc:docMk/>
            <pc:sldMk cId="0" sldId="267"/>
            <ac:spMk id="11" creationId="{129FA9B3-C015-218B-3049-D03D5E96C9EE}"/>
          </ac:spMkLst>
        </pc:spChg>
        <pc:spChg chg="mod">
          <ac:chgData name="Temitope Nelson" userId="03ca0b5538a8ccb0" providerId="LiveId" clId="{94427CCC-E178-47E8-AE31-67B94FB6F6D4}" dt="2024-02-02T15:14:50.086" v="685" actId="165"/>
          <ac:spMkLst>
            <pc:docMk/>
            <pc:sldMk cId="0" sldId="267"/>
            <ac:spMk id="12" creationId="{BAFC5272-6529-5B45-EF59-3C9AABFF9FBC}"/>
          </ac:spMkLst>
        </pc:spChg>
        <pc:spChg chg="del">
          <ac:chgData name="Temitope Nelson" userId="03ca0b5538a8ccb0" providerId="LiveId" clId="{94427CCC-E178-47E8-AE31-67B94FB6F6D4}" dt="2024-02-02T15:14:06.525" v="681" actId="478"/>
          <ac:spMkLst>
            <pc:docMk/>
            <pc:sldMk cId="0" sldId="267"/>
            <ac:spMk id="572" creationId="{00000000-0000-0000-0000-000000000000}"/>
          </ac:spMkLst>
        </pc:spChg>
        <pc:grpChg chg="add del mod">
          <ac:chgData name="Temitope Nelson" userId="03ca0b5538a8ccb0" providerId="LiveId" clId="{94427CCC-E178-47E8-AE31-67B94FB6F6D4}" dt="2024-02-02T15:14:50.086" v="685" actId="165"/>
          <ac:grpSpMkLst>
            <pc:docMk/>
            <pc:sldMk cId="0" sldId="267"/>
            <ac:grpSpMk id="4" creationId="{B73125B2-C708-6967-C332-388C668A46C0}"/>
          </ac:grpSpMkLst>
        </pc:grpChg>
        <pc:grpChg chg="mod topLvl">
          <ac:chgData name="Temitope Nelson" userId="03ca0b5538a8ccb0" providerId="LiveId" clId="{94427CCC-E178-47E8-AE31-67B94FB6F6D4}" dt="2024-02-02T15:16:14.412" v="704" actId="164"/>
          <ac:grpSpMkLst>
            <pc:docMk/>
            <pc:sldMk cId="0" sldId="267"/>
            <ac:grpSpMk id="5" creationId="{FCDA3D12-7077-F387-9A9B-2208795F9924}"/>
          </ac:grpSpMkLst>
        </pc:grpChg>
        <pc:grpChg chg="add mod">
          <ac:chgData name="Temitope Nelson" userId="03ca0b5538a8ccb0" providerId="LiveId" clId="{94427CCC-E178-47E8-AE31-67B94FB6F6D4}" dt="2024-02-02T15:16:14.412" v="704" actId="164"/>
          <ac:grpSpMkLst>
            <pc:docMk/>
            <pc:sldMk cId="0" sldId="267"/>
            <ac:grpSpMk id="15" creationId="{A8693599-BBE3-1641-CBF4-193EEAEE2A95}"/>
          </ac:grpSpMkLst>
        </pc:grpChg>
        <pc:grpChg chg="del">
          <ac:chgData name="Temitope Nelson" userId="03ca0b5538a8ccb0" providerId="LiveId" clId="{94427CCC-E178-47E8-AE31-67B94FB6F6D4}" dt="2024-02-02T15:14:06.525" v="681" actId="478"/>
          <ac:grpSpMkLst>
            <pc:docMk/>
            <pc:sldMk cId="0" sldId="267"/>
            <ac:grpSpMk id="563" creationId="{00000000-0000-0000-0000-000000000000}"/>
          </ac:grpSpMkLst>
        </pc:grpChg>
        <pc:picChg chg="mod topLvl">
          <ac:chgData name="Temitope Nelson" userId="03ca0b5538a8ccb0" providerId="LiveId" clId="{94427CCC-E178-47E8-AE31-67B94FB6F6D4}" dt="2024-02-02T15:16:14.412" v="704" actId="164"/>
          <ac:picMkLst>
            <pc:docMk/>
            <pc:sldMk cId="0" sldId="267"/>
            <ac:picMk id="8" creationId="{61DB7517-12CB-7141-6E41-4EC884D7A885}"/>
          </ac:picMkLst>
        </pc:picChg>
        <pc:picChg chg="mod topLvl">
          <ac:chgData name="Temitope Nelson" userId="03ca0b5538a8ccb0" providerId="LiveId" clId="{94427CCC-E178-47E8-AE31-67B94FB6F6D4}" dt="2024-02-02T15:16:14.412" v="704" actId="164"/>
          <ac:picMkLst>
            <pc:docMk/>
            <pc:sldMk cId="0" sldId="267"/>
            <ac:picMk id="10" creationId="{40A75EF4-9ED0-A291-E207-6315C51495EF}"/>
          </ac:picMkLst>
        </pc:picChg>
        <pc:cxnChg chg="mod">
          <ac:chgData name="Temitope Nelson" userId="03ca0b5538a8ccb0" providerId="LiveId" clId="{94427CCC-E178-47E8-AE31-67B94FB6F6D4}" dt="2024-02-02T15:14:50.086" v="685" actId="165"/>
          <ac:cxnSpMkLst>
            <pc:docMk/>
            <pc:sldMk cId="0" sldId="267"/>
            <ac:cxnSpMk id="13" creationId="{A093B78E-878D-D07B-B47A-412ACCFDFA10}"/>
          </ac:cxnSpMkLst>
        </pc:cxnChg>
        <pc:cxnChg chg="mod">
          <ac:chgData name="Temitope Nelson" userId="03ca0b5538a8ccb0" providerId="LiveId" clId="{94427CCC-E178-47E8-AE31-67B94FB6F6D4}" dt="2024-02-02T15:14:50.086" v="685" actId="165"/>
          <ac:cxnSpMkLst>
            <pc:docMk/>
            <pc:sldMk cId="0" sldId="267"/>
            <ac:cxnSpMk id="14" creationId="{B57C5E34-910A-96BE-D8FA-24BEBFF805DA}"/>
          </ac:cxnSpMkLst>
        </pc:cxnChg>
      </pc:sldChg>
      <pc:sldChg chg="addSp delSp modSp mod">
        <pc:chgData name="Temitope Nelson" userId="03ca0b5538a8ccb0" providerId="LiveId" clId="{94427CCC-E178-47E8-AE31-67B94FB6F6D4}" dt="2024-02-02T15:17:23.573" v="718" actId="1036"/>
        <pc:sldMkLst>
          <pc:docMk/>
          <pc:sldMk cId="0" sldId="268"/>
        </pc:sldMkLst>
        <pc:spChg chg="add mod ord">
          <ac:chgData name="Temitope Nelson" userId="03ca0b5538a8ccb0" providerId="LiveId" clId="{94427CCC-E178-47E8-AE31-67B94FB6F6D4}" dt="2024-02-02T15:17:23.573" v="718" actId="1036"/>
          <ac:spMkLst>
            <pc:docMk/>
            <pc:sldMk cId="0" sldId="268"/>
            <ac:spMk id="2" creationId="{00000000-0000-0000-0000-000000000000}"/>
          </ac:spMkLst>
        </pc:spChg>
        <pc:spChg chg="mod">
          <ac:chgData name="Temitope Nelson" userId="03ca0b5538a8ccb0" providerId="LiveId" clId="{94427CCC-E178-47E8-AE31-67B94FB6F6D4}" dt="2024-02-02T15:16:42.642" v="710"/>
          <ac:spMkLst>
            <pc:docMk/>
            <pc:sldMk cId="0" sldId="268"/>
            <ac:spMk id="5" creationId="{A97A5569-FA3C-71D0-9ED0-E980366FF2AA}"/>
          </ac:spMkLst>
        </pc:spChg>
        <pc:spChg chg="mod">
          <ac:chgData name="Temitope Nelson" userId="03ca0b5538a8ccb0" providerId="LiveId" clId="{94427CCC-E178-47E8-AE31-67B94FB6F6D4}" dt="2024-02-02T15:16:42.642" v="710"/>
          <ac:spMkLst>
            <pc:docMk/>
            <pc:sldMk cId="0" sldId="268"/>
            <ac:spMk id="6" creationId="{516BC2B9-97AA-AE7C-E3AC-BE840165F3C1}"/>
          </ac:spMkLst>
        </pc:spChg>
        <pc:spChg chg="mod">
          <ac:chgData name="Temitope Nelson" userId="03ca0b5538a8ccb0" providerId="LiveId" clId="{94427CCC-E178-47E8-AE31-67B94FB6F6D4}" dt="2024-02-02T15:16:42.642" v="710"/>
          <ac:spMkLst>
            <pc:docMk/>
            <pc:sldMk cId="0" sldId="268"/>
            <ac:spMk id="8" creationId="{28BFA885-B117-EB99-1D9F-557A25303EB7}"/>
          </ac:spMkLst>
        </pc:spChg>
        <pc:spChg chg="del mod">
          <ac:chgData name="Temitope Nelson" userId="03ca0b5538a8ccb0" providerId="LiveId" clId="{94427CCC-E178-47E8-AE31-67B94FB6F6D4}" dt="2024-02-02T15:17:02.387" v="711" actId="478"/>
          <ac:spMkLst>
            <pc:docMk/>
            <pc:sldMk cId="0" sldId="268"/>
            <ac:spMk id="10" creationId="{0776D1A2-55C0-E12E-6396-E86C40EEF7F5}"/>
          </ac:spMkLst>
        </pc:spChg>
        <pc:spChg chg="mod">
          <ac:chgData name="Temitope Nelson" userId="03ca0b5538a8ccb0" providerId="LiveId" clId="{94427CCC-E178-47E8-AE31-67B94FB6F6D4}" dt="2024-02-02T15:16:42.642" v="710"/>
          <ac:spMkLst>
            <pc:docMk/>
            <pc:sldMk cId="0" sldId="268"/>
            <ac:spMk id="11" creationId="{054E4075-8A61-48D2-564B-02BC701748AC}"/>
          </ac:spMkLst>
        </pc:spChg>
        <pc:spChg chg="mod">
          <ac:chgData name="Temitope Nelson" userId="03ca0b5538a8ccb0" providerId="LiveId" clId="{94427CCC-E178-47E8-AE31-67B94FB6F6D4}" dt="2024-02-02T15:17:13.608" v="714" actId="14100"/>
          <ac:spMkLst>
            <pc:docMk/>
            <pc:sldMk cId="0" sldId="268"/>
            <ac:spMk id="12" creationId="{100A629B-B5E5-D346-DB5E-9B3DC85FEE70}"/>
          </ac:spMkLst>
        </pc:spChg>
        <pc:spChg chg="del">
          <ac:chgData name="Temitope Nelson" userId="03ca0b5538a8ccb0" providerId="LiveId" clId="{94427CCC-E178-47E8-AE31-67B94FB6F6D4}" dt="2024-02-02T15:16:23.690" v="705" actId="21"/>
          <ac:spMkLst>
            <pc:docMk/>
            <pc:sldMk cId="0" sldId="268"/>
            <ac:spMk id="594" creationId="{00000000-0000-0000-0000-000000000000}"/>
          </ac:spMkLst>
        </pc:spChg>
        <pc:grpChg chg="add mod">
          <ac:chgData name="Temitope Nelson" userId="03ca0b5538a8ccb0" providerId="LiveId" clId="{94427CCC-E178-47E8-AE31-67B94FB6F6D4}" dt="2024-02-02T15:16:42.642" v="710"/>
          <ac:grpSpMkLst>
            <pc:docMk/>
            <pc:sldMk cId="0" sldId="268"/>
            <ac:grpSpMk id="3" creationId="{E695C803-2328-0915-4FE7-E35A51854C09}"/>
          </ac:grpSpMkLst>
        </pc:grpChg>
        <pc:grpChg chg="mod">
          <ac:chgData name="Temitope Nelson" userId="03ca0b5538a8ccb0" providerId="LiveId" clId="{94427CCC-E178-47E8-AE31-67B94FB6F6D4}" dt="2024-02-02T15:16:42.642" v="710"/>
          <ac:grpSpMkLst>
            <pc:docMk/>
            <pc:sldMk cId="0" sldId="268"/>
            <ac:grpSpMk id="4" creationId="{7D363F84-923C-EA17-141C-F269D812F8E8}"/>
          </ac:grpSpMkLst>
        </pc:grpChg>
        <pc:grpChg chg="del">
          <ac:chgData name="Temitope Nelson" userId="03ca0b5538a8ccb0" providerId="LiveId" clId="{94427CCC-E178-47E8-AE31-67B94FB6F6D4}" dt="2024-02-02T15:16:35.905" v="709" actId="478"/>
          <ac:grpSpMkLst>
            <pc:docMk/>
            <pc:sldMk cId="0" sldId="268"/>
            <ac:grpSpMk id="585" creationId="{00000000-0000-0000-0000-000000000000}"/>
          </ac:grpSpMkLst>
        </pc:grpChg>
        <pc:picChg chg="mod">
          <ac:chgData name="Temitope Nelson" userId="03ca0b5538a8ccb0" providerId="LiveId" clId="{94427CCC-E178-47E8-AE31-67B94FB6F6D4}" dt="2024-02-02T15:16:42.642" v="710"/>
          <ac:picMkLst>
            <pc:docMk/>
            <pc:sldMk cId="0" sldId="268"/>
            <ac:picMk id="7" creationId="{9B103014-FDD1-6717-F9F2-990BCB7055A5}"/>
          </ac:picMkLst>
        </pc:picChg>
        <pc:picChg chg="mod">
          <ac:chgData name="Temitope Nelson" userId="03ca0b5538a8ccb0" providerId="LiveId" clId="{94427CCC-E178-47E8-AE31-67B94FB6F6D4}" dt="2024-02-02T15:16:42.642" v="710"/>
          <ac:picMkLst>
            <pc:docMk/>
            <pc:sldMk cId="0" sldId="268"/>
            <ac:picMk id="9" creationId="{54D0809D-96DA-2058-3217-E9E966DD890C}"/>
          </ac:picMkLst>
        </pc:picChg>
        <pc:cxnChg chg="mod">
          <ac:chgData name="Temitope Nelson" userId="03ca0b5538a8ccb0" providerId="LiveId" clId="{94427CCC-E178-47E8-AE31-67B94FB6F6D4}" dt="2024-02-02T15:16:42.642" v="710"/>
          <ac:cxnSpMkLst>
            <pc:docMk/>
            <pc:sldMk cId="0" sldId="268"/>
            <ac:cxnSpMk id="13" creationId="{82C05EB2-1DB2-5F98-A357-2BE8ED524E2D}"/>
          </ac:cxnSpMkLst>
        </pc:cxnChg>
        <pc:cxnChg chg="mod">
          <ac:chgData name="Temitope Nelson" userId="03ca0b5538a8ccb0" providerId="LiveId" clId="{94427CCC-E178-47E8-AE31-67B94FB6F6D4}" dt="2024-02-02T15:16:42.642" v="710"/>
          <ac:cxnSpMkLst>
            <pc:docMk/>
            <pc:sldMk cId="0" sldId="268"/>
            <ac:cxnSpMk id="14" creationId="{0FEA7E76-D1BA-E803-8CC1-4F6B0D074654}"/>
          </ac:cxnSpMkLst>
        </pc:cxnChg>
      </pc:sldChg>
      <pc:sldChg chg="addSp delSp modSp mod">
        <pc:chgData name="Temitope Nelson" userId="03ca0b5538a8ccb0" providerId="LiveId" clId="{94427CCC-E178-47E8-AE31-67B94FB6F6D4}" dt="2024-02-02T15:18:51.514" v="733" actId="14100"/>
        <pc:sldMkLst>
          <pc:docMk/>
          <pc:sldMk cId="0" sldId="269"/>
        </pc:sldMkLst>
        <pc:spChg chg="mod">
          <ac:chgData name="Temitope Nelson" userId="03ca0b5538a8ccb0" providerId="LiveId" clId="{94427CCC-E178-47E8-AE31-67B94FB6F6D4}" dt="2024-02-02T15:17:55.163" v="721"/>
          <ac:spMkLst>
            <pc:docMk/>
            <pc:sldMk cId="0" sldId="269"/>
            <ac:spMk id="4" creationId="{34775AB3-CA02-83D9-8817-1CD8509986A5}"/>
          </ac:spMkLst>
        </pc:spChg>
        <pc:spChg chg="mod">
          <ac:chgData name="Temitope Nelson" userId="03ca0b5538a8ccb0" providerId="LiveId" clId="{94427CCC-E178-47E8-AE31-67B94FB6F6D4}" dt="2024-02-02T15:17:55.163" v="721"/>
          <ac:spMkLst>
            <pc:docMk/>
            <pc:sldMk cId="0" sldId="269"/>
            <ac:spMk id="5" creationId="{1530A1A5-1A39-02D1-7154-2C25BC731FFC}"/>
          </ac:spMkLst>
        </pc:spChg>
        <pc:spChg chg="mod">
          <ac:chgData name="Temitope Nelson" userId="03ca0b5538a8ccb0" providerId="LiveId" clId="{94427CCC-E178-47E8-AE31-67B94FB6F6D4}" dt="2024-02-02T15:17:55.163" v="721"/>
          <ac:spMkLst>
            <pc:docMk/>
            <pc:sldMk cId="0" sldId="269"/>
            <ac:spMk id="7" creationId="{6E0E2260-8AC8-5487-69B0-89020AF36ED9}"/>
          </ac:spMkLst>
        </pc:spChg>
        <pc:spChg chg="mod">
          <ac:chgData name="Temitope Nelson" userId="03ca0b5538a8ccb0" providerId="LiveId" clId="{94427CCC-E178-47E8-AE31-67B94FB6F6D4}" dt="2024-02-02T15:17:55.163" v="721"/>
          <ac:spMkLst>
            <pc:docMk/>
            <pc:sldMk cId="0" sldId="269"/>
            <ac:spMk id="9" creationId="{8206FD07-E761-1C83-311A-B66C089B125B}"/>
          </ac:spMkLst>
        </pc:spChg>
        <pc:spChg chg="mod">
          <ac:chgData name="Temitope Nelson" userId="03ca0b5538a8ccb0" providerId="LiveId" clId="{94427CCC-E178-47E8-AE31-67B94FB6F6D4}" dt="2024-02-02T15:18:51.514" v="733" actId="14100"/>
          <ac:spMkLst>
            <pc:docMk/>
            <pc:sldMk cId="0" sldId="269"/>
            <ac:spMk id="10" creationId="{89C6968A-8A4A-378D-83A9-5B23197DC4DC}"/>
          </ac:spMkLst>
        </pc:spChg>
        <pc:spChg chg="mod ord">
          <ac:chgData name="Temitope Nelson" userId="03ca0b5538a8ccb0" providerId="LiveId" clId="{94427CCC-E178-47E8-AE31-67B94FB6F6D4}" dt="2024-02-02T15:18:06.322" v="724" actId="1076"/>
          <ac:spMkLst>
            <pc:docMk/>
            <pc:sldMk cId="0" sldId="269"/>
            <ac:spMk id="627" creationId="{00000000-0000-0000-0000-000000000000}"/>
          </ac:spMkLst>
        </pc:spChg>
        <pc:grpChg chg="add mod">
          <ac:chgData name="Temitope Nelson" userId="03ca0b5538a8ccb0" providerId="LiveId" clId="{94427CCC-E178-47E8-AE31-67B94FB6F6D4}" dt="2024-02-02T15:17:55.163" v="721"/>
          <ac:grpSpMkLst>
            <pc:docMk/>
            <pc:sldMk cId="0" sldId="269"/>
            <ac:grpSpMk id="2" creationId="{9ADC6137-A98F-31E9-8C4B-ED6F4CD76F13}"/>
          </ac:grpSpMkLst>
        </pc:grpChg>
        <pc:grpChg chg="mod">
          <ac:chgData name="Temitope Nelson" userId="03ca0b5538a8ccb0" providerId="LiveId" clId="{94427CCC-E178-47E8-AE31-67B94FB6F6D4}" dt="2024-02-02T15:17:55.163" v="721"/>
          <ac:grpSpMkLst>
            <pc:docMk/>
            <pc:sldMk cId="0" sldId="269"/>
            <ac:grpSpMk id="3" creationId="{44134F66-5E02-9FE1-188D-22B9FABCB142}"/>
          </ac:grpSpMkLst>
        </pc:grpChg>
        <pc:grpChg chg="del">
          <ac:chgData name="Temitope Nelson" userId="03ca0b5538a8ccb0" providerId="LiveId" clId="{94427CCC-E178-47E8-AE31-67B94FB6F6D4}" dt="2024-02-02T15:17:48.278" v="720" actId="478"/>
          <ac:grpSpMkLst>
            <pc:docMk/>
            <pc:sldMk cId="0" sldId="269"/>
            <ac:grpSpMk id="618" creationId="{00000000-0000-0000-0000-000000000000}"/>
          </ac:grpSpMkLst>
        </pc:grpChg>
        <pc:picChg chg="mod">
          <ac:chgData name="Temitope Nelson" userId="03ca0b5538a8ccb0" providerId="LiveId" clId="{94427CCC-E178-47E8-AE31-67B94FB6F6D4}" dt="2024-02-02T15:17:55.163" v="721"/>
          <ac:picMkLst>
            <pc:docMk/>
            <pc:sldMk cId="0" sldId="269"/>
            <ac:picMk id="6" creationId="{5725F5B1-B09B-BBE2-9D3B-92EBA8BFB94F}"/>
          </ac:picMkLst>
        </pc:picChg>
        <pc:picChg chg="mod">
          <ac:chgData name="Temitope Nelson" userId="03ca0b5538a8ccb0" providerId="LiveId" clId="{94427CCC-E178-47E8-AE31-67B94FB6F6D4}" dt="2024-02-02T15:17:55.163" v="721"/>
          <ac:picMkLst>
            <pc:docMk/>
            <pc:sldMk cId="0" sldId="269"/>
            <ac:picMk id="8" creationId="{C2BCAD87-EA82-2265-D085-F0B12E8F134F}"/>
          </ac:picMkLst>
        </pc:picChg>
        <pc:cxnChg chg="mod">
          <ac:chgData name="Temitope Nelson" userId="03ca0b5538a8ccb0" providerId="LiveId" clId="{94427CCC-E178-47E8-AE31-67B94FB6F6D4}" dt="2024-02-02T15:17:55.163" v="721"/>
          <ac:cxnSpMkLst>
            <pc:docMk/>
            <pc:sldMk cId="0" sldId="269"/>
            <ac:cxnSpMk id="11" creationId="{40573D1A-FA0E-1AE9-81E9-1B83C4BD18B6}"/>
          </ac:cxnSpMkLst>
        </pc:cxnChg>
        <pc:cxnChg chg="mod">
          <ac:chgData name="Temitope Nelson" userId="03ca0b5538a8ccb0" providerId="LiveId" clId="{94427CCC-E178-47E8-AE31-67B94FB6F6D4}" dt="2024-02-02T15:17:55.163" v="721"/>
          <ac:cxnSpMkLst>
            <pc:docMk/>
            <pc:sldMk cId="0" sldId="269"/>
            <ac:cxnSpMk id="12" creationId="{B6B65A06-FCD3-80C4-48A9-07A5E83C0A6B}"/>
          </ac:cxnSpMkLst>
        </pc:cxnChg>
      </pc:sldChg>
      <pc:sldChg chg="addSp delSp modSp mod">
        <pc:chgData name="Temitope Nelson" userId="03ca0b5538a8ccb0" providerId="LiveId" clId="{94427CCC-E178-47E8-AE31-67B94FB6F6D4}" dt="2024-02-02T15:18:45.942" v="732" actId="14100"/>
        <pc:sldMkLst>
          <pc:docMk/>
          <pc:sldMk cId="0" sldId="270"/>
        </pc:sldMkLst>
        <pc:spChg chg="add mod ord">
          <ac:chgData name="Temitope Nelson" userId="03ca0b5538a8ccb0" providerId="LiveId" clId="{94427CCC-E178-47E8-AE31-67B94FB6F6D4}" dt="2024-02-02T15:18:41.050" v="731" actId="1076"/>
          <ac:spMkLst>
            <pc:docMk/>
            <pc:sldMk cId="0" sldId="270"/>
            <ac:spMk id="2" creationId="{00000000-0000-0000-0000-000000000000}"/>
          </ac:spMkLst>
        </pc:spChg>
        <pc:spChg chg="mod">
          <ac:chgData name="Temitope Nelson" userId="03ca0b5538a8ccb0" providerId="LiveId" clId="{94427CCC-E178-47E8-AE31-67B94FB6F6D4}" dt="2024-02-02T15:18:30.830" v="729"/>
          <ac:spMkLst>
            <pc:docMk/>
            <pc:sldMk cId="0" sldId="270"/>
            <ac:spMk id="5" creationId="{D126B594-9938-46A8-DDD4-6799F8E3B1C2}"/>
          </ac:spMkLst>
        </pc:spChg>
        <pc:spChg chg="mod">
          <ac:chgData name="Temitope Nelson" userId="03ca0b5538a8ccb0" providerId="LiveId" clId="{94427CCC-E178-47E8-AE31-67B94FB6F6D4}" dt="2024-02-02T15:18:30.830" v="729"/>
          <ac:spMkLst>
            <pc:docMk/>
            <pc:sldMk cId="0" sldId="270"/>
            <ac:spMk id="6" creationId="{1FA172EC-4C02-B591-891A-B6F30EAEE463}"/>
          </ac:spMkLst>
        </pc:spChg>
        <pc:spChg chg="mod">
          <ac:chgData name="Temitope Nelson" userId="03ca0b5538a8ccb0" providerId="LiveId" clId="{94427CCC-E178-47E8-AE31-67B94FB6F6D4}" dt="2024-02-02T15:18:30.830" v="729"/>
          <ac:spMkLst>
            <pc:docMk/>
            <pc:sldMk cId="0" sldId="270"/>
            <ac:spMk id="8" creationId="{3562AD18-AC71-8722-FC03-090976705824}"/>
          </ac:spMkLst>
        </pc:spChg>
        <pc:spChg chg="mod">
          <ac:chgData name="Temitope Nelson" userId="03ca0b5538a8ccb0" providerId="LiveId" clId="{94427CCC-E178-47E8-AE31-67B94FB6F6D4}" dt="2024-02-02T15:18:30.830" v="729"/>
          <ac:spMkLst>
            <pc:docMk/>
            <pc:sldMk cId="0" sldId="270"/>
            <ac:spMk id="10" creationId="{8DDD03FF-430E-ADC8-C5BB-18A626749451}"/>
          </ac:spMkLst>
        </pc:spChg>
        <pc:spChg chg="mod">
          <ac:chgData name="Temitope Nelson" userId="03ca0b5538a8ccb0" providerId="LiveId" clId="{94427CCC-E178-47E8-AE31-67B94FB6F6D4}" dt="2024-02-02T15:18:45.942" v="732" actId="14100"/>
          <ac:spMkLst>
            <pc:docMk/>
            <pc:sldMk cId="0" sldId="270"/>
            <ac:spMk id="11" creationId="{159B0E64-7677-8E18-2C3D-752E0804BB57}"/>
          </ac:spMkLst>
        </pc:spChg>
        <pc:spChg chg="del">
          <ac:chgData name="Temitope Nelson" userId="03ca0b5538a8ccb0" providerId="LiveId" clId="{94427CCC-E178-47E8-AE31-67B94FB6F6D4}" dt="2024-02-02T15:18:17.537" v="725" actId="21"/>
          <ac:spMkLst>
            <pc:docMk/>
            <pc:sldMk cId="0" sldId="270"/>
            <ac:spMk id="680" creationId="{00000000-0000-0000-0000-000000000000}"/>
          </ac:spMkLst>
        </pc:spChg>
        <pc:grpChg chg="add mod">
          <ac:chgData name="Temitope Nelson" userId="03ca0b5538a8ccb0" providerId="LiveId" clId="{94427CCC-E178-47E8-AE31-67B94FB6F6D4}" dt="2024-02-02T15:18:30.830" v="729"/>
          <ac:grpSpMkLst>
            <pc:docMk/>
            <pc:sldMk cId="0" sldId="270"/>
            <ac:grpSpMk id="3" creationId="{ED5BC306-87A1-9B56-87DD-0B0DB1798E43}"/>
          </ac:grpSpMkLst>
        </pc:grpChg>
        <pc:grpChg chg="mod">
          <ac:chgData name="Temitope Nelson" userId="03ca0b5538a8ccb0" providerId="LiveId" clId="{94427CCC-E178-47E8-AE31-67B94FB6F6D4}" dt="2024-02-02T15:18:30.830" v="729"/>
          <ac:grpSpMkLst>
            <pc:docMk/>
            <pc:sldMk cId="0" sldId="270"/>
            <ac:grpSpMk id="4" creationId="{9BEB697C-B8C0-7914-0D21-F5A0F49B1F08}"/>
          </ac:grpSpMkLst>
        </pc:grpChg>
        <pc:grpChg chg="del">
          <ac:chgData name="Temitope Nelson" userId="03ca0b5538a8ccb0" providerId="LiveId" clId="{94427CCC-E178-47E8-AE31-67B94FB6F6D4}" dt="2024-02-02T15:18:25.149" v="728" actId="478"/>
          <ac:grpSpMkLst>
            <pc:docMk/>
            <pc:sldMk cId="0" sldId="270"/>
            <ac:grpSpMk id="671" creationId="{00000000-0000-0000-0000-000000000000}"/>
          </ac:grpSpMkLst>
        </pc:grpChg>
        <pc:picChg chg="mod">
          <ac:chgData name="Temitope Nelson" userId="03ca0b5538a8ccb0" providerId="LiveId" clId="{94427CCC-E178-47E8-AE31-67B94FB6F6D4}" dt="2024-02-02T15:18:30.830" v="729"/>
          <ac:picMkLst>
            <pc:docMk/>
            <pc:sldMk cId="0" sldId="270"/>
            <ac:picMk id="7" creationId="{F06E8EA1-8FAA-E2FA-6B24-DD1AD1CE5424}"/>
          </ac:picMkLst>
        </pc:picChg>
        <pc:picChg chg="mod">
          <ac:chgData name="Temitope Nelson" userId="03ca0b5538a8ccb0" providerId="LiveId" clId="{94427CCC-E178-47E8-AE31-67B94FB6F6D4}" dt="2024-02-02T15:18:30.830" v="729"/>
          <ac:picMkLst>
            <pc:docMk/>
            <pc:sldMk cId="0" sldId="270"/>
            <ac:picMk id="9" creationId="{0BA564CC-2FFF-F3EE-2279-E8139A42DD9A}"/>
          </ac:picMkLst>
        </pc:picChg>
        <pc:cxnChg chg="mod">
          <ac:chgData name="Temitope Nelson" userId="03ca0b5538a8ccb0" providerId="LiveId" clId="{94427CCC-E178-47E8-AE31-67B94FB6F6D4}" dt="2024-02-02T15:18:30.830" v="729"/>
          <ac:cxnSpMkLst>
            <pc:docMk/>
            <pc:sldMk cId="0" sldId="270"/>
            <ac:cxnSpMk id="12" creationId="{F8141D80-3ED8-7986-268A-F6E7A0CB148C}"/>
          </ac:cxnSpMkLst>
        </pc:cxnChg>
        <pc:cxnChg chg="mod">
          <ac:chgData name="Temitope Nelson" userId="03ca0b5538a8ccb0" providerId="LiveId" clId="{94427CCC-E178-47E8-AE31-67B94FB6F6D4}" dt="2024-02-02T15:18:30.830" v="729"/>
          <ac:cxnSpMkLst>
            <pc:docMk/>
            <pc:sldMk cId="0" sldId="270"/>
            <ac:cxnSpMk id="13" creationId="{B9A2A236-956A-6A27-2E4F-C25250DE9299}"/>
          </ac:cxnSpMkLst>
        </pc:cxnChg>
      </pc:sldChg>
      <pc:sldChg chg="addSp delSp modSp mod">
        <pc:chgData name="Temitope Nelson" userId="03ca0b5538a8ccb0" providerId="LiveId" clId="{94427CCC-E178-47E8-AE31-67B94FB6F6D4}" dt="2024-02-02T15:19:36.387" v="743" actId="1035"/>
        <pc:sldMkLst>
          <pc:docMk/>
          <pc:sldMk cId="0" sldId="271"/>
        </pc:sldMkLst>
        <pc:spChg chg="add mod ord">
          <ac:chgData name="Temitope Nelson" userId="03ca0b5538a8ccb0" providerId="LiveId" clId="{94427CCC-E178-47E8-AE31-67B94FB6F6D4}" dt="2024-02-02T15:19:36.387" v="743" actId="1035"/>
          <ac:spMkLst>
            <pc:docMk/>
            <pc:sldMk cId="0" sldId="271"/>
            <ac:spMk id="2" creationId="{AA1E9CA7-23E5-7DF8-A4FA-6475EC6FA357}"/>
          </ac:spMkLst>
        </pc:spChg>
        <pc:spChg chg="mod">
          <ac:chgData name="Temitope Nelson" userId="03ca0b5538a8ccb0" providerId="LiveId" clId="{94427CCC-E178-47E8-AE31-67B94FB6F6D4}" dt="2024-02-02T15:19:13.249" v="737"/>
          <ac:spMkLst>
            <pc:docMk/>
            <pc:sldMk cId="0" sldId="271"/>
            <ac:spMk id="5" creationId="{B7EA6362-6C9C-6887-8E21-C18E819B1C30}"/>
          </ac:spMkLst>
        </pc:spChg>
        <pc:spChg chg="mod">
          <ac:chgData name="Temitope Nelson" userId="03ca0b5538a8ccb0" providerId="LiveId" clId="{94427CCC-E178-47E8-AE31-67B94FB6F6D4}" dt="2024-02-02T15:19:13.249" v="737"/>
          <ac:spMkLst>
            <pc:docMk/>
            <pc:sldMk cId="0" sldId="271"/>
            <ac:spMk id="6" creationId="{ECEBB89C-6E23-53A2-0585-BBC3385A3400}"/>
          </ac:spMkLst>
        </pc:spChg>
        <pc:spChg chg="mod">
          <ac:chgData name="Temitope Nelson" userId="03ca0b5538a8ccb0" providerId="LiveId" clId="{94427CCC-E178-47E8-AE31-67B94FB6F6D4}" dt="2024-02-02T15:19:13.249" v="737"/>
          <ac:spMkLst>
            <pc:docMk/>
            <pc:sldMk cId="0" sldId="271"/>
            <ac:spMk id="8" creationId="{05541A6F-A15A-5A24-EC9E-6290C5801613}"/>
          </ac:spMkLst>
        </pc:spChg>
        <pc:spChg chg="mod">
          <ac:chgData name="Temitope Nelson" userId="03ca0b5538a8ccb0" providerId="LiveId" clId="{94427CCC-E178-47E8-AE31-67B94FB6F6D4}" dt="2024-02-02T15:19:13.249" v="737"/>
          <ac:spMkLst>
            <pc:docMk/>
            <pc:sldMk cId="0" sldId="271"/>
            <ac:spMk id="10" creationId="{EE3CDD9B-C95A-6FA5-6F71-3B173447D307}"/>
          </ac:spMkLst>
        </pc:spChg>
        <pc:spChg chg="mod">
          <ac:chgData name="Temitope Nelson" userId="03ca0b5538a8ccb0" providerId="LiveId" clId="{94427CCC-E178-47E8-AE31-67B94FB6F6D4}" dt="2024-02-02T15:19:26.656" v="740" actId="14100"/>
          <ac:spMkLst>
            <pc:docMk/>
            <pc:sldMk cId="0" sldId="271"/>
            <ac:spMk id="11" creationId="{FEFD4C8D-66BD-F334-28EF-35CEFD03FBE1}"/>
          </ac:spMkLst>
        </pc:spChg>
        <pc:spChg chg="del">
          <ac:chgData name="Temitope Nelson" userId="03ca0b5538a8ccb0" providerId="LiveId" clId="{94427CCC-E178-47E8-AE31-67B94FB6F6D4}" dt="2024-02-02T15:19:07.420" v="736" actId="478"/>
          <ac:spMkLst>
            <pc:docMk/>
            <pc:sldMk cId="0" sldId="271"/>
            <ac:spMk id="696" creationId="{00000000-0000-0000-0000-000000000000}"/>
          </ac:spMkLst>
        </pc:spChg>
        <pc:grpChg chg="add mod">
          <ac:chgData name="Temitope Nelson" userId="03ca0b5538a8ccb0" providerId="LiveId" clId="{94427CCC-E178-47E8-AE31-67B94FB6F6D4}" dt="2024-02-02T15:19:13.249" v="737"/>
          <ac:grpSpMkLst>
            <pc:docMk/>
            <pc:sldMk cId="0" sldId="271"/>
            <ac:grpSpMk id="3" creationId="{E3E1DCE2-1C58-F76B-649E-D7ECD69DE380}"/>
          </ac:grpSpMkLst>
        </pc:grpChg>
        <pc:grpChg chg="mod">
          <ac:chgData name="Temitope Nelson" userId="03ca0b5538a8ccb0" providerId="LiveId" clId="{94427CCC-E178-47E8-AE31-67B94FB6F6D4}" dt="2024-02-02T15:19:13.249" v="737"/>
          <ac:grpSpMkLst>
            <pc:docMk/>
            <pc:sldMk cId="0" sldId="271"/>
            <ac:grpSpMk id="4" creationId="{A51BB74F-4819-8377-E687-A1E04B95572E}"/>
          </ac:grpSpMkLst>
        </pc:grpChg>
        <pc:grpChg chg="del">
          <ac:chgData name="Temitope Nelson" userId="03ca0b5538a8ccb0" providerId="LiveId" clId="{94427CCC-E178-47E8-AE31-67B94FB6F6D4}" dt="2024-02-02T15:19:07.420" v="736" actId="478"/>
          <ac:grpSpMkLst>
            <pc:docMk/>
            <pc:sldMk cId="0" sldId="271"/>
            <ac:grpSpMk id="687" creationId="{00000000-0000-0000-0000-000000000000}"/>
          </ac:grpSpMkLst>
        </pc:grpChg>
        <pc:picChg chg="mod">
          <ac:chgData name="Temitope Nelson" userId="03ca0b5538a8ccb0" providerId="LiveId" clId="{94427CCC-E178-47E8-AE31-67B94FB6F6D4}" dt="2024-02-02T15:19:13.249" v="737"/>
          <ac:picMkLst>
            <pc:docMk/>
            <pc:sldMk cId="0" sldId="271"/>
            <ac:picMk id="7" creationId="{F86E7308-51FC-C4EC-F30E-A354EB1C4E86}"/>
          </ac:picMkLst>
        </pc:picChg>
        <pc:picChg chg="mod">
          <ac:chgData name="Temitope Nelson" userId="03ca0b5538a8ccb0" providerId="LiveId" clId="{94427CCC-E178-47E8-AE31-67B94FB6F6D4}" dt="2024-02-02T15:19:13.249" v="737"/>
          <ac:picMkLst>
            <pc:docMk/>
            <pc:sldMk cId="0" sldId="271"/>
            <ac:picMk id="9" creationId="{B38DEEE0-3A83-D72A-DE76-426CC00C3DD1}"/>
          </ac:picMkLst>
        </pc:picChg>
        <pc:cxnChg chg="mod">
          <ac:chgData name="Temitope Nelson" userId="03ca0b5538a8ccb0" providerId="LiveId" clId="{94427CCC-E178-47E8-AE31-67B94FB6F6D4}" dt="2024-02-02T15:19:13.249" v="737"/>
          <ac:cxnSpMkLst>
            <pc:docMk/>
            <pc:sldMk cId="0" sldId="271"/>
            <ac:cxnSpMk id="12" creationId="{D826B4DB-0E23-936A-7081-F9A70DE27A66}"/>
          </ac:cxnSpMkLst>
        </pc:cxnChg>
        <pc:cxnChg chg="mod">
          <ac:chgData name="Temitope Nelson" userId="03ca0b5538a8ccb0" providerId="LiveId" clId="{94427CCC-E178-47E8-AE31-67B94FB6F6D4}" dt="2024-02-02T15:19:13.249" v="737"/>
          <ac:cxnSpMkLst>
            <pc:docMk/>
            <pc:sldMk cId="0" sldId="271"/>
            <ac:cxnSpMk id="13" creationId="{3866031E-7C92-9DD3-1B29-97679DC00D95}"/>
          </ac:cxnSpMkLst>
        </pc:cxnChg>
      </pc:sldChg>
      <pc:sldChg chg="addSp delSp modSp mod">
        <pc:chgData name="Temitope Nelson" userId="03ca0b5538a8ccb0" providerId="LiveId" clId="{94427CCC-E178-47E8-AE31-67B94FB6F6D4}" dt="2024-02-02T15:20:14.219" v="753" actId="1076"/>
        <pc:sldMkLst>
          <pc:docMk/>
          <pc:sldMk cId="0" sldId="272"/>
        </pc:sldMkLst>
        <pc:spChg chg="add mod ord">
          <ac:chgData name="Temitope Nelson" userId="03ca0b5538a8ccb0" providerId="LiveId" clId="{94427CCC-E178-47E8-AE31-67B94FB6F6D4}" dt="2024-02-02T15:20:14.219" v="753" actId="1076"/>
          <ac:spMkLst>
            <pc:docMk/>
            <pc:sldMk cId="0" sldId="272"/>
            <ac:spMk id="2" creationId="{6E8AA449-E71F-AE9B-22E4-32825D440E13}"/>
          </ac:spMkLst>
        </pc:spChg>
        <pc:spChg chg="mod">
          <ac:chgData name="Temitope Nelson" userId="03ca0b5538a8ccb0" providerId="LiveId" clId="{94427CCC-E178-47E8-AE31-67B94FB6F6D4}" dt="2024-02-02T15:19:58.335" v="747"/>
          <ac:spMkLst>
            <pc:docMk/>
            <pc:sldMk cId="0" sldId="272"/>
            <ac:spMk id="5" creationId="{3F36134D-8807-9E99-3972-94DE2EB1749C}"/>
          </ac:spMkLst>
        </pc:spChg>
        <pc:spChg chg="mod">
          <ac:chgData name="Temitope Nelson" userId="03ca0b5538a8ccb0" providerId="LiveId" clId="{94427CCC-E178-47E8-AE31-67B94FB6F6D4}" dt="2024-02-02T15:19:58.335" v="747"/>
          <ac:spMkLst>
            <pc:docMk/>
            <pc:sldMk cId="0" sldId="272"/>
            <ac:spMk id="6" creationId="{BF53863A-46E4-3211-951E-91B686B02BD7}"/>
          </ac:spMkLst>
        </pc:spChg>
        <pc:spChg chg="mod">
          <ac:chgData name="Temitope Nelson" userId="03ca0b5538a8ccb0" providerId="LiveId" clId="{94427CCC-E178-47E8-AE31-67B94FB6F6D4}" dt="2024-02-02T15:19:58.335" v="747"/>
          <ac:spMkLst>
            <pc:docMk/>
            <pc:sldMk cId="0" sldId="272"/>
            <ac:spMk id="8" creationId="{6DF923FE-9350-7B16-15F3-173848D96D6B}"/>
          </ac:spMkLst>
        </pc:spChg>
        <pc:spChg chg="mod">
          <ac:chgData name="Temitope Nelson" userId="03ca0b5538a8ccb0" providerId="LiveId" clId="{94427CCC-E178-47E8-AE31-67B94FB6F6D4}" dt="2024-02-02T15:19:58.335" v="747"/>
          <ac:spMkLst>
            <pc:docMk/>
            <pc:sldMk cId="0" sldId="272"/>
            <ac:spMk id="10" creationId="{E9517154-7E6A-E538-EC5D-CB37C64C8637}"/>
          </ac:spMkLst>
        </pc:spChg>
        <pc:spChg chg="mod">
          <ac:chgData name="Temitope Nelson" userId="03ca0b5538a8ccb0" providerId="LiveId" clId="{94427CCC-E178-47E8-AE31-67B94FB6F6D4}" dt="2024-02-02T15:19:58.335" v="747"/>
          <ac:spMkLst>
            <pc:docMk/>
            <pc:sldMk cId="0" sldId="272"/>
            <ac:spMk id="11" creationId="{535636ED-9007-E8F6-FAC4-37377807FF87}"/>
          </ac:spMkLst>
        </pc:spChg>
        <pc:grpChg chg="add mod">
          <ac:chgData name="Temitope Nelson" userId="03ca0b5538a8ccb0" providerId="LiveId" clId="{94427CCC-E178-47E8-AE31-67B94FB6F6D4}" dt="2024-02-02T15:20:07.300" v="752" actId="1076"/>
          <ac:grpSpMkLst>
            <pc:docMk/>
            <pc:sldMk cId="0" sldId="272"/>
            <ac:grpSpMk id="3" creationId="{2166B4A1-D935-FF3F-F82E-A4EA395AB256}"/>
          </ac:grpSpMkLst>
        </pc:grpChg>
        <pc:grpChg chg="mod">
          <ac:chgData name="Temitope Nelson" userId="03ca0b5538a8ccb0" providerId="LiveId" clId="{94427CCC-E178-47E8-AE31-67B94FB6F6D4}" dt="2024-02-02T15:19:58.335" v="747"/>
          <ac:grpSpMkLst>
            <pc:docMk/>
            <pc:sldMk cId="0" sldId="272"/>
            <ac:grpSpMk id="4" creationId="{9DFAAC3A-3730-F7C3-2A8A-7F17B569CA0C}"/>
          </ac:grpSpMkLst>
        </pc:grpChg>
        <pc:grpChg chg="del">
          <ac:chgData name="Temitope Nelson" userId="03ca0b5538a8ccb0" providerId="LiveId" clId="{94427CCC-E178-47E8-AE31-67B94FB6F6D4}" dt="2024-02-02T15:19:51.966" v="746" actId="478"/>
          <ac:grpSpMkLst>
            <pc:docMk/>
            <pc:sldMk cId="0" sldId="272"/>
            <ac:grpSpMk id="704" creationId="{00000000-0000-0000-0000-000000000000}"/>
          </ac:grpSpMkLst>
        </pc:grpChg>
        <pc:picChg chg="mod">
          <ac:chgData name="Temitope Nelson" userId="03ca0b5538a8ccb0" providerId="LiveId" clId="{94427CCC-E178-47E8-AE31-67B94FB6F6D4}" dt="2024-02-02T15:19:58.335" v="747"/>
          <ac:picMkLst>
            <pc:docMk/>
            <pc:sldMk cId="0" sldId="272"/>
            <ac:picMk id="7" creationId="{AFD4F0E9-7086-37E2-59D1-8C740895EEB6}"/>
          </ac:picMkLst>
        </pc:picChg>
        <pc:picChg chg="mod">
          <ac:chgData name="Temitope Nelson" userId="03ca0b5538a8ccb0" providerId="LiveId" clId="{94427CCC-E178-47E8-AE31-67B94FB6F6D4}" dt="2024-02-02T15:19:58.335" v="747"/>
          <ac:picMkLst>
            <pc:docMk/>
            <pc:sldMk cId="0" sldId="272"/>
            <ac:picMk id="9" creationId="{A25D2179-7C02-92EE-0FDF-132976D86EF0}"/>
          </ac:picMkLst>
        </pc:picChg>
        <pc:cxnChg chg="mod">
          <ac:chgData name="Temitope Nelson" userId="03ca0b5538a8ccb0" providerId="LiveId" clId="{94427CCC-E178-47E8-AE31-67B94FB6F6D4}" dt="2024-02-02T15:19:58.335" v="747"/>
          <ac:cxnSpMkLst>
            <pc:docMk/>
            <pc:sldMk cId="0" sldId="272"/>
            <ac:cxnSpMk id="12" creationId="{61243CAF-8684-9CB4-A2A9-94D3FE2C2631}"/>
          </ac:cxnSpMkLst>
        </pc:cxnChg>
        <pc:cxnChg chg="mod">
          <ac:chgData name="Temitope Nelson" userId="03ca0b5538a8ccb0" providerId="LiveId" clId="{94427CCC-E178-47E8-AE31-67B94FB6F6D4}" dt="2024-02-02T15:19:58.335" v="747"/>
          <ac:cxnSpMkLst>
            <pc:docMk/>
            <pc:sldMk cId="0" sldId="272"/>
            <ac:cxnSpMk id="13" creationId="{FD114197-7294-0DF7-7258-8FAB18E3AE6E}"/>
          </ac:cxnSpMkLst>
        </pc:cxnChg>
      </pc:sldChg>
      <pc:sldChg chg="addSp delSp modSp mod">
        <pc:chgData name="Temitope Nelson" userId="03ca0b5538a8ccb0" providerId="LiveId" clId="{94427CCC-E178-47E8-AE31-67B94FB6F6D4}" dt="2024-02-02T15:20:37.364" v="755"/>
        <pc:sldMkLst>
          <pc:docMk/>
          <pc:sldMk cId="0" sldId="273"/>
        </pc:sldMkLst>
        <pc:spChg chg="add mod">
          <ac:chgData name="Temitope Nelson" userId="03ca0b5538a8ccb0" providerId="LiveId" clId="{94427CCC-E178-47E8-AE31-67B94FB6F6D4}" dt="2024-02-02T15:20:37.364" v="755"/>
          <ac:spMkLst>
            <pc:docMk/>
            <pc:sldMk cId="0" sldId="273"/>
            <ac:spMk id="2" creationId="{9FEC5F65-00C0-F04B-FA4E-6FC5732C0D4A}"/>
          </ac:spMkLst>
        </pc:spChg>
        <pc:spChg chg="add mod">
          <ac:chgData name="Temitope Nelson" userId="03ca0b5538a8ccb0" providerId="LiveId" clId="{94427CCC-E178-47E8-AE31-67B94FB6F6D4}" dt="2024-02-02T15:20:37.364" v="755"/>
          <ac:spMkLst>
            <pc:docMk/>
            <pc:sldMk cId="0" sldId="273"/>
            <ac:spMk id="3" creationId="{22AA5AB0-6D4E-2B81-33B2-BE99422F48F9}"/>
          </ac:spMkLst>
        </pc:spChg>
        <pc:spChg chg="del">
          <ac:chgData name="Temitope Nelson" userId="03ca0b5538a8ccb0" providerId="LiveId" clId="{94427CCC-E178-47E8-AE31-67B94FB6F6D4}" dt="2024-02-02T15:20:25.430" v="754" actId="478"/>
          <ac:spMkLst>
            <pc:docMk/>
            <pc:sldMk cId="0" sldId="273"/>
            <ac:spMk id="733" creationId="{00000000-0000-0000-0000-000000000000}"/>
          </ac:spMkLst>
        </pc:spChg>
        <pc:spChg chg="del">
          <ac:chgData name="Temitope Nelson" userId="03ca0b5538a8ccb0" providerId="LiveId" clId="{94427CCC-E178-47E8-AE31-67B94FB6F6D4}" dt="2024-02-02T15:20:25.430" v="754" actId="478"/>
          <ac:spMkLst>
            <pc:docMk/>
            <pc:sldMk cId="0" sldId="273"/>
            <ac:spMk id="734" creationId="{00000000-0000-0000-0000-000000000000}"/>
          </ac:spMkLst>
        </pc:spChg>
      </pc:sldChg>
      <pc:sldChg chg="addSp delSp modSp mod">
        <pc:chgData name="Temitope Nelson" userId="03ca0b5538a8ccb0" providerId="LiveId" clId="{94427CCC-E178-47E8-AE31-67B94FB6F6D4}" dt="2024-02-02T15:23:16.081" v="827" actId="1037"/>
        <pc:sldMkLst>
          <pc:docMk/>
          <pc:sldMk cId="0" sldId="274"/>
        </pc:sldMkLst>
        <pc:spChg chg="add mod ord">
          <ac:chgData name="Temitope Nelson" userId="03ca0b5538a8ccb0" providerId="LiveId" clId="{94427CCC-E178-47E8-AE31-67B94FB6F6D4}" dt="2024-02-02T15:23:16.081" v="827" actId="1037"/>
          <ac:spMkLst>
            <pc:docMk/>
            <pc:sldMk cId="0" sldId="274"/>
            <ac:spMk id="2" creationId="{C505CBCA-D1E8-8113-0900-CB3753946887}"/>
          </ac:spMkLst>
        </pc:spChg>
        <pc:spChg chg="mod">
          <ac:chgData name="Temitope Nelson" userId="03ca0b5538a8ccb0" providerId="LiveId" clId="{94427CCC-E178-47E8-AE31-67B94FB6F6D4}" dt="2024-02-02T15:22:36.005" v="816"/>
          <ac:spMkLst>
            <pc:docMk/>
            <pc:sldMk cId="0" sldId="274"/>
            <ac:spMk id="5" creationId="{B21F8ADD-DE18-E69F-ABE2-2B83F444BC27}"/>
          </ac:spMkLst>
        </pc:spChg>
        <pc:spChg chg="mod">
          <ac:chgData name="Temitope Nelson" userId="03ca0b5538a8ccb0" providerId="LiveId" clId="{94427CCC-E178-47E8-AE31-67B94FB6F6D4}" dt="2024-02-02T15:22:36.005" v="816"/>
          <ac:spMkLst>
            <pc:docMk/>
            <pc:sldMk cId="0" sldId="274"/>
            <ac:spMk id="6" creationId="{DEEFEBCE-7531-9CC4-4331-A43ED49A9277}"/>
          </ac:spMkLst>
        </pc:spChg>
        <pc:spChg chg="mod">
          <ac:chgData name="Temitope Nelson" userId="03ca0b5538a8ccb0" providerId="LiveId" clId="{94427CCC-E178-47E8-AE31-67B94FB6F6D4}" dt="2024-02-02T15:22:36.005" v="816"/>
          <ac:spMkLst>
            <pc:docMk/>
            <pc:sldMk cId="0" sldId="274"/>
            <ac:spMk id="8" creationId="{F8D68B76-E483-981E-05A9-AB6F7BB06AA0}"/>
          </ac:spMkLst>
        </pc:spChg>
        <pc:spChg chg="mod">
          <ac:chgData name="Temitope Nelson" userId="03ca0b5538a8ccb0" providerId="LiveId" clId="{94427CCC-E178-47E8-AE31-67B94FB6F6D4}" dt="2024-02-02T15:22:36.005" v="816"/>
          <ac:spMkLst>
            <pc:docMk/>
            <pc:sldMk cId="0" sldId="274"/>
            <ac:spMk id="10" creationId="{45F02548-5158-2F7B-BA24-BA9A1BCAA10C}"/>
          </ac:spMkLst>
        </pc:spChg>
        <pc:spChg chg="mod">
          <ac:chgData name="Temitope Nelson" userId="03ca0b5538a8ccb0" providerId="LiveId" clId="{94427CCC-E178-47E8-AE31-67B94FB6F6D4}" dt="2024-02-02T15:23:09.773" v="821" actId="14100"/>
          <ac:spMkLst>
            <pc:docMk/>
            <pc:sldMk cId="0" sldId="274"/>
            <ac:spMk id="11" creationId="{2FA0199F-3C4A-438F-074C-770F06133CB3}"/>
          </ac:spMkLst>
        </pc:spChg>
        <pc:spChg chg="del">
          <ac:chgData name="Temitope Nelson" userId="03ca0b5538a8ccb0" providerId="LiveId" clId="{94427CCC-E178-47E8-AE31-67B94FB6F6D4}" dt="2024-02-02T15:22:29.010" v="815" actId="478"/>
          <ac:spMkLst>
            <pc:docMk/>
            <pc:sldMk cId="0" sldId="274"/>
            <ac:spMk id="769" creationId="{00000000-0000-0000-0000-000000000000}"/>
          </ac:spMkLst>
        </pc:spChg>
        <pc:grpChg chg="add mod">
          <ac:chgData name="Temitope Nelson" userId="03ca0b5538a8ccb0" providerId="LiveId" clId="{94427CCC-E178-47E8-AE31-67B94FB6F6D4}" dt="2024-02-02T15:22:36.005" v="816"/>
          <ac:grpSpMkLst>
            <pc:docMk/>
            <pc:sldMk cId="0" sldId="274"/>
            <ac:grpSpMk id="3" creationId="{98E1FC45-FEA3-D11D-4BFB-45A007E17B10}"/>
          </ac:grpSpMkLst>
        </pc:grpChg>
        <pc:grpChg chg="mod">
          <ac:chgData name="Temitope Nelson" userId="03ca0b5538a8ccb0" providerId="LiveId" clId="{94427CCC-E178-47E8-AE31-67B94FB6F6D4}" dt="2024-02-02T15:22:36.005" v="816"/>
          <ac:grpSpMkLst>
            <pc:docMk/>
            <pc:sldMk cId="0" sldId="274"/>
            <ac:grpSpMk id="4" creationId="{5819CD5D-0C80-2BEC-6E40-89CD4BEF20B5}"/>
          </ac:grpSpMkLst>
        </pc:grpChg>
        <pc:grpChg chg="del">
          <ac:chgData name="Temitope Nelson" userId="03ca0b5538a8ccb0" providerId="LiveId" clId="{94427CCC-E178-47E8-AE31-67B94FB6F6D4}" dt="2024-02-02T15:22:29.010" v="815" actId="478"/>
          <ac:grpSpMkLst>
            <pc:docMk/>
            <pc:sldMk cId="0" sldId="274"/>
            <ac:grpSpMk id="760" creationId="{00000000-0000-0000-0000-000000000000}"/>
          </ac:grpSpMkLst>
        </pc:grpChg>
        <pc:picChg chg="mod">
          <ac:chgData name="Temitope Nelson" userId="03ca0b5538a8ccb0" providerId="LiveId" clId="{94427CCC-E178-47E8-AE31-67B94FB6F6D4}" dt="2024-02-02T15:22:36.005" v="816"/>
          <ac:picMkLst>
            <pc:docMk/>
            <pc:sldMk cId="0" sldId="274"/>
            <ac:picMk id="7" creationId="{6260AB9D-3768-F71D-E810-4158C7D99E9C}"/>
          </ac:picMkLst>
        </pc:picChg>
        <pc:picChg chg="mod">
          <ac:chgData name="Temitope Nelson" userId="03ca0b5538a8ccb0" providerId="LiveId" clId="{94427CCC-E178-47E8-AE31-67B94FB6F6D4}" dt="2024-02-02T15:22:36.005" v="816"/>
          <ac:picMkLst>
            <pc:docMk/>
            <pc:sldMk cId="0" sldId="274"/>
            <ac:picMk id="9" creationId="{479AAAEC-9758-A789-EBBB-8140A26C1583}"/>
          </ac:picMkLst>
        </pc:picChg>
        <pc:cxnChg chg="mod">
          <ac:chgData name="Temitope Nelson" userId="03ca0b5538a8ccb0" providerId="LiveId" clId="{94427CCC-E178-47E8-AE31-67B94FB6F6D4}" dt="2024-02-02T15:22:36.005" v="816"/>
          <ac:cxnSpMkLst>
            <pc:docMk/>
            <pc:sldMk cId="0" sldId="274"/>
            <ac:cxnSpMk id="12" creationId="{DA0FED71-22E8-F9C7-D19E-CCC5531C87ED}"/>
          </ac:cxnSpMkLst>
        </pc:cxnChg>
        <pc:cxnChg chg="mod">
          <ac:chgData name="Temitope Nelson" userId="03ca0b5538a8ccb0" providerId="LiveId" clId="{94427CCC-E178-47E8-AE31-67B94FB6F6D4}" dt="2024-02-02T15:22:36.005" v="816"/>
          <ac:cxnSpMkLst>
            <pc:docMk/>
            <pc:sldMk cId="0" sldId="274"/>
            <ac:cxnSpMk id="13" creationId="{B94C1190-73D4-C2C6-FFDC-813E24AADAE6}"/>
          </ac:cxnSpMkLst>
        </pc:cxnChg>
      </pc:sldChg>
      <pc:sldChg chg="addSp delSp modSp mod">
        <pc:chgData name="Temitope Nelson" userId="03ca0b5538a8ccb0" providerId="LiveId" clId="{94427CCC-E178-47E8-AE31-67B94FB6F6D4}" dt="2024-02-02T15:24:20.166" v="862" actId="1037"/>
        <pc:sldMkLst>
          <pc:docMk/>
          <pc:sldMk cId="0" sldId="275"/>
        </pc:sldMkLst>
        <pc:spChg chg="add mod ord">
          <ac:chgData name="Temitope Nelson" userId="03ca0b5538a8ccb0" providerId="LiveId" clId="{94427CCC-E178-47E8-AE31-67B94FB6F6D4}" dt="2024-02-02T15:24:20.166" v="862" actId="1037"/>
          <ac:spMkLst>
            <pc:docMk/>
            <pc:sldMk cId="0" sldId="275"/>
            <ac:spMk id="2" creationId="{6454D1CE-4726-AF1D-6DE6-8E5168F0C0DE}"/>
          </ac:spMkLst>
        </pc:spChg>
        <pc:spChg chg="mod">
          <ac:chgData name="Temitope Nelson" userId="03ca0b5538a8ccb0" providerId="LiveId" clId="{94427CCC-E178-47E8-AE31-67B94FB6F6D4}" dt="2024-02-02T15:23:51.915" v="835"/>
          <ac:spMkLst>
            <pc:docMk/>
            <pc:sldMk cId="0" sldId="275"/>
            <ac:spMk id="5" creationId="{77C9EAB5-63D3-2E22-D334-E2E183C80897}"/>
          </ac:spMkLst>
        </pc:spChg>
        <pc:spChg chg="mod">
          <ac:chgData name="Temitope Nelson" userId="03ca0b5538a8ccb0" providerId="LiveId" clId="{94427CCC-E178-47E8-AE31-67B94FB6F6D4}" dt="2024-02-02T15:23:51.915" v="835"/>
          <ac:spMkLst>
            <pc:docMk/>
            <pc:sldMk cId="0" sldId="275"/>
            <ac:spMk id="6" creationId="{80490EEC-13EA-8B30-6833-8970C9B83584}"/>
          </ac:spMkLst>
        </pc:spChg>
        <pc:spChg chg="mod">
          <ac:chgData name="Temitope Nelson" userId="03ca0b5538a8ccb0" providerId="LiveId" clId="{94427CCC-E178-47E8-AE31-67B94FB6F6D4}" dt="2024-02-02T15:23:51.915" v="835"/>
          <ac:spMkLst>
            <pc:docMk/>
            <pc:sldMk cId="0" sldId="275"/>
            <ac:spMk id="8" creationId="{AB91912E-A187-6E5B-8120-E047B5548293}"/>
          </ac:spMkLst>
        </pc:spChg>
        <pc:spChg chg="mod">
          <ac:chgData name="Temitope Nelson" userId="03ca0b5538a8ccb0" providerId="LiveId" clId="{94427CCC-E178-47E8-AE31-67B94FB6F6D4}" dt="2024-02-02T15:23:51.915" v="835"/>
          <ac:spMkLst>
            <pc:docMk/>
            <pc:sldMk cId="0" sldId="275"/>
            <ac:spMk id="10" creationId="{AB7BCD98-6D5E-805E-7F88-9789FF67D097}"/>
          </ac:spMkLst>
        </pc:spChg>
        <pc:spChg chg="mod">
          <ac:chgData name="Temitope Nelson" userId="03ca0b5538a8ccb0" providerId="LiveId" clId="{94427CCC-E178-47E8-AE31-67B94FB6F6D4}" dt="2024-02-02T15:23:51.915" v="835"/>
          <ac:spMkLst>
            <pc:docMk/>
            <pc:sldMk cId="0" sldId="275"/>
            <ac:spMk id="11" creationId="{CF163117-BCF9-4332-3EB5-D1FB6B97AD36}"/>
          </ac:spMkLst>
        </pc:spChg>
        <pc:spChg chg="del">
          <ac:chgData name="Temitope Nelson" userId="03ca0b5538a8ccb0" providerId="LiveId" clId="{94427CCC-E178-47E8-AE31-67B94FB6F6D4}" dt="2024-02-02T15:23:40.867" v="831" actId="478"/>
          <ac:spMkLst>
            <pc:docMk/>
            <pc:sldMk cId="0" sldId="275"/>
            <ac:spMk id="802" creationId="{00000000-0000-0000-0000-000000000000}"/>
          </ac:spMkLst>
        </pc:spChg>
        <pc:spChg chg="del">
          <ac:chgData name="Temitope Nelson" userId="03ca0b5538a8ccb0" providerId="LiveId" clId="{94427CCC-E178-47E8-AE31-67B94FB6F6D4}" dt="2024-02-02T15:23:42.241" v="832" actId="478"/>
          <ac:spMkLst>
            <pc:docMk/>
            <pc:sldMk cId="0" sldId="275"/>
            <ac:spMk id="803" creationId="{00000000-0000-0000-0000-000000000000}"/>
          </ac:spMkLst>
        </pc:spChg>
        <pc:grpChg chg="add mod">
          <ac:chgData name="Temitope Nelson" userId="03ca0b5538a8ccb0" providerId="LiveId" clId="{94427CCC-E178-47E8-AE31-67B94FB6F6D4}" dt="2024-02-02T15:23:51.915" v="835"/>
          <ac:grpSpMkLst>
            <pc:docMk/>
            <pc:sldMk cId="0" sldId="275"/>
            <ac:grpSpMk id="3" creationId="{E79C8CFA-10AB-BFC7-1600-22C78C5A2F15}"/>
          </ac:grpSpMkLst>
        </pc:grpChg>
        <pc:grpChg chg="mod">
          <ac:chgData name="Temitope Nelson" userId="03ca0b5538a8ccb0" providerId="LiveId" clId="{94427CCC-E178-47E8-AE31-67B94FB6F6D4}" dt="2024-02-02T15:23:51.915" v="835"/>
          <ac:grpSpMkLst>
            <pc:docMk/>
            <pc:sldMk cId="0" sldId="275"/>
            <ac:grpSpMk id="4" creationId="{E53B62D4-AC4D-B775-41FF-1AAA2E78B8C1}"/>
          </ac:grpSpMkLst>
        </pc:grpChg>
        <pc:grpChg chg="mod">
          <ac:chgData name="Temitope Nelson" userId="03ca0b5538a8ccb0" providerId="LiveId" clId="{94427CCC-E178-47E8-AE31-67B94FB6F6D4}" dt="2024-02-02T15:23:44.663" v="834" actId="1076"/>
          <ac:grpSpMkLst>
            <pc:docMk/>
            <pc:sldMk cId="0" sldId="275"/>
            <ac:grpSpMk id="776" creationId="{00000000-0000-0000-0000-000000000000}"/>
          </ac:grpSpMkLst>
        </pc:grpChg>
        <pc:grpChg chg="del">
          <ac:chgData name="Temitope Nelson" userId="03ca0b5538a8ccb0" providerId="LiveId" clId="{94427CCC-E178-47E8-AE31-67B94FB6F6D4}" dt="2024-02-02T15:23:39.373" v="830" actId="478"/>
          <ac:grpSpMkLst>
            <pc:docMk/>
            <pc:sldMk cId="0" sldId="275"/>
            <ac:grpSpMk id="794" creationId="{00000000-0000-0000-0000-000000000000}"/>
          </ac:grpSpMkLst>
        </pc:grpChg>
        <pc:picChg chg="mod">
          <ac:chgData name="Temitope Nelson" userId="03ca0b5538a8ccb0" providerId="LiveId" clId="{94427CCC-E178-47E8-AE31-67B94FB6F6D4}" dt="2024-02-02T15:23:51.915" v="835"/>
          <ac:picMkLst>
            <pc:docMk/>
            <pc:sldMk cId="0" sldId="275"/>
            <ac:picMk id="7" creationId="{925980C2-901B-3BEC-5B44-BBFEEEC33B72}"/>
          </ac:picMkLst>
        </pc:picChg>
        <pc:picChg chg="mod">
          <ac:chgData name="Temitope Nelson" userId="03ca0b5538a8ccb0" providerId="LiveId" clId="{94427CCC-E178-47E8-AE31-67B94FB6F6D4}" dt="2024-02-02T15:23:51.915" v="835"/>
          <ac:picMkLst>
            <pc:docMk/>
            <pc:sldMk cId="0" sldId="275"/>
            <ac:picMk id="9" creationId="{91076BC7-F995-A9B6-2603-AE0BD628CA13}"/>
          </ac:picMkLst>
        </pc:picChg>
        <pc:cxnChg chg="mod">
          <ac:chgData name="Temitope Nelson" userId="03ca0b5538a8ccb0" providerId="LiveId" clId="{94427CCC-E178-47E8-AE31-67B94FB6F6D4}" dt="2024-02-02T15:23:51.915" v="835"/>
          <ac:cxnSpMkLst>
            <pc:docMk/>
            <pc:sldMk cId="0" sldId="275"/>
            <ac:cxnSpMk id="12" creationId="{544C3F45-D8B1-B543-2CE3-D2F3E677F2F9}"/>
          </ac:cxnSpMkLst>
        </pc:cxnChg>
        <pc:cxnChg chg="mod">
          <ac:chgData name="Temitope Nelson" userId="03ca0b5538a8ccb0" providerId="LiveId" clId="{94427CCC-E178-47E8-AE31-67B94FB6F6D4}" dt="2024-02-02T15:23:51.915" v="835"/>
          <ac:cxnSpMkLst>
            <pc:docMk/>
            <pc:sldMk cId="0" sldId="275"/>
            <ac:cxnSpMk id="13" creationId="{4C23BAB2-755B-2E37-4594-2F28A7B79845}"/>
          </ac:cxnSpMkLst>
        </pc:cxnChg>
      </pc:sldChg>
      <pc:sldChg chg="addSp delSp modSp mod">
        <pc:chgData name="Temitope Nelson" userId="03ca0b5538a8ccb0" providerId="LiveId" clId="{94427CCC-E178-47E8-AE31-67B94FB6F6D4}" dt="2024-02-02T15:22:04.499" v="812" actId="1076"/>
        <pc:sldMkLst>
          <pc:docMk/>
          <pc:sldMk cId="0" sldId="276"/>
        </pc:sldMkLst>
        <pc:spChg chg="add mod">
          <ac:chgData name="Temitope Nelson" userId="03ca0b5538a8ccb0" providerId="LiveId" clId="{94427CCC-E178-47E8-AE31-67B94FB6F6D4}" dt="2024-02-02T15:20:54.765" v="771" actId="1037"/>
          <ac:spMkLst>
            <pc:docMk/>
            <pc:sldMk cId="0" sldId="276"/>
            <ac:spMk id="2" creationId="{BD995B05-0E93-B514-5C2F-F64B8D21A0B2}"/>
          </ac:spMkLst>
        </pc:spChg>
        <pc:spChg chg="add mod">
          <ac:chgData name="Temitope Nelson" userId="03ca0b5538a8ccb0" providerId="LiveId" clId="{94427CCC-E178-47E8-AE31-67B94FB6F6D4}" dt="2024-02-02T15:20:54.765" v="771" actId="1037"/>
          <ac:spMkLst>
            <pc:docMk/>
            <pc:sldMk cId="0" sldId="276"/>
            <ac:spMk id="3" creationId="{E91424A3-7A2F-61B6-070D-DB49C18A7AB6}"/>
          </ac:spMkLst>
        </pc:spChg>
        <pc:spChg chg="add mod">
          <ac:chgData name="Temitope Nelson" userId="03ca0b5538a8ccb0" providerId="LiveId" clId="{94427CCC-E178-47E8-AE31-67B94FB6F6D4}" dt="2024-02-02T15:21:42.939" v="800" actId="1076"/>
          <ac:spMkLst>
            <pc:docMk/>
            <pc:sldMk cId="0" sldId="276"/>
            <ac:spMk id="4" creationId="{39882A11-0C73-A8DA-A144-398323917DCD}"/>
          </ac:spMkLst>
        </pc:spChg>
        <pc:spChg chg="add mod">
          <ac:chgData name="Temitope Nelson" userId="03ca0b5538a8ccb0" providerId="LiveId" clId="{94427CCC-E178-47E8-AE31-67B94FB6F6D4}" dt="2024-02-02T15:22:04.499" v="812" actId="1076"/>
          <ac:spMkLst>
            <pc:docMk/>
            <pc:sldMk cId="0" sldId="276"/>
            <ac:spMk id="5" creationId="{BD8C8F1A-CA5F-F70C-F64D-11A015CE54E4}"/>
          </ac:spMkLst>
        </pc:spChg>
        <pc:spChg chg="mod">
          <ac:chgData name="Temitope Nelson" userId="03ca0b5538a8ccb0" providerId="LiveId" clId="{94427CCC-E178-47E8-AE31-67B94FB6F6D4}" dt="2024-02-02T15:21:34.759" v="797" actId="1037"/>
          <ac:spMkLst>
            <pc:docMk/>
            <pc:sldMk cId="0" sldId="276"/>
            <ac:spMk id="808" creationId="{00000000-0000-0000-0000-000000000000}"/>
          </ac:spMkLst>
        </pc:spChg>
        <pc:spChg chg="del">
          <ac:chgData name="Temitope Nelson" userId="03ca0b5538a8ccb0" providerId="LiveId" clId="{94427CCC-E178-47E8-AE31-67B94FB6F6D4}" dt="2024-02-02T15:20:44.429" v="756" actId="478"/>
          <ac:spMkLst>
            <pc:docMk/>
            <pc:sldMk cId="0" sldId="276"/>
            <ac:spMk id="822" creationId="{00000000-0000-0000-0000-000000000000}"/>
          </ac:spMkLst>
        </pc:spChg>
        <pc:spChg chg="del">
          <ac:chgData name="Temitope Nelson" userId="03ca0b5538a8ccb0" providerId="LiveId" clId="{94427CCC-E178-47E8-AE31-67B94FB6F6D4}" dt="2024-02-02T15:20:44.429" v="756" actId="478"/>
          <ac:spMkLst>
            <pc:docMk/>
            <pc:sldMk cId="0" sldId="276"/>
            <ac:spMk id="823" creationId="{00000000-0000-0000-0000-000000000000}"/>
          </ac:spMkLst>
        </pc:spChg>
      </pc:sldChg>
      <pc:sldChg chg="addSp delSp modSp mod">
        <pc:chgData name="Temitope Nelson" userId="03ca0b5538a8ccb0" providerId="LiveId" clId="{94427CCC-E178-47E8-AE31-67B94FB6F6D4}" dt="2024-02-02T15:25:43.410" v="880" actId="14100"/>
        <pc:sldMkLst>
          <pc:docMk/>
          <pc:sldMk cId="0" sldId="277"/>
        </pc:sldMkLst>
        <pc:spChg chg="mod">
          <ac:chgData name="Temitope Nelson" userId="03ca0b5538a8ccb0" providerId="LiveId" clId="{94427CCC-E178-47E8-AE31-67B94FB6F6D4}" dt="2024-02-02T15:24:40.543" v="865"/>
          <ac:spMkLst>
            <pc:docMk/>
            <pc:sldMk cId="0" sldId="277"/>
            <ac:spMk id="5" creationId="{81E29EE2-AE4C-53D6-2224-A36FE67EDABC}"/>
          </ac:spMkLst>
        </pc:spChg>
        <pc:spChg chg="mod">
          <ac:chgData name="Temitope Nelson" userId="03ca0b5538a8ccb0" providerId="LiveId" clId="{94427CCC-E178-47E8-AE31-67B94FB6F6D4}" dt="2024-02-02T15:24:40.543" v="865"/>
          <ac:spMkLst>
            <pc:docMk/>
            <pc:sldMk cId="0" sldId="277"/>
            <ac:spMk id="6" creationId="{9BF61977-2B4C-1705-6290-9FC6F2388D9A}"/>
          </ac:spMkLst>
        </pc:spChg>
        <pc:spChg chg="mod">
          <ac:chgData name="Temitope Nelson" userId="03ca0b5538a8ccb0" providerId="LiveId" clId="{94427CCC-E178-47E8-AE31-67B94FB6F6D4}" dt="2024-02-02T15:24:40.543" v="865"/>
          <ac:spMkLst>
            <pc:docMk/>
            <pc:sldMk cId="0" sldId="277"/>
            <ac:spMk id="8" creationId="{50A0D1F0-CEDA-ACED-BBE8-778D110E4DF9}"/>
          </ac:spMkLst>
        </pc:spChg>
        <pc:spChg chg="mod">
          <ac:chgData name="Temitope Nelson" userId="03ca0b5538a8ccb0" providerId="LiveId" clId="{94427CCC-E178-47E8-AE31-67B94FB6F6D4}" dt="2024-02-02T15:24:40.543" v="865"/>
          <ac:spMkLst>
            <pc:docMk/>
            <pc:sldMk cId="0" sldId="277"/>
            <ac:spMk id="10" creationId="{C949FFBE-FD51-053D-154D-C80F41E0EB53}"/>
          </ac:spMkLst>
        </pc:spChg>
        <pc:spChg chg="mod">
          <ac:chgData name="Temitope Nelson" userId="03ca0b5538a8ccb0" providerId="LiveId" clId="{94427CCC-E178-47E8-AE31-67B94FB6F6D4}" dt="2024-02-02T15:25:43.410" v="880" actId="14100"/>
          <ac:spMkLst>
            <pc:docMk/>
            <pc:sldMk cId="0" sldId="277"/>
            <ac:spMk id="11" creationId="{FF685468-7A73-B04F-1891-4922617EC68B}"/>
          </ac:spMkLst>
        </pc:spChg>
        <pc:spChg chg="mod ord">
          <ac:chgData name="Temitope Nelson" userId="03ca0b5538a8ccb0" providerId="LiveId" clId="{94427CCC-E178-47E8-AE31-67B94FB6F6D4}" dt="2024-02-02T15:25:35.449" v="878" actId="1076"/>
          <ac:spMkLst>
            <pc:docMk/>
            <pc:sldMk cId="0" sldId="277"/>
            <ac:spMk id="952" creationId="{00000000-0000-0000-0000-000000000000}"/>
          </ac:spMkLst>
        </pc:spChg>
        <pc:grpChg chg="add mod">
          <ac:chgData name="Temitope Nelson" userId="03ca0b5538a8ccb0" providerId="LiveId" clId="{94427CCC-E178-47E8-AE31-67B94FB6F6D4}" dt="2024-02-02T15:24:40.543" v="865"/>
          <ac:grpSpMkLst>
            <pc:docMk/>
            <pc:sldMk cId="0" sldId="277"/>
            <ac:grpSpMk id="3" creationId="{FF16786E-EE98-00F4-8CA5-CAEE8972E267}"/>
          </ac:grpSpMkLst>
        </pc:grpChg>
        <pc:grpChg chg="mod">
          <ac:chgData name="Temitope Nelson" userId="03ca0b5538a8ccb0" providerId="LiveId" clId="{94427CCC-E178-47E8-AE31-67B94FB6F6D4}" dt="2024-02-02T15:24:40.543" v="865"/>
          <ac:grpSpMkLst>
            <pc:docMk/>
            <pc:sldMk cId="0" sldId="277"/>
            <ac:grpSpMk id="4" creationId="{36A1C62C-C264-4C61-FF19-AF957C39055D}"/>
          </ac:grpSpMkLst>
        </pc:grpChg>
        <pc:grpChg chg="del">
          <ac:chgData name="Temitope Nelson" userId="03ca0b5538a8ccb0" providerId="LiveId" clId="{94427CCC-E178-47E8-AE31-67B94FB6F6D4}" dt="2024-02-02T15:24:33.978" v="864" actId="478"/>
          <ac:grpSpMkLst>
            <pc:docMk/>
            <pc:sldMk cId="0" sldId="277"/>
            <ac:grpSpMk id="943" creationId="{00000000-0000-0000-0000-000000000000}"/>
          </ac:grpSpMkLst>
        </pc:grpChg>
        <pc:picChg chg="mod">
          <ac:chgData name="Temitope Nelson" userId="03ca0b5538a8ccb0" providerId="LiveId" clId="{94427CCC-E178-47E8-AE31-67B94FB6F6D4}" dt="2024-02-02T15:24:40.543" v="865"/>
          <ac:picMkLst>
            <pc:docMk/>
            <pc:sldMk cId="0" sldId="277"/>
            <ac:picMk id="7" creationId="{706F662E-F1CD-5580-0B76-1DD110F50F0B}"/>
          </ac:picMkLst>
        </pc:picChg>
        <pc:picChg chg="mod">
          <ac:chgData name="Temitope Nelson" userId="03ca0b5538a8ccb0" providerId="LiveId" clId="{94427CCC-E178-47E8-AE31-67B94FB6F6D4}" dt="2024-02-02T15:24:40.543" v="865"/>
          <ac:picMkLst>
            <pc:docMk/>
            <pc:sldMk cId="0" sldId="277"/>
            <ac:picMk id="9" creationId="{C7D18194-8BFD-3C32-69D3-8CD777D3D06D}"/>
          </ac:picMkLst>
        </pc:picChg>
        <pc:cxnChg chg="mod">
          <ac:chgData name="Temitope Nelson" userId="03ca0b5538a8ccb0" providerId="LiveId" clId="{94427CCC-E178-47E8-AE31-67B94FB6F6D4}" dt="2024-02-02T15:24:40.543" v="865"/>
          <ac:cxnSpMkLst>
            <pc:docMk/>
            <pc:sldMk cId="0" sldId="277"/>
            <ac:cxnSpMk id="12" creationId="{FD7D487F-F183-638D-84FC-12877C6E49F8}"/>
          </ac:cxnSpMkLst>
        </pc:cxnChg>
        <pc:cxnChg chg="mod">
          <ac:chgData name="Temitope Nelson" userId="03ca0b5538a8ccb0" providerId="LiveId" clId="{94427CCC-E178-47E8-AE31-67B94FB6F6D4}" dt="2024-02-02T15:24:40.543" v="865"/>
          <ac:cxnSpMkLst>
            <pc:docMk/>
            <pc:sldMk cId="0" sldId="277"/>
            <ac:cxnSpMk id="13" creationId="{31D891E3-5EC6-272E-9852-6A4A2F43D197}"/>
          </ac:cxnSpMkLst>
        </pc:cxnChg>
      </pc:sldChg>
      <pc:sldChg chg="addSp delSp modSp mod">
        <pc:chgData name="Temitope Nelson" userId="03ca0b5538a8ccb0" providerId="LiveId" clId="{94427CCC-E178-47E8-AE31-67B94FB6F6D4}" dt="2024-02-02T15:26:00.923" v="884" actId="14100"/>
        <pc:sldMkLst>
          <pc:docMk/>
          <pc:sldMk cId="0" sldId="278"/>
        </pc:sldMkLst>
        <pc:spChg chg="mod">
          <ac:chgData name="Temitope Nelson" userId="03ca0b5538a8ccb0" providerId="LiveId" clId="{94427CCC-E178-47E8-AE31-67B94FB6F6D4}" dt="2024-02-02T15:24:49.621" v="868"/>
          <ac:spMkLst>
            <pc:docMk/>
            <pc:sldMk cId="0" sldId="278"/>
            <ac:spMk id="4" creationId="{A36A0899-A9E2-B34B-316F-6635C78678DA}"/>
          </ac:spMkLst>
        </pc:spChg>
        <pc:spChg chg="mod">
          <ac:chgData name="Temitope Nelson" userId="03ca0b5538a8ccb0" providerId="LiveId" clId="{94427CCC-E178-47E8-AE31-67B94FB6F6D4}" dt="2024-02-02T15:24:49.621" v="868"/>
          <ac:spMkLst>
            <pc:docMk/>
            <pc:sldMk cId="0" sldId="278"/>
            <ac:spMk id="5" creationId="{2A73953D-ACCF-1049-D5EC-E8271AD239E7}"/>
          </ac:spMkLst>
        </pc:spChg>
        <pc:spChg chg="mod">
          <ac:chgData name="Temitope Nelson" userId="03ca0b5538a8ccb0" providerId="LiveId" clId="{94427CCC-E178-47E8-AE31-67B94FB6F6D4}" dt="2024-02-02T15:24:49.621" v="868"/>
          <ac:spMkLst>
            <pc:docMk/>
            <pc:sldMk cId="0" sldId="278"/>
            <ac:spMk id="7" creationId="{FE71BCF5-0E95-5673-86CD-46A32DD2A31A}"/>
          </ac:spMkLst>
        </pc:spChg>
        <pc:spChg chg="mod">
          <ac:chgData name="Temitope Nelson" userId="03ca0b5538a8ccb0" providerId="LiveId" clId="{94427CCC-E178-47E8-AE31-67B94FB6F6D4}" dt="2024-02-02T15:24:49.621" v="868"/>
          <ac:spMkLst>
            <pc:docMk/>
            <pc:sldMk cId="0" sldId="278"/>
            <ac:spMk id="9" creationId="{4F04FFE7-6957-B3B3-7AB0-B48C1C8DB44E}"/>
          </ac:spMkLst>
        </pc:spChg>
        <pc:spChg chg="mod">
          <ac:chgData name="Temitope Nelson" userId="03ca0b5538a8ccb0" providerId="LiveId" clId="{94427CCC-E178-47E8-AE31-67B94FB6F6D4}" dt="2024-02-02T15:26:00.923" v="884" actId="14100"/>
          <ac:spMkLst>
            <pc:docMk/>
            <pc:sldMk cId="0" sldId="278"/>
            <ac:spMk id="10" creationId="{CE2AE62E-E1DA-305B-1ABA-A86D1BDCAD61}"/>
          </ac:spMkLst>
        </pc:spChg>
        <pc:spChg chg="mod ord">
          <ac:chgData name="Temitope Nelson" userId="03ca0b5538a8ccb0" providerId="LiveId" clId="{94427CCC-E178-47E8-AE31-67B94FB6F6D4}" dt="2024-02-02T15:25:55.074" v="882" actId="1076"/>
          <ac:spMkLst>
            <pc:docMk/>
            <pc:sldMk cId="0" sldId="278"/>
            <ac:spMk id="1080" creationId="{00000000-0000-0000-0000-000000000000}"/>
          </ac:spMkLst>
        </pc:spChg>
        <pc:grpChg chg="add mod">
          <ac:chgData name="Temitope Nelson" userId="03ca0b5538a8ccb0" providerId="LiveId" clId="{94427CCC-E178-47E8-AE31-67B94FB6F6D4}" dt="2024-02-02T15:24:49.621" v="868"/>
          <ac:grpSpMkLst>
            <pc:docMk/>
            <pc:sldMk cId="0" sldId="278"/>
            <ac:grpSpMk id="2" creationId="{0E5F34CA-05C9-7E3F-E8D2-662B4F86CAA6}"/>
          </ac:grpSpMkLst>
        </pc:grpChg>
        <pc:grpChg chg="mod">
          <ac:chgData name="Temitope Nelson" userId="03ca0b5538a8ccb0" providerId="LiveId" clId="{94427CCC-E178-47E8-AE31-67B94FB6F6D4}" dt="2024-02-02T15:24:49.621" v="868"/>
          <ac:grpSpMkLst>
            <pc:docMk/>
            <pc:sldMk cId="0" sldId="278"/>
            <ac:grpSpMk id="3" creationId="{04FAFC4A-537E-1618-D263-18CE632D2EA3}"/>
          </ac:grpSpMkLst>
        </pc:grpChg>
        <pc:grpChg chg="del">
          <ac:chgData name="Temitope Nelson" userId="03ca0b5538a8ccb0" providerId="LiveId" clId="{94427CCC-E178-47E8-AE31-67B94FB6F6D4}" dt="2024-02-02T15:24:48.150" v="867" actId="478"/>
          <ac:grpSpMkLst>
            <pc:docMk/>
            <pc:sldMk cId="0" sldId="278"/>
            <ac:grpSpMk id="1071" creationId="{00000000-0000-0000-0000-000000000000}"/>
          </ac:grpSpMkLst>
        </pc:grpChg>
        <pc:picChg chg="mod">
          <ac:chgData name="Temitope Nelson" userId="03ca0b5538a8ccb0" providerId="LiveId" clId="{94427CCC-E178-47E8-AE31-67B94FB6F6D4}" dt="2024-02-02T15:24:49.621" v="868"/>
          <ac:picMkLst>
            <pc:docMk/>
            <pc:sldMk cId="0" sldId="278"/>
            <ac:picMk id="6" creationId="{2599DA15-D34A-5663-9ABC-FC8A30E2F007}"/>
          </ac:picMkLst>
        </pc:picChg>
        <pc:picChg chg="mod">
          <ac:chgData name="Temitope Nelson" userId="03ca0b5538a8ccb0" providerId="LiveId" clId="{94427CCC-E178-47E8-AE31-67B94FB6F6D4}" dt="2024-02-02T15:24:49.621" v="868"/>
          <ac:picMkLst>
            <pc:docMk/>
            <pc:sldMk cId="0" sldId="278"/>
            <ac:picMk id="8" creationId="{117C74FA-BFB7-5131-D754-E6A21B8CB475}"/>
          </ac:picMkLst>
        </pc:picChg>
        <pc:cxnChg chg="mod">
          <ac:chgData name="Temitope Nelson" userId="03ca0b5538a8ccb0" providerId="LiveId" clId="{94427CCC-E178-47E8-AE31-67B94FB6F6D4}" dt="2024-02-02T15:24:49.621" v="868"/>
          <ac:cxnSpMkLst>
            <pc:docMk/>
            <pc:sldMk cId="0" sldId="278"/>
            <ac:cxnSpMk id="11" creationId="{788023C9-C097-4A0C-C28B-B61BA7C328FE}"/>
          </ac:cxnSpMkLst>
        </pc:cxnChg>
        <pc:cxnChg chg="mod">
          <ac:chgData name="Temitope Nelson" userId="03ca0b5538a8ccb0" providerId="LiveId" clId="{94427CCC-E178-47E8-AE31-67B94FB6F6D4}" dt="2024-02-02T15:24:49.621" v="868"/>
          <ac:cxnSpMkLst>
            <pc:docMk/>
            <pc:sldMk cId="0" sldId="278"/>
            <ac:cxnSpMk id="12" creationId="{EE07EB8E-02F4-D943-94B4-CE9DBF652E99}"/>
          </ac:cxnSpMkLst>
        </pc:cxnChg>
      </pc:sldChg>
      <pc:sldChg chg="addSp delSp modSp mod">
        <pc:chgData name="Temitope Nelson" userId="03ca0b5538a8ccb0" providerId="LiveId" clId="{94427CCC-E178-47E8-AE31-67B94FB6F6D4}" dt="2024-02-02T15:26:22.359" v="888" actId="14100"/>
        <pc:sldMkLst>
          <pc:docMk/>
          <pc:sldMk cId="0" sldId="279"/>
        </pc:sldMkLst>
        <pc:spChg chg="mod">
          <ac:chgData name="Temitope Nelson" userId="03ca0b5538a8ccb0" providerId="LiveId" clId="{94427CCC-E178-47E8-AE31-67B94FB6F6D4}" dt="2024-02-02T15:25:07.546" v="873"/>
          <ac:spMkLst>
            <pc:docMk/>
            <pc:sldMk cId="0" sldId="279"/>
            <ac:spMk id="5" creationId="{82F1BD16-0253-5347-63CD-4EA1AB3D4409}"/>
          </ac:spMkLst>
        </pc:spChg>
        <pc:spChg chg="mod">
          <ac:chgData name="Temitope Nelson" userId="03ca0b5538a8ccb0" providerId="LiveId" clId="{94427CCC-E178-47E8-AE31-67B94FB6F6D4}" dt="2024-02-02T15:25:07.546" v="873"/>
          <ac:spMkLst>
            <pc:docMk/>
            <pc:sldMk cId="0" sldId="279"/>
            <ac:spMk id="6" creationId="{CB12FCB6-2504-2612-8C2C-CBAEFB3CD5CC}"/>
          </ac:spMkLst>
        </pc:spChg>
        <pc:spChg chg="mod">
          <ac:chgData name="Temitope Nelson" userId="03ca0b5538a8ccb0" providerId="LiveId" clId="{94427CCC-E178-47E8-AE31-67B94FB6F6D4}" dt="2024-02-02T15:25:07.546" v="873"/>
          <ac:spMkLst>
            <pc:docMk/>
            <pc:sldMk cId="0" sldId="279"/>
            <ac:spMk id="8" creationId="{089B0AA8-3249-2CC6-FBC0-B458FFA0412D}"/>
          </ac:spMkLst>
        </pc:spChg>
        <pc:spChg chg="mod">
          <ac:chgData name="Temitope Nelson" userId="03ca0b5538a8ccb0" providerId="LiveId" clId="{94427CCC-E178-47E8-AE31-67B94FB6F6D4}" dt="2024-02-02T15:25:07.546" v="873"/>
          <ac:spMkLst>
            <pc:docMk/>
            <pc:sldMk cId="0" sldId="279"/>
            <ac:spMk id="10" creationId="{0DB93306-86C9-4CDF-A54D-7D24257BA2B0}"/>
          </ac:spMkLst>
        </pc:spChg>
        <pc:spChg chg="mod">
          <ac:chgData name="Temitope Nelson" userId="03ca0b5538a8ccb0" providerId="LiveId" clId="{94427CCC-E178-47E8-AE31-67B94FB6F6D4}" dt="2024-02-02T15:26:22.359" v="888" actId="14100"/>
          <ac:spMkLst>
            <pc:docMk/>
            <pc:sldMk cId="0" sldId="279"/>
            <ac:spMk id="11" creationId="{ABECD263-0CBC-1035-8DE8-6D6B15F0E9C6}"/>
          </ac:spMkLst>
        </pc:spChg>
        <pc:spChg chg="mod ord">
          <ac:chgData name="Temitope Nelson" userId="03ca0b5538a8ccb0" providerId="LiveId" clId="{94427CCC-E178-47E8-AE31-67B94FB6F6D4}" dt="2024-02-02T15:26:14.196" v="886" actId="1076"/>
          <ac:spMkLst>
            <pc:docMk/>
            <pc:sldMk cId="0" sldId="279"/>
            <ac:spMk id="1266" creationId="{00000000-0000-0000-0000-000000000000}"/>
          </ac:spMkLst>
        </pc:spChg>
        <pc:grpChg chg="add mod">
          <ac:chgData name="Temitope Nelson" userId="03ca0b5538a8ccb0" providerId="LiveId" clId="{94427CCC-E178-47E8-AE31-67B94FB6F6D4}" dt="2024-02-02T15:25:07.546" v="873"/>
          <ac:grpSpMkLst>
            <pc:docMk/>
            <pc:sldMk cId="0" sldId="279"/>
            <ac:grpSpMk id="3" creationId="{60F3F434-8A08-112F-C690-7A572F6B2EAE}"/>
          </ac:grpSpMkLst>
        </pc:grpChg>
        <pc:grpChg chg="mod">
          <ac:chgData name="Temitope Nelson" userId="03ca0b5538a8ccb0" providerId="LiveId" clId="{94427CCC-E178-47E8-AE31-67B94FB6F6D4}" dt="2024-02-02T15:25:07.546" v="873"/>
          <ac:grpSpMkLst>
            <pc:docMk/>
            <pc:sldMk cId="0" sldId="279"/>
            <ac:grpSpMk id="4" creationId="{BECEF2E6-93E7-6620-E97F-C4F5BE501DA3}"/>
          </ac:grpSpMkLst>
        </pc:grpChg>
        <pc:grpChg chg="del mod">
          <ac:chgData name="Temitope Nelson" userId="03ca0b5538a8ccb0" providerId="LiveId" clId="{94427CCC-E178-47E8-AE31-67B94FB6F6D4}" dt="2024-02-02T15:25:05.839" v="872" actId="478"/>
          <ac:grpSpMkLst>
            <pc:docMk/>
            <pc:sldMk cId="0" sldId="279"/>
            <ac:grpSpMk id="1257" creationId="{00000000-0000-0000-0000-000000000000}"/>
          </ac:grpSpMkLst>
        </pc:grpChg>
        <pc:picChg chg="mod">
          <ac:chgData name="Temitope Nelson" userId="03ca0b5538a8ccb0" providerId="LiveId" clId="{94427CCC-E178-47E8-AE31-67B94FB6F6D4}" dt="2024-02-02T15:25:07.546" v="873"/>
          <ac:picMkLst>
            <pc:docMk/>
            <pc:sldMk cId="0" sldId="279"/>
            <ac:picMk id="7" creationId="{6F1A92D9-0B32-9BA2-2941-F8B632703B4F}"/>
          </ac:picMkLst>
        </pc:picChg>
        <pc:picChg chg="mod">
          <ac:chgData name="Temitope Nelson" userId="03ca0b5538a8ccb0" providerId="LiveId" clId="{94427CCC-E178-47E8-AE31-67B94FB6F6D4}" dt="2024-02-02T15:25:07.546" v="873"/>
          <ac:picMkLst>
            <pc:docMk/>
            <pc:sldMk cId="0" sldId="279"/>
            <ac:picMk id="9" creationId="{BB8B6FFE-C3EA-7050-A477-23F05D4D24C5}"/>
          </ac:picMkLst>
        </pc:picChg>
        <pc:cxnChg chg="mod">
          <ac:chgData name="Temitope Nelson" userId="03ca0b5538a8ccb0" providerId="LiveId" clId="{94427CCC-E178-47E8-AE31-67B94FB6F6D4}" dt="2024-02-02T15:25:07.546" v="873"/>
          <ac:cxnSpMkLst>
            <pc:docMk/>
            <pc:sldMk cId="0" sldId="279"/>
            <ac:cxnSpMk id="12" creationId="{DED41055-1DD4-F41C-7E01-88B46CE0BF9A}"/>
          </ac:cxnSpMkLst>
        </pc:cxnChg>
        <pc:cxnChg chg="mod">
          <ac:chgData name="Temitope Nelson" userId="03ca0b5538a8ccb0" providerId="LiveId" clId="{94427CCC-E178-47E8-AE31-67B94FB6F6D4}" dt="2024-02-02T15:25:07.546" v="873"/>
          <ac:cxnSpMkLst>
            <pc:docMk/>
            <pc:sldMk cId="0" sldId="279"/>
            <ac:cxnSpMk id="13" creationId="{AD1F80AC-DAA4-3C5D-7ED0-746A2156CF1B}"/>
          </ac:cxnSpMkLst>
        </pc:cxnChg>
      </pc:sldChg>
      <pc:sldChg chg="addSp delSp modSp mod">
        <pc:chgData name="Temitope Nelson" userId="03ca0b5538a8ccb0" providerId="LiveId" clId="{94427CCC-E178-47E8-AE31-67B94FB6F6D4}" dt="2024-02-02T15:26:46.279" v="894" actId="14100"/>
        <pc:sldMkLst>
          <pc:docMk/>
          <pc:sldMk cId="0" sldId="280"/>
        </pc:sldMkLst>
        <pc:spChg chg="mod">
          <ac:chgData name="Temitope Nelson" userId="03ca0b5538a8ccb0" providerId="LiveId" clId="{94427CCC-E178-47E8-AE31-67B94FB6F6D4}" dt="2024-02-02T15:25:18.490" v="876"/>
          <ac:spMkLst>
            <pc:docMk/>
            <pc:sldMk cId="0" sldId="280"/>
            <ac:spMk id="5" creationId="{FFA852BD-CCEE-DE89-A94C-EB0A3926CAC6}"/>
          </ac:spMkLst>
        </pc:spChg>
        <pc:spChg chg="mod">
          <ac:chgData name="Temitope Nelson" userId="03ca0b5538a8ccb0" providerId="LiveId" clId="{94427CCC-E178-47E8-AE31-67B94FB6F6D4}" dt="2024-02-02T15:25:18.490" v="876"/>
          <ac:spMkLst>
            <pc:docMk/>
            <pc:sldMk cId="0" sldId="280"/>
            <ac:spMk id="6" creationId="{FB116D44-149F-462D-ABE2-D922EC43A9D9}"/>
          </ac:spMkLst>
        </pc:spChg>
        <pc:spChg chg="mod">
          <ac:chgData name="Temitope Nelson" userId="03ca0b5538a8ccb0" providerId="LiveId" clId="{94427CCC-E178-47E8-AE31-67B94FB6F6D4}" dt="2024-02-02T15:25:18.490" v="876"/>
          <ac:spMkLst>
            <pc:docMk/>
            <pc:sldMk cId="0" sldId="280"/>
            <ac:spMk id="8" creationId="{B72056F1-4569-9CA5-2849-893B3CECD50B}"/>
          </ac:spMkLst>
        </pc:spChg>
        <pc:spChg chg="mod">
          <ac:chgData name="Temitope Nelson" userId="03ca0b5538a8ccb0" providerId="LiveId" clId="{94427CCC-E178-47E8-AE31-67B94FB6F6D4}" dt="2024-02-02T15:25:18.490" v="876"/>
          <ac:spMkLst>
            <pc:docMk/>
            <pc:sldMk cId="0" sldId="280"/>
            <ac:spMk id="10" creationId="{438D65A8-FA22-C208-6E29-85899C4B8844}"/>
          </ac:spMkLst>
        </pc:spChg>
        <pc:spChg chg="mod">
          <ac:chgData name="Temitope Nelson" userId="03ca0b5538a8ccb0" providerId="LiveId" clId="{94427CCC-E178-47E8-AE31-67B94FB6F6D4}" dt="2024-02-02T15:26:46.279" v="894" actId="14100"/>
          <ac:spMkLst>
            <pc:docMk/>
            <pc:sldMk cId="0" sldId="280"/>
            <ac:spMk id="11" creationId="{705230ED-6444-83BE-47C0-9F918B256F1B}"/>
          </ac:spMkLst>
        </pc:spChg>
        <pc:spChg chg="mod ord">
          <ac:chgData name="Temitope Nelson" userId="03ca0b5538a8ccb0" providerId="LiveId" clId="{94427CCC-E178-47E8-AE31-67B94FB6F6D4}" dt="2024-02-02T15:26:32.930" v="890" actId="1076"/>
          <ac:spMkLst>
            <pc:docMk/>
            <pc:sldMk cId="0" sldId="280"/>
            <ac:spMk id="1453" creationId="{00000000-0000-0000-0000-000000000000}"/>
          </ac:spMkLst>
        </pc:spChg>
        <pc:grpChg chg="add mod">
          <ac:chgData name="Temitope Nelson" userId="03ca0b5538a8ccb0" providerId="LiveId" clId="{94427CCC-E178-47E8-AE31-67B94FB6F6D4}" dt="2024-02-02T15:25:18.490" v="876"/>
          <ac:grpSpMkLst>
            <pc:docMk/>
            <pc:sldMk cId="0" sldId="280"/>
            <ac:grpSpMk id="3" creationId="{E737BF4B-D3AA-3114-FAC9-E39CFDCD73F0}"/>
          </ac:grpSpMkLst>
        </pc:grpChg>
        <pc:grpChg chg="mod">
          <ac:chgData name="Temitope Nelson" userId="03ca0b5538a8ccb0" providerId="LiveId" clId="{94427CCC-E178-47E8-AE31-67B94FB6F6D4}" dt="2024-02-02T15:25:18.490" v="876"/>
          <ac:grpSpMkLst>
            <pc:docMk/>
            <pc:sldMk cId="0" sldId="280"/>
            <ac:grpSpMk id="4" creationId="{1A85C1EE-4E8B-2ABB-E22C-E36D27BF6FE6}"/>
          </ac:grpSpMkLst>
        </pc:grpChg>
        <pc:grpChg chg="del">
          <ac:chgData name="Temitope Nelson" userId="03ca0b5538a8ccb0" providerId="LiveId" clId="{94427CCC-E178-47E8-AE31-67B94FB6F6D4}" dt="2024-02-02T15:25:16.464" v="875" actId="478"/>
          <ac:grpSpMkLst>
            <pc:docMk/>
            <pc:sldMk cId="0" sldId="280"/>
            <ac:grpSpMk id="1444" creationId="{00000000-0000-0000-0000-000000000000}"/>
          </ac:grpSpMkLst>
        </pc:grpChg>
        <pc:picChg chg="mod">
          <ac:chgData name="Temitope Nelson" userId="03ca0b5538a8ccb0" providerId="LiveId" clId="{94427CCC-E178-47E8-AE31-67B94FB6F6D4}" dt="2024-02-02T15:25:18.490" v="876"/>
          <ac:picMkLst>
            <pc:docMk/>
            <pc:sldMk cId="0" sldId="280"/>
            <ac:picMk id="7" creationId="{CFD14C79-6CA1-7909-C7A7-870CA5990412}"/>
          </ac:picMkLst>
        </pc:picChg>
        <pc:picChg chg="mod">
          <ac:chgData name="Temitope Nelson" userId="03ca0b5538a8ccb0" providerId="LiveId" clId="{94427CCC-E178-47E8-AE31-67B94FB6F6D4}" dt="2024-02-02T15:25:18.490" v="876"/>
          <ac:picMkLst>
            <pc:docMk/>
            <pc:sldMk cId="0" sldId="280"/>
            <ac:picMk id="9" creationId="{F61C94EF-AF11-F295-99AC-1743AAAEFEF3}"/>
          </ac:picMkLst>
        </pc:picChg>
        <pc:cxnChg chg="mod">
          <ac:chgData name="Temitope Nelson" userId="03ca0b5538a8ccb0" providerId="LiveId" clId="{94427CCC-E178-47E8-AE31-67B94FB6F6D4}" dt="2024-02-02T15:25:18.490" v="876"/>
          <ac:cxnSpMkLst>
            <pc:docMk/>
            <pc:sldMk cId="0" sldId="280"/>
            <ac:cxnSpMk id="12" creationId="{9BD7D433-778F-458F-586D-673E9812328E}"/>
          </ac:cxnSpMkLst>
        </pc:cxnChg>
        <pc:cxnChg chg="mod">
          <ac:chgData name="Temitope Nelson" userId="03ca0b5538a8ccb0" providerId="LiveId" clId="{94427CCC-E178-47E8-AE31-67B94FB6F6D4}" dt="2024-02-02T15:25:18.490" v="876"/>
          <ac:cxnSpMkLst>
            <pc:docMk/>
            <pc:sldMk cId="0" sldId="280"/>
            <ac:cxnSpMk id="13" creationId="{54DA524F-D9B9-8A3F-95EF-0ED48853F13D}"/>
          </ac:cxnSpMkLst>
        </pc:cxnChg>
      </pc:sldChg>
      <pc:sldChg chg="addSp delSp modSp mod">
        <pc:chgData name="Temitope Nelson" userId="03ca0b5538a8ccb0" providerId="LiveId" clId="{94427CCC-E178-47E8-AE31-67B94FB6F6D4}" dt="2024-02-02T15:27:44.070" v="905" actId="1038"/>
        <pc:sldMkLst>
          <pc:docMk/>
          <pc:sldMk cId="0" sldId="281"/>
        </pc:sldMkLst>
        <pc:spChg chg="add mod">
          <ac:chgData name="Temitope Nelson" userId="03ca0b5538a8ccb0" providerId="LiveId" clId="{94427CCC-E178-47E8-AE31-67B94FB6F6D4}" dt="2024-02-02T15:27:44.070" v="905" actId="1038"/>
          <ac:spMkLst>
            <pc:docMk/>
            <pc:sldMk cId="0" sldId="281"/>
            <ac:spMk id="2" creationId="{22F13F92-7BB4-9460-30F9-4F031B40190C}"/>
          </ac:spMkLst>
        </pc:spChg>
        <pc:spChg chg="add mod">
          <ac:chgData name="Temitope Nelson" userId="03ca0b5538a8ccb0" providerId="LiveId" clId="{94427CCC-E178-47E8-AE31-67B94FB6F6D4}" dt="2024-02-02T15:27:44.070" v="905" actId="1038"/>
          <ac:spMkLst>
            <pc:docMk/>
            <pc:sldMk cId="0" sldId="281"/>
            <ac:spMk id="3" creationId="{3A2CA1A9-307B-A865-755A-72A4D7606464}"/>
          </ac:spMkLst>
        </pc:spChg>
        <pc:spChg chg="mod topLvl">
          <ac:chgData name="Temitope Nelson" userId="03ca0b5538a8ccb0" providerId="LiveId" clId="{94427CCC-E178-47E8-AE31-67B94FB6F6D4}" dt="2024-02-02T15:26:56.664" v="895" actId="165"/>
          <ac:spMkLst>
            <pc:docMk/>
            <pc:sldMk cId="0" sldId="281"/>
            <ac:spMk id="1460" creationId="{00000000-0000-0000-0000-000000000000}"/>
          </ac:spMkLst>
        </pc:spChg>
        <pc:spChg chg="mod topLvl">
          <ac:chgData name="Temitope Nelson" userId="03ca0b5538a8ccb0" providerId="LiveId" clId="{94427CCC-E178-47E8-AE31-67B94FB6F6D4}" dt="2024-02-02T15:26:56.664" v="895" actId="165"/>
          <ac:spMkLst>
            <pc:docMk/>
            <pc:sldMk cId="0" sldId="281"/>
            <ac:spMk id="1461" creationId="{00000000-0000-0000-0000-000000000000}"/>
          </ac:spMkLst>
        </pc:spChg>
        <pc:spChg chg="mod topLvl">
          <ac:chgData name="Temitope Nelson" userId="03ca0b5538a8ccb0" providerId="LiveId" clId="{94427CCC-E178-47E8-AE31-67B94FB6F6D4}" dt="2024-02-02T15:26:56.664" v="895" actId="165"/>
          <ac:spMkLst>
            <pc:docMk/>
            <pc:sldMk cId="0" sldId="281"/>
            <ac:spMk id="1462" creationId="{00000000-0000-0000-0000-000000000000}"/>
          </ac:spMkLst>
        </pc:spChg>
        <pc:spChg chg="mod topLvl">
          <ac:chgData name="Temitope Nelson" userId="03ca0b5538a8ccb0" providerId="LiveId" clId="{94427CCC-E178-47E8-AE31-67B94FB6F6D4}" dt="2024-02-02T15:26:56.664" v="895" actId="165"/>
          <ac:spMkLst>
            <pc:docMk/>
            <pc:sldMk cId="0" sldId="281"/>
            <ac:spMk id="1463" creationId="{00000000-0000-0000-0000-000000000000}"/>
          </ac:spMkLst>
        </pc:spChg>
        <pc:spChg chg="mod topLvl">
          <ac:chgData name="Temitope Nelson" userId="03ca0b5538a8ccb0" providerId="LiveId" clId="{94427CCC-E178-47E8-AE31-67B94FB6F6D4}" dt="2024-02-02T15:26:56.664" v="895" actId="165"/>
          <ac:spMkLst>
            <pc:docMk/>
            <pc:sldMk cId="0" sldId="281"/>
            <ac:spMk id="1464" creationId="{00000000-0000-0000-0000-000000000000}"/>
          </ac:spMkLst>
        </pc:spChg>
        <pc:spChg chg="mod topLvl">
          <ac:chgData name="Temitope Nelson" userId="03ca0b5538a8ccb0" providerId="LiveId" clId="{94427CCC-E178-47E8-AE31-67B94FB6F6D4}" dt="2024-02-02T15:26:56.664" v="895" actId="165"/>
          <ac:spMkLst>
            <pc:docMk/>
            <pc:sldMk cId="0" sldId="281"/>
            <ac:spMk id="1465" creationId="{00000000-0000-0000-0000-000000000000}"/>
          </ac:spMkLst>
        </pc:spChg>
        <pc:spChg chg="mod topLvl">
          <ac:chgData name="Temitope Nelson" userId="03ca0b5538a8ccb0" providerId="LiveId" clId="{94427CCC-E178-47E8-AE31-67B94FB6F6D4}" dt="2024-02-02T15:26:56.664" v="895" actId="165"/>
          <ac:spMkLst>
            <pc:docMk/>
            <pc:sldMk cId="0" sldId="281"/>
            <ac:spMk id="1466" creationId="{00000000-0000-0000-0000-000000000000}"/>
          </ac:spMkLst>
        </pc:spChg>
        <pc:spChg chg="mod topLvl">
          <ac:chgData name="Temitope Nelson" userId="03ca0b5538a8ccb0" providerId="LiveId" clId="{94427CCC-E178-47E8-AE31-67B94FB6F6D4}" dt="2024-02-02T15:26:56.664" v="895" actId="165"/>
          <ac:spMkLst>
            <pc:docMk/>
            <pc:sldMk cId="0" sldId="281"/>
            <ac:spMk id="1467" creationId="{00000000-0000-0000-0000-000000000000}"/>
          </ac:spMkLst>
        </pc:spChg>
        <pc:spChg chg="mod topLvl">
          <ac:chgData name="Temitope Nelson" userId="03ca0b5538a8ccb0" providerId="LiveId" clId="{94427CCC-E178-47E8-AE31-67B94FB6F6D4}" dt="2024-02-02T15:26:56.664" v="895" actId="165"/>
          <ac:spMkLst>
            <pc:docMk/>
            <pc:sldMk cId="0" sldId="281"/>
            <ac:spMk id="1468" creationId="{00000000-0000-0000-0000-000000000000}"/>
          </ac:spMkLst>
        </pc:spChg>
        <pc:spChg chg="mod topLvl">
          <ac:chgData name="Temitope Nelson" userId="03ca0b5538a8ccb0" providerId="LiveId" clId="{94427CCC-E178-47E8-AE31-67B94FB6F6D4}" dt="2024-02-02T15:26:56.664" v="895" actId="165"/>
          <ac:spMkLst>
            <pc:docMk/>
            <pc:sldMk cId="0" sldId="281"/>
            <ac:spMk id="1469" creationId="{00000000-0000-0000-0000-000000000000}"/>
          </ac:spMkLst>
        </pc:spChg>
        <pc:spChg chg="mod topLvl">
          <ac:chgData name="Temitope Nelson" userId="03ca0b5538a8ccb0" providerId="LiveId" clId="{94427CCC-E178-47E8-AE31-67B94FB6F6D4}" dt="2024-02-02T15:26:56.664" v="895" actId="165"/>
          <ac:spMkLst>
            <pc:docMk/>
            <pc:sldMk cId="0" sldId="281"/>
            <ac:spMk id="1470" creationId="{00000000-0000-0000-0000-000000000000}"/>
          </ac:spMkLst>
        </pc:spChg>
        <pc:spChg chg="mod topLvl">
          <ac:chgData name="Temitope Nelson" userId="03ca0b5538a8ccb0" providerId="LiveId" clId="{94427CCC-E178-47E8-AE31-67B94FB6F6D4}" dt="2024-02-02T15:26:56.664" v="895" actId="165"/>
          <ac:spMkLst>
            <pc:docMk/>
            <pc:sldMk cId="0" sldId="281"/>
            <ac:spMk id="1471" creationId="{00000000-0000-0000-0000-000000000000}"/>
          </ac:spMkLst>
        </pc:spChg>
        <pc:spChg chg="mod topLvl">
          <ac:chgData name="Temitope Nelson" userId="03ca0b5538a8ccb0" providerId="LiveId" clId="{94427CCC-E178-47E8-AE31-67B94FB6F6D4}" dt="2024-02-02T15:26:56.664" v="895" actId="165"/>
          <ac:spMkLst>
            <pc:docMk/>
            <pc:sldMk cId="0" sldId="281"/>
            <ac:spMk id="1472" creationId="{00000000-0000-0000-0000-000000000000}"/>
          </ac:spMkLst>
        </pc:spChg>
        <pc:spChg chg="mod topLvl">
          <ac:chgData name="Temitope Nelson" userId="03ca0b5538a8ccb0" providerId="LiveId" clId="{94427CCC-E178-47E8-AE31-67B94FB6F6D4}" dt="2024-02-02T15:26:56.664" v="895" actId="165"/>
          <ac:spMkLst>
            <pc:docMk/>
            <pc:sldMk cId="0" sldId="281"/>
            <ac:spMk id="1473" creationId="{00000000-0000-0000-0000-000000000000}"/>
          </ac:spMkLst>
        </pc:spChg>
        <pc:spChg chg="del mod topLvl">
          <ac:chgData name="Temitope Nelson" userId="03ca0b5538a8ccb0" providerId="LiveId" clId="{94427CCC-E178-47E8-AE31-67B94FB6F6D4}" dt="2024-02-02T15:27:00.467" v="896" actId="478"/>
          <ac:spMkLst>
            <pc:docMk/>
            <pc:sldMk cId="0" sldId="281"/>
            <ac:spMk id="1474" creationId="{00000000-0000-0000-0000-000000000000}"/>
          </ac:spMkLst>
        </pc:spChg>
        <pc:spChg chg="del mod topLvl">
          <ac:chgData name="Temitope Nelson" userId="03ca0b5538a8ccb0" providerId="LiveId" clId="{94427CCC-E178-47E8-AE31-67B94FB6F6D4}" dt="2024-02-02T15:27:00.467" v="896" actId="478"/>
          <ac:spMkLst>
            <pc:docMk/>
            <pc:sldMk cId="0" sldId="281"/>
            <ac:spMk id="1475" creationId="{00000000-0000-0000-0000-000000000000}"/>
          </ac:spMkLst>
        </pc:spChg>
        <pc:grpChg chg="del">
          <ac:chgData name="Temitope Nelson" userId="03ca0b5538a8ccb0" providerId="LiveId" clId="{94427CCC-E178-47E8-AE31-67B94FB6F6D4}" dt="2024-02-02T15:26:56.664" v="895" actId="165"/>
          <ac:grpSpMkLst>
            <pc:docMk/>
            <pc:sldMk cId="0" sldId="281"/>
            <ac:grpSpMk id="1459" creationId="{00000000-0000-0000-0000-000000000000}"/>
          </ac:grpSpMkLst>
        </pc:grpChg>
      </pc:sldChg>
      <pc:sldChg chg="addSp delSp modSp mod">
        <pc:chgData name="Temitope Nelson" userId="03ca0b5538a8ccb0" providerId="LiveId" clId="{94427CCC-E178-47E8-AE31-67B94FB6F6D4}" dt="2024-02-02T15:31:41.255" v="927" actId="1037"/>
        <pc:sldMkLst>
          <pc:docMk/>
          <pc:sldMk cId="0" sldId="293"/>
        </pc:sldMkLst>
        <pc:spChg chg="add mod">
          <ac:chgData name="Temitope Nelson" userId="03ca0b5538a8ccb0" providerId="LiveId" clId="{94427CCC-E178-47E8-AE31-67B94FB6F6D4}" dt="2024-02-02T15:31:41.255" v="927" actId="1037"/>
          <ac:spMkLst>
            <pc:docMk/>
            <pc:sldMk cId="0" sldId="293"/>
            <ac:spMk id="2" creationId="{46E46C88-24FF-FF92-CBEA-882EAF3FF7DD}"/>
          </ac:spMkLst>
        </pc:spChg>
        <pc:spChg chg="add mod">
          <ac:chgData name="Temitope Nelson" userId="03ca0b5538a8ccb0" providerId="LiveId" clId="{94427CCC-E178-47E8-AE31-67B94FB6F6D4}" dt="2024-02-02T15:31:41.255" v="927" actId="1037"/>
          <ac:spMkLst>
            <pc:docMk/>
            <pc:sldMk cId="0" sldId="293"/>
            <ac:spMk id="3" creationId="{082E2A40-E102-94E4-9872-6E9EFA0098E1}"/>
          </ac:spMkLst>
        </pc:spChg>
        <pc:spChg chg="del">
          <ac:chgData name="Temitope Nelson" userId="03ca0b5538a8ccb0" providerId="LiveId" clId="{94427CCC-E178-47E8-AE31-67B94FB6F6D4}" dt="2024-02-02T15:31:06.901" v="922" actId="478"/>
          <ac:spMkLst>
            <pc:docMk/>
            <pc:sldMk cId="0" sldId="293"/>
            <ac:spMk id="1806" creationId="{00000000-0000-0000-0000-000000000000}"/>
          </ac:spMkLst>
        </pc:spChg>
        <pc:spChg chg="del">
          <ac:chgData name="Temitope Nelson" userId="03ca0b5538a8ccb0" providerId="LiveId" clId="{94427CCC-E178-47E8-AE31-67B94FB6F6D4}" dt="2024-02-02T15:31:06.901" v="922" actId="478"/>
          <ac:spMkLst>
            <pc:docMk/>
            <pc:sldMk cId="0" sldId="293"/>
            <ac:spMk id="1807" creationId="{00000000-0000-0000-0000-000000000000}"/>
          </ac:spMkLst>
        </pc:spChg>
      </pc:sldChg>
      <pc:sldChg chg="addSp delSp modSp mod">
        <pc:chgData name="Temitope Nelson" userId="03ca0b5538a8ccb0" providerId="LiveId" clId="{94427CCC-E178-47E8-AE31-67B94FB6F6D4}" dt="2024-02-02T15:33:16.708" v="958" actId="14100"/>
        <pc:sldMkLst>
          <pc:docMk/>
          <pc:sldMk cId="0" sldId="294"/>
        </pc:sldMkLst>
        <pc:spChg chg="mod">
          <ac:chgData name="Temitope Nelson" userId="03ca0b5538a8ccb0" providerId="LiveId" clId="{94427CCC-E178-47E8-AE31-67B94FB6F6D4}" dt="2024-02-02T15:32:07.550" v="930"/>
          <ac:spMkLst>
            <pc:docMk/>
            <pc:sldMk cId="0" sldId="294"/>
            <ac:spMk id="4" creationId="{09B0E742-FA7E-8C9F-6A69-0A9BAA035BAC}"/>
          </ac:spMkLst>
        </pc:spChg>
        <pc:spChg chg="mod">
          <ac:chgData name="Temitope Nelson" userId="03ca0b5538a8ccb0" providerId="LiveId" clId="{94427CCC-E178-47E8-AE31-67B94FB6F6D4}" dt="2024-02-02T15:32:07.550" v="930"/>
          <ac:spMkLst>
            <pc:docMk/>
            <pc:sldMk cId="0" sldId="294"/>
            <ac:spMk id="5" creationId="{7EA01195-F00B-B1B0-B2F8-0072FDFB515B}"/>
          </ac:spMkLst>
        </pc:spChg>
        <pc:spChg chg="mod">
          <ac:chgData name="Temitope Nelson" userId="03ca0b5538a8ccb0" providerId="LiveId" clId="{94427CCC-E178-47E8-AE31-67B94FB6F6D4}" dt="2024-02-02T15:32:07.550" v="930"/>
          <ac:spMkLst>
            <pc:docMk/>
            <pc:sldMk cId="0" sldId="294"/>
            <ac:spMk id="7" creationId="{D1B8C281-2D48-2DE8-9190-280ECF44CCCD}"/>
          </ac:spMkLst>
        </pc:spChg>
        <pc:spChg chg="mod">
          <ac:chgData name="Temitope Nelson" userId="03ca0b5538a8ccb0" providerId="LiveId" clId="{94427CCC-E178-47E8-AE31-67B94FB6F6D4}" dt="2024-02-02T15:32:07.550" v="930"/>
          <ac:spMkLst>
            <pc:docMk/>
            <pc:sldMk cId="0" sldId="294"/>
            <ac:spMk id="9" creationId="{403F0757-0507-798B-40DA-B2E2EA3AEEC2}"/>
          </ac:spMkLst>
        </pc:spChg>
        <pc:spChg chg="mod">
          <ac:chgData name="Temitope Nelson" userId="03ca0b5538a8ccb0" providerId="LiveId" clId="{94427CCC-E178-47E8-AE31-67B94FB6F6D4}" dt="2024-02-02T15:33:16.708" v="958" actId="14100"/>
          <ac:spMkLst>
            <pc:docMk/>
            <pc:sldMk cId="0" sldId="294"/>
            <ac:spMk id="10" creationId="{9645332D-637F-9D29-2F5A-20CD8F729DDD}"/>
          </ac:spMkLst>
        </pc:spChg>
        <pc:spChg chg="mod ord">
          <ac:chgData name="Temitope Nelson" userId="03ca0b5538a8ccb0" providerId="LiveId" clId="{94427CCC-E178-47E8-AE31-67B94FB6F6D4}" dt="2024-02-02T15:33:14.236" v="957" actId="14100"/>
          <ac:spMkLst>
            <pc:docMk/>
            <pc:sldMk cId="0" sldId="294"/>
            <ac:spMk id="1839" creationId="{00000000-0000-0000-0000-000000000000}"/>
          </ac:spMkLst>
        </pc:spChg>
        <pc:grpChg chg="add mod">
          <ac:chgData name="Temitope Nelson" userId="03ca0b5538a8ccb0" providerId="LiveId" clId="{94427CCC-E178-47E8-AE31-67B94FB6F6D4}" dt="2024-02-02T15:32:16.119" v="934" actId="1076"/>
          <ac:grpSpMkLst>
            <pc:docMk/>
            <pc:sldMk cId="0" sldId="294"/>
            <ac:grpSpMk id="2" creationId="{8209E839-3EDB-650A-9FD4-D808DC30DF6F}"/>
          </ac:grpSpMkLst>
        </pc:grpChg>
        <pc:grpChg chg="mod">
          <ac:chgData name="Temitope Nelson" userId="03ca0b5538a8ccb0" providerId="LiveId" clId="{94427CCC-E178-47E8-AE31-67B94FB6F6D4}" dt="2024-02-02T15:32:07.550" v="930"/>
          <ac:grpSpMkLst>
            <pc:docMk/>
            <pc:sldMk cId="0" sldId="294"/>
            <ac:grpSpMk id="3" creationId="{242A2030-7B27-F4A8-151A-97066F98E099}"/>
          </ac:grpSpMkLst>
        </pc:grpChg>
        <pc:grpChg chg="del">
          <ac:chgData name="Temitope Nelson" userId="03ca0b5538a8ccb0" providerId="LiveId" clId="{94427CCC-E178-47E8-AE31-67B94FB6F6D4}" dt="2024-02-02T15:31:55.037" v="929" actId="478"/>
          <ac:grpSpMkLst>
            <pc:docMk/>
            <pc:sldMk cId="0" sldId="294"/>
            <ac:grpSpMk id="1830" creationId="{00000000-0000-0000-0000-000000000000}"/>
          </ac:grpSpMkLst>
        </pc:grpChg>
        <pc:picChg chg="mod">
          <ac:chgData name="Temitope Nelson" userId="03ca0b5538a8ccb0" providerId="LiveId" clId="{94427CCC-E178-47E8-AE31-67B94FB6F6D4}" dt="2024-02-02T15:32:07.550" v="930"/>
          <ac:picMkLst>
            <pc:docMk/>
            <pc:sldMk cId="0" sldId="294"/>
            <ac:picMk id="6" creationId="{090665E3-E294-ED96-4B49-0CF747410FFA}"/>
          </ac:picMkLst>
        </pc:picChg>
        <pc:picChg chg="mod">
          <ac:chgData name="Temitope Nelson" userId="03ca0b5538a8ccb0" providerId="LiveId" clId="{94427CCC-E178-47E8-AE31-67B94FB6F6D4}" dt="2024-02-02T15:32:07.550" v="930"/>
          <ac:picMkLst>
            <pc:docMk/>
            <pc:sldMk cId="0" sldId="294"/>
            <ac:picMk id="8" creationId="{1D711FC4-DEAC-7E3F-470B-C2A1000F493E}"/>
          </ac:picMkLst>
        </pc:picChg>
        <pc:cxnChg chg="mod">
          <ac:chgData name="Temitope Nelson" userId="03ca0b5538a8ccb0" providerId="LiveId" clId="{94427CCC-E178-47E8-AE31-67B94FB6F6D4}" dt="2024-02-02T15:32:07.550" v="930"/>
          <ac:cxnSpMkLst>
            <pc:docMk/>
            <pc:sldMk cId="0" sldId="294"/>
            <ac:cxnSpMk id="11" creationId="{B5321D8C-C618-FA41-8B44-D79AB8EC6EDB}"/>
          </ac:cxnSpMkLst>
        </pc:cxnChg>
        <pc:cxnChg chg="mod">
          <ac:chgData name="Temitope Nelson" userId="03ca0b5538a8ccb0" providerId="LiveId" clId="{94427CCC-E178-47E8-AE31-67B94FB6F6D4}" dt="2024-02-02T15:32:07.550" v="930"/>
          <ac:cxnSpMkLst>
            <pc:docMk/>
            <pc:sldMk cId="0" sldId="294"/>
            <ac:cxnSpMk id="12" creationId="{6DB62892-038D-052F-4EFD-F5FF037B109D}"/>
          </ac:cxnSpMkLst>
        </pc:cxnChg>
      </pc:sldChg>
      <pc:sldChg chg="addSp delSp modSp mod">
        <pc:chgData name="Temitope Nelson" userId="03ca0b5538a8ccb0" providerId="LiveId" clId="{94427CCC-E178-47E8-AE31-67B94FB6F6D4}" dt="2024-02-02T15:33:10.684" v="956" actId="1038"/>
        <pc:sldMkLst>
          <pc:docMk/>
          <pc:sldMk cId="0" sldId="295"/>
        </pc:sldMkLst>
        <pc:spChg chg="mod">
          <ac:chgData name="Temitope Nelson" userId="03ca0b5538a8ccb0" providerId="LiveId" clId="{94427CCC-E178-47E8-AE31-67B94FB6F6D4}" dt="2024-02-02T15:32:43.209" v="943"/>
          <ac:spMkLst>
            <pc:docMk/>
            <pc:sldMk cId="0" sldId="295"/>
            <ac:spMk id="4" creationId="{63C818A0-B813-50B1-E547-0BE07EAEAA41}"/>
          </ac:spMkLst>
        </pc:spChg>
        <pc:spChg chg="mod">
          <ac:chgData name="Temitope Nelson" userId="03ca0b5538a8ccb0" providerId="LiveId" clId="{94427CCC-E178-47E8-AE31-67B94FB6F6D4}" dt="2024-02-02T15:32:43.209" v="943"/>
          <ac:spMkLst>
            <pc:docMk/>
            <pc:sldMk cId="0" sldId="295"/>
            <ac:spMk id="5" creationId="{83535DB6-1580-7A00-56CC-FBE8EF340533}"/>
          </ac:spMkLst>
        </pc:spChg>
        <pc:spChg chg="mod">
          <ac:chgData name="Temitope Nelson" userId="03ca0b5538a8ccb0" providerId="LiveId" clId="{94427CCC-E178-47E8-AE31-67B94FB6F6D4}" dt="2024-02-02T15:32:43.209" v="943"/>
          <ac:spMkLst>
            <pc:docMk/>
            <pc:sldMk cId="0" sldId="295"/>
            <ac:spMk id="7" creationId="{EEF13248-2C7F-3C8B-A396-5E435288EE5A}"/>
          </ac:spMkLst>
        </pc:spChg>
        <pc:spChg chg="mod">
          <ac:chgData name="Temitope Nelson" userId="03ca0b5538a8ccb0" providerId="LiveId" clId="{94427CCC-E178-47E8-AE31-67B94FB6F6D4}" dt="2024-02-02T15:32:43.209" v="943"/>
          <ac:spMkLst>
            <pc:docMk/>
            <pc:sldMk cId="0" sldId="295"/>
            <ac:spMk id="9" creationId="{69E2E76A-611F-4C56-A0F0-5DFF981584C4}"/>
          </ac:spMkLst>
        </pc:spChg>
        <pc:spChg chg="mod">
          <ac:chgData name="Temitope Nelson" userId="03ca0b5538a8ccb0" providerId="LiveId" clId="{94427CCC-E178-47E8-AE31-67B94FB6F6D4}" dt="2024-02-02T15:33:06.048" v="949" actId="14100"/>
          <ac:spMkLst>
            <pc:docMk/>
            <pc:sldMk cId="0" sldId="295"/>
            <ac:spMk id="10" creationId="{DDCA0CA5-0012-458E-83F8-E94E5A27E679}"/>
          </ac:spMkLst>
        </pc:spChg>
        <pc:spChg chg="mod ord">
          <ac:chgData name="Temitope Nelson" userId="03ca0b5538a8ccb0" providerId="LiveId" clId="{94427CCC-E178-47E8-AE31-67B94FB6F6D4}" dt="2024-02-02T15:33:10.684" v="956" actId="1038"/>
          <ac:spMkLst>
            <pc:docMk/>
            <pc:sldMk cId="0" sldId="295"/>
            <ac:spMk id="1878" creationId="{00000000-0000-0000-0000-000000000000}"/>
          </ac:spMkLst>
        </pc:spChg>
        <pc:grpChg chg="add mod">
          <ac:chgData name="Temitope Nelson" userId="03ca0b5538a8ccb0" providerId="LiveId" clId="{94427CCC-E178-47E8-AE31-67B94FB6F6D4}" dt="2024-02-02T15:32:43.209" v="943"/>
          <ac:grpSpMkLst>
            <pc:docMk/>
            <pc:sldMk cId="0" sldId="295"/>
            <ac:grpSpMk id="2" creationId="{D52EDE09-61FD-FE3F-9E95-CE0197503947}"/>
          </ac:grpSpMkLst>
        </pc:grpChg>
        <pc:grpChg chg="mod">
          <ac:chgData name="Temitope Nelson" userId="03ca0b5538a8ccb0" providerId="LiveId" clId="{94427CCC-E178-47E8-AE31-67B94FB6F6D4}" dt="2024-02-02T15:32:43.209" v="943"/>
          <ac:grpSpMkLst>
            <pc:docMk/>
            <pc:sldMk cId="0" sldId="295"/>
            <ac:grpSpMk id="3" creationId="{5971B586-984C-AD94-A9A3-434B6645FE38}"/>
          </ac:grpSpMkLst>
        </pc:grpChg>
        <pc:grpChg chg="del">
          <ac:chgData name="Temitope Nelson" userId="03ca0b5538a8ccb0" providerId="LiveId" clId="{94427CCC-E178-47E8-AE31-67B94FB6F6D4}" dt="2024-02-02T15:32:41.599" v="942" actId="478"/>
          <ac:grpSpMkLst>
            <pc:docMk/>
            <pc:sldMk cId="0" sldId="295"/>
            <ac:grpSpMk id="1869" creationId="{00000000-0000-0000-0000-000000000000}"/>
          </ac:grpSpMkLst>
        </pc:grpChg>
        <pc:picChg chg="mod">
          <ac:chgData name="Temitope Nelson" userId="03ca0b5538a8ccb0" providerId="LiveId" clId="{94427CCC-E178-47E8-AE31-67B94FB6F6D4}" dt="2024-02-02T15:32:43.209" v="943"/>
          <ac:picMkLst>
            <pc:docMk/>
            <pc:sldMk cId="0" sldId="295"/>
            <ac:picMk id="6" creationId="{2A6D49EC-6F12-92BD-39EC-F11B5A86F717}"/>
          </ac:picMkLst>
        </pc:picChg>
        <pc:picChg chg="mod">
          <ac:chgData name="Temitope Nelson" userId="03ca0b5538a8ccb0" providerId="LiveId" clId="{94427CCC-E178-47E8-AE31-67B94FB6F6D4}" dt="2024-02-02T15:32:43.209" v="943"/>
          <ac:picMkLst>
            <pc:docMk/>
            <pc:sldMk cId="0" sldId="295"/>
            <ac:picMk id="8" creationId="{D511D22C-0E2E-D35C-F331-0E2C76034AF6}"/>
          </ac:picMkLst>
        </pc:picChg>
        <pc:cxnChg chg="mod">
          <ac:chgData name="Temitope Nelson" userId="03ca0b5538a8ccb0" providerId="LiveId" clId="{94427CCC-E178-47E8-AE31-67B94FB6F6D4}" dt="2024-02-02T15:32:43.209" v="943"/>
          <ac:cxnSpMkLst>
            <pc:docMk/>
            <pc:sldMk cId="0" sldId="295"/>
            <ac:cxnSpMk id="11" creationId="{CE453B74-5F55-DBE8-2584-51C5BF446F42}"/>
          </ac:cxnSpMkLst>
        </pc:cxnChg>
        <pc:cxnChg chg="mod">
          <ac:chgData name="Temitope Nelson" userId="03ca0b5538a8ccb0" providerId="LiveId" clId="{94427CCC-E178-47E8-AE31-67B94FB6F6D4}" dt="2024-02-02T15:32:43.209" v="943"/>
          <ac:cxnSpMkLst>
            <pc:docMk/>
            <pc:sldMk cId="0" sldId="295"/>
            <ac:cxnSpMk id="12" creationId="{9E2DB0E0-5DBD-5687-681E-C0AF11C09FA0}"/>
          </ac:cxnSpMkLst>
        </pc:cxnChg>
      </pc:sldChg>
      <pc:sldChg chg="addSp delSp modSp mod">
        <pc:chgData name="Temitope Nelson" userId="03ca0b5538a8ccb0" providerId="LiveId" clId="{94427CCC-E178-47E8-AE31-67B94FB6F6D4}" dt="2024-02-02T15:33:39.440" v="967" actId="1035"/>
        <pc:sldMkLst>
          <pc:docMk/>
          <pc:sldMk cId="0" sldId="296"/>
        </pc:sldMkLst>
        <pc:spChg chg="mod">
          <ac:chgData name="Temitope Nelson" userId="03ca0b5538a8ccb0" providerId="LiveId" clId="{94427CCC-E178-47E8-AE31-67B94FB6F6D4}" dt="2024-02-02T15:33:25.663" v="961"/>
          <ac:spMkLst>
            <pc:docMk/>
            <pc:sldMk cId="0" sldId="296"/>
            <ac:spMk id="4" creationId="{F5E84378-3B73-B7CE-B412-9B88A262904D}"/>
          </ac:spMkLst>
        </pc:spChg>
        <pc:spChg chg="mod">
          <ac:chgData name="Temitope Nelson" userId="03ca0b5538a8ccb0" providerId="LiveId" clId="{94427CCC-E178-47E8-AE31-67B94FB6F6D4}" dt="2024-02-02T15:33:25.663" v="961"/>
          <ac:spMkLst>
            <pc:docMk/>
            <pc:sldMk cId="0" sldId="296"/>
            <ac:spMk id="5" creationId="{CB47AD25-D0DF-E7DE-1093-ED4F735AD5D8}"/>
          </ac:spMkLst>
        </pc:spChg>
        <pc:spChg chg="mod">
          <ac:chgData name="Temitope Nelson" userId="03ca0b5538a8ccb0" providerId="LiveId" clId="{94427CCC-E178-47E8-AE31-67B94FB6F6D4}" dt="2024-02-02T15:33:25.663" v="961"/>
          <ac:spMkLst>
            <pc:docMk/>
            <pc:sldMk cId="0" sldId="296"/>
            <ac:spMk id="7" creationId="{EAEB1E16-314F-A19D-B613-633B53676EB0}"/>
          </ac:spMkLst>
        </pc:spChg>
        <pc:spChg chg="mod">
          <ac:chgData name="Temitope Nelson" userId="03ca0b5538a8ccb0" providerId="LiveId" clId="{94427CCC-E178-47E8-AE31-67B94FB6F6D4}" dt="2024-02-02T15:33:25.663" v="961"/>
          <ac:spMkLst>
            <pc:docMk/>
            <pc:sldMk cId="0" sldId="296"/>
            <ac:spMk id="9" creationId="{25E7D20F-0254-35C7-D599-7E9924A0EFBF}"/>
          </ac:spMkLst>
        </pc:spChg>
        <pc:spChg chg="mod">
          <ac:chgData name="Temitope Nelson" userId="03ca0b5538a8ccb0" providerId="LiveId" clId="{94427CCC-E178-47E8-AE31-67B94FB6F6D4}" dt="2024-02-02T15:33:25.663" v="961"/>
          <ac:spMkLst>
            <pc:docMk/>
            <pc:sldMk cId="0" sldId="296"/>
            <ac:spMk id="10" creationId="{9706EC8F-BD9B-492E-EE72-80B6808B95B9}"/>
          </ac:spMkLst>
        </pc:spChg>
        <pc:spChg chg="mod ord">
          <ac:chgData name="Temitope Nelson" userId="03ca0b5538a8ccb0" providerId="LiveId" clId="{94427CCC-E178-47E8-AE31-67B94FB6F6D4}" dt="2024-02-02T15:33:39.440" v="967" actId="1035"/>
          <ac:spMkLst>
            <pc:docMk/>
            <pc:sldMk cId="0" sldId="296"/>
            <ac:spMk id="1908" creationId="{00000000-0000-0000-0000-000000000000}"/>
          </ac:spMkLst>
        </pc:spChg>
        <pc:grpChg chg="add mod">
          <ac:chgData name="Temitope Nelson" userId="03ca0b5538a8ccb0" providerId="LiveId" clId="{94427CCC-E178-47E8-AE31-67B94FB6F6D4}" dt="2024-02-02T15:33:25.663" v="961"/>
          <ac:grpSpMkLst>
            <pc:docMk/>
            <pc:sldMk cId="0" sldId="296"/>
            <ac:grpSpMk id="2" creationId="{9C27C99E-A347-3580-BA85-79F0CD79C96C}"/>
          </ac:grpSpMkLst>
        </pc:grpChg>
        <pc:grpChg chg="mod">
          <ac:chgData name="Temitope Nelson" userId="03ca0b5538a8ccb0" providerId="LiveId" clId="{94427CCC-E178-47E8-AE31-67B94FB6F6D4}" dt="2024-02-02T15:33:25.663" v="961"/>
          <ac:grpSpMkLst>
            <pc:docMk/>
            <pc:sldMk cId="0" sldId="296"/>
            <ac:grpSpMk id="3" creationId="{EAE77AF8-BF35-1D53-036F-1E04DFF6C912}"/>
          </ac:grpSpMkLst>
        </pc:grpChg>
        <pc:grpChg chg="del">
          <ac:chgData name="Temitope Nelson" userId="03ca0b5538a8ccb0" providerId="LiveId" clId="{94427CCC-E178-47E8-AE31-67B94FB6F6D4}" dt="2024-02-02T15:33:23.915" v="960" actId="478"/>
          <ac:grpSpMkLst>
            <pc:docMk/>
            <pc:sldMk cId="0" sldId="296"/>
            <ac:grpSpMk id="1899" creationId="{00000000-0000-0000-0000-000000000000}"/>
          </ac:grpSpMkLst>
        </pc:grpChg>
        <pc:picChg chg="mod">
          <ac:chgData name="Temitope Nelson" userId="03ca0b5538a8ccb0" providerId="LiveId" clId="{94427CCC-E178-47E8-AE31-67B94FB6F6D4}" dt="2024-02-02T15:33:25.663" v="961"/>
          <ac:picMkLst>
            <pc:docMk/>
            <pc:sldMk cId="0" sldId="296"/>
            <ac:picMk id="6" creationId="{77D040CD-8680-4755-ED71-D9A9821E013E}"/>
          </ac:picMkLst>
        </pc:picChg>
        <pc:picChg chg="mod">
          <ac:chgData name="Temitope Nelson" userId="03ca0b5538a8ccb0" providerId="LiveId" clId="{94427CCC-E178-47E8-AE31-67B94FB6F6D4}" dt="2024-02-02T15:33:25.663" v="961"/>
          <ac:picMkLst>
            <pc:docMk/>
            <pc:sldMk cId="0" sldId="296"/>
            <ac:picMk id="8" creationId="{B7883D21-383C-5BD1-3D4C-0AE222AD511F}"/>
          </ac:picMkLst>
        </pc:picChg>
        <pc:cxnChg chg="mod">
          <ac:chgData name="Temitope Nelson" userId="03ca0b5538a8ccb0" providerId="LiveId" clId="{94427CCC-E178-47E8-AE31-67B94FB6F6D4}" dt="2024-02-02T15:33:25.663" v="961"/>
          <ac:cxnSpMkLst>
            <pc:docMk/>
            <pc:sldMk cId="0" sldId="296"/>
            <ac:cxnSpMk id="11" creationId="{F145AF03-FC90-86BE-CD1E-141ECBE80C6E}"/>
          </ac:cxnSpMkLst>
        </pc:cxnChg>
        <pc:cxnChg chg="mod">
          <ac:chgData name="Temitope Nelson" userId="03ca0b5538a8ccb0" providerId="LiveId" clId="{94427CCC-E178-47E8-AE31-67B94FB6F6D4}" dt="2024-02-02T15:33:25.663" v="961"/>
          <ac:cxnSpMkLst>
            <pc:docMk/>
            <pc:sldMk cId="0" sldId="296"/>
            <ac:cxnSpMk id="12" creationId="{A755C43E-E551-3519-0988-AD820034D232}"/>
          </ac:cxnSpMkLst>
        </pc:cxnChg>
      </pc:sldChg>
      <pc:sldChg chg="addSp delSp modSp mod">
        <pc:chgData name="Temitope Nelson" userId="03ca0b5538a8ccb0" providerId="LiveId" clId="{94427CCC-E178-47E8-AE31-67B94FB6F6D4}" dt="2024-02-02T15:40:40.989" v="1136" actId="403"/>
        <pc:sldMkLst>
          <pc:docMk/>
          <pc:sldMk cId="0" sldId="298"/>
        </pc:sldMkLst>
        <pc:spChg chg="add del mod">
          <ac:chgData name="Temitope Nelson" userId="03ca0b5538a8ccb0" providerId="LiveId" clId="{94427CCC-E178-47E8-AE31-67B94FB6F6D4}" dt="2024-02-02T14:32:14.850" v="422" actId="21"/>
          <ac:spMkLst>
            <pc:docMk/>
            <pc:sldMk cId="0" sldId="298"/>
            <ac:spMk id="2" creationId="{2507748F-5543-B3C6-7648-8FE569A96FE5}"/>
          </ac:spMkLst>
        </pc:spChg>
        <pc:spChg chg="add del mod">
          <ac:chgData name="Temitope Nelson" userId="03ca0b5538a8ccb0" providerId="LiveId" clId="{94427CCC-E178-47E8-AE31-67B94FB6F6D4}" dt="2024-02-02T15:40:12.442" v="1129" actId="478"/>
          <ac:spMkLst>
            <pc:docMk/>
            <pc:sldMk cId="0" sldId="298"/>
            <ac:spMk id="3" creationId="{96B90BC3-C408-1B04-230A-54F82ABE84CA}"/>
          </ac:spMkLst>
        </pc:spChg>
        <pc:spChg chg="add mod ord">
          <ac:chgData name="Temitope Nelson" userId="03ca0b5538a8ccb0" providerId="LiveId" clId="{94427CCC-E178-47E8-AE31-67B94FB6F6D4}" dt="2024-02-02T15:06:25.585" v="567" actId="1038"/>
          <ac:spMkLst>
            <pc:docMk/>
            <pc:sldMk cId="0" sldId="298"/>
            <ac:spMk id="4" creationId="{EF2DF4E3-B634-D0F8-74A1-E222EA3E5F91}"/>
          </ac:spMkLst>
        </pc:spChg>
        <pc:spChg chg="mod">
          <ac:chgData name="Temitope Nelson" userId="03ca0b5538a8ccb0" providerId="LiveId" clId="{94427CCC-E178-47E8-AE31-67B94FB6F6D4}" dt="2024-02-02T15:06:07.864" v="557"/>
          <ac:spMkLst>
            <pc:docMk/>
            <pc:sldMk cId="0" sldId="298"/>
            <ac:spMk id="7" creationId="{91128659-9392-3251-0980-9D94263197E1}"/>
          </ac:spMkLst>
        </pc:spChg>
        <pc:spChg chg="mod">
          <ac:chgData name="Temitope Nelson" userId="03ca0b5538a8ccb0" providerId="LiveId" clId="{94427CCC-E178-47E8-AE31-67B94FB6F6D4}" dt="2024-02-02T15:06:07.864" v="557"/>
          <ac:spMkLst>
            <pc:docMk/>
            <pc:sldMk cId="0" sldId="298"/>
            <ac:spMk id="8" creationId="{AB3634D3-3B2A-F4D0-D0F0-66DA57DF10CF}"/>
          </ac:spMkLst>
        </pc:spChg>
        <pc:spChg chg="mod">
          <ac:chgData name="Temitope Nelson" userId="03ca0b5538a8ccb0" providerId="LiveId" clId="{94427CCC-E178-47E8-AE31-67B94FB6F6D4}" dt="2024-02-02T15:06:07.864" v="557"/>
          <ac:spMkLst>
            <pc:docMk/>
            <pc:sldMk cId="0" sldId="298"/>
            <ac:spMk id="10" creationId="{B93D98E2-C328-DC74-B697-80DA48712142}"/>
          </ac:spMkLst>
        </pc:spChg>
        <pc:spChg chg="mod">
          <ac:chgData name="Temitope Nelson" userId="03ca0b5538a8ccb0" providerId="LiveId" clId="{94427CCC-E178-47E8-AE31-67B94FB6F6D4}" dt="2024-02-02T15:06:07.864" v="557"/>
          <ac:spMkLst>
            <pc:docMk/>
            <pc:sldMk cId="0" sldId="298"/>
            <ac:spMk id="12" creationId="{26E34F5A-63C3-A78E-F474-27126A7FD615}"/>
          </ac:spMkLst>
        </pc:spChg>
        <pc:spChg chg="mod">
          <ac:chgData name="Temitope Nelson" userId="03ca0b5538a8ccb0" providerId="LiveId" clId="{94427CCC-E178-47E8-AE31-67B94FB6F6D4}" dt="2024-02-02T15:06:07.864" v="557"/>
          <ac:spMkLst>
            <pc:docMk/>
            <pc:sldMk cId="0" sldId="298"/>
            <ac:spMk id="13" creationId="{2BA362C0-D525-6CF4-DFA3-47468D6EC245}"/>
          </ac:spMkLst>
        </pc:spChg>
        <pc:spChg chg="mod">
          <ac:chgData name="Temitope Nelson" userId="03ca0b5538a8ccb0" providerId="LiveId" clId="{94427CCC-E178-47E8-AE31-67B94FB6F6D4}" dt="2024-02-02T14:33:34" v="430" actId="207"/>
          <ac:spMkLst>
            <pc:docMk/>
            <pc:sldMk cId="0" sldId="298"/>
            <ac:spMk id="359" creationId="{00000000-0000-0000-0000-000000000000}"/>
          </ac:spMkLst>
        </pc:spChg>
        <pc:spChg chg="mod">
          <ac:chgData name="Temitope Nelson" userId="03ca0b5538a8ccb0" providerId="LiveId" clId="{94427CCC-E178-47E8-AE31-67B94FB6F6D4}" dt="2024-02-02T15:40:40.989" v="1136" actId="403"/>
          <ac:spMkLst>
            <pc:docMk/>
            <pc:sldMk cId="0" sldId="298"/>
            <ac:spMk id="360" creationId="{00000000-0000-0000-0000-000000000000}"/>
          </ac:spMkLst>
        </pc:spChg>
        <pc:spChg chg="mod">
          <ac:chgData name="Temitope Nelson" userId="03ca0b5538a8ccb0" providerId="LiveId" clId="{94427CCC-E178-47E8-AE31-67B94FB6F6D4}" dt="2024-02-02T14:33:40.435" v="431" actId="207"/>
          <ac:spMkLst>
            <pc:docMk/>
            <pc:sldMk cId="0" sldId="298"/>
            <ac:spMk id="363" creationId="{00000000-0000-0000-0000-000000000000}"/>
          </ac:spMkLst>
        </pc:spChg>
        <pc:spChg chg="mod">
          <ac:chgData name="Temitope Nelson" userId="03ca0b5538a8ccb0" providerId="LiveId" clId="{94427CCC-E178-47E8-AE31-67B94FB6F6D4}" dt="2024-02-02T15:40:37.837" v="1135" actId="403"/>
          <ac:spMkLst>
            <pc:docMk/>
            <pc:sldMk cId="0" sldId="298"/>
            <ac:spMk id="364" creationId="{00000000-0000-0000-0000-000000000000}"/>
          </ac:spMkLst>
        </pc:spChg>
        <pc:spChg chg="mod">
          <ac:chgData name="Temitope Nelson" userId="03ca0b5538a8ccb0" providerId="LiveId" clId="{94427CCC-E178-47E8-AE31-67B94FB6F6D4}" dt="2024-02-02T15:40:06.815" v="1127" actId="207"/>
          <ac:spMkLst>
            <pc:docMk/>
            <pc:sldMk cId="0" sldId="298"/>
            <ac:spMk id="367" creationId="{00000000-0000-0000-0000-000000000000}"/>
          </ac:spMkLst>
        </pc:spChg>
        <pc:spChg chg="mod">
          <ac:chgData name="Temitope Nelson" userId="03ca0b5538a8ccb0" providerId="LiveId" clId="{94427CCC-E178-47E8-AE31-67B94FB6F6D4}" dt="2024-02-02T15:40:29.728" v="1133" actId="14100"/>
          <ac:spMkLst>
            <pc:docMk/>
            <pc:sldMk cId="0" sldId="298"/>
            <ac:spMk id="368" creationId="{00000000-0000-0000-0000-000000000000}"/>
          </ac:spMkLst>
        </pc:spChg>
        <pc:spChg chg="mod">
          <ac:chgData name="Temitope Nelson" userId="03ca0b5538a8ccb0" providerId="LiveId" clId="{94427CCC-E178-47E8-AE31-67B94FB6F6D4}" dt="2024-02-02T15:40:10.626" v="1128" actId="207"/>
          <ac:spMkLst>
            <pc:docMk/>
            <pc:sldMk cId="0" sldId="298"/>
            <ac:spMk id="371" creationId="{00000000-0000-0000-0000-000000000000}"/>
          </ac:spMkLst>
        </pc:spChg>
        <pc:spChg chg="mod">
          <ac:chgData name="Temitope Nelson" userId="03ca0b5538a8ccb0" providerId="LiveId" clId="{94427CCC-E178-47E8-AE31-67B94FB6F6D4}" dt="2024-02-02T15:40:33.324" v="1134" actId="403"/>
          <ac:spMkLst>
            <pc:docMk/>
            <pc:sldMk cId="0" sldId="298"/>
            <ac:spMk id="372" creationId="{00000000-0000-0000-0000-000000000000}"/>
          </ac:spMkLst>
        </pc:spChg>
        <pc:spChg chg="del mod">
          <ac:chgData name="Temitope Nelson" userId="03ca0b5538a8ccb0" providerId="LiveId" clId="{94427CCC-E178-47E8-AE31-67B94FB6F6D4}" dt="2024-02-02T15:05:56.673" v="554" actId="478"/>
          <ac:spMkLst>
            <pc:docMk/>
            <pc:sldMk cId="0" sldId="298"/>
            <ac:spMk id="378" creationId="{00000000-0000-0000-0000-000000000000}"/>
          </ac:spMkLst>
        </pc:spChg>
        <pc:spChg chg="mod">
          <ac:chgData name="Temitope Nelson" userId="03ca0b5538a8ccb0" providerId="LiveId" clId="{94427CCC-E178-47E8-AE31-67B94FB6F6D4}" dt="2024-02-02T14:26:22.617" v="355" actId="208"/>
          <ac:spMkLst>
            <pc:docMk/>
            <pc:sldMk cId="0" sldId="298"/>
            <ac:spMk id="379" creationId="{00000000-0000-0000-0000-000000000000}"/>
          </ac:spMkLst>
        </pc:spChg>
        <pc:spChg chg="del mod">
          <ac:chgData name="Temitope Nelson" userId="03ca0b5538a8ccb0" providerId="LiveId" clId="{94427CCC-E178-47E8-AE31-67B94FB6F6D4}" dt="2024-02-02T15:05:47.034" v="551" actId="21"/>
          <ac:spMkLst>
            <pc:docMk/>
            <pc:sldMk cId="0" sldId="298"/>
            <ac:spMk id="386" creationId="{00000000-0000-0000-0000-000000000000}"/>
          </ac:spMkLst>
        </pc:spChg>
        <pc:grpChg chg="add mod">
          <ac:chgData name="Temitope Nelson" userId="03ca0b5538a8ccb0" providerId="LiveId" clId="{94427CCC-E178-47E8-AE31-67B94FB6F6D4}" dt="2024-02-02T15:06:07.864" v="557"/>
          <ac:grpSpMkLst>
            <pc:docMk/>
            <pc:sldMk cId="0" sldId="298"/>
            <ac:grpSpMk id="5" creationId="{245D9E56-C782-0331-FEDD-94FCC53024BC}"/>
          </ac:grpSpMkLst>
        </pc:grpChg>
        <pc:grpChg chg="mod">
          <ac:chgData name="Temitope Nelson" userId="03ca0b5538a8ccb0" providerId="LiveId" clId="{94427CCC-E178-47E8-AE31-67B94FB6F6D4}" dt="2024-02-02T15:06:07.864" v="557"/>
          <ac:grpSpMkLst>
            <pc:docMk/>
            <pc:sldMk cId="0" sldId="298"/>
            <ac:grpSpMk id="6" creationId="{11F5EB28-C3EB-4346-8DDC-AF1F1974CBD6}"/>
          </ac:grpSpMkLst>
        </pc:grpChg>
        <pc:grpChg chg="del mod">
          <ac:chgData name="Temitope Nelson" userId="03ca0b5538a8ccb0" providerId="LiveId" clId="{94427CCC-E178-47E8-AE31-67B94FB6F6D4}" dt="2024-02-02T15:05:59.317" v="555" actId="478"/>
          <ac:grpSpMkLst>
            <pc:docMk/>
            <pc:sldMk cId="0" sldId="298"/>
            <ac:grpSpMk id="377" creationId="{00000000-0000-0000-0000-000000000000}"/>
          </ac:grpSpMkLst>
        </pc:grpChg>
        <pc:picChg chg="mod">
          <ac:chgData name="Temitope Nelson" userId="03ca0b5538a8ccb0" providerId="LiveId" clId="{94427CCC-E178-47E8-AE31-67B94FB6F6D4}" dt="2024-02-02T15:06:07.864" v="557"/>
          <ac:picMkLst>
            <pc:docMk/>
            <pc:sldMk cId="0" sldId="298"/>
            <ac:picMk id="9" creationId="{1CB6D6B0-E9D0-666E-EFE3-9A40B1A2FF37}"/>
          </ac:picMkLst>
        </pc:picChg>
        <pc:picChg chg="mod">
          <ac:chgData name="Temitope Nelson" userId="03ca0b5538a8ccb0" providerId="LiveId" clId="{94427CCC-E178-47E8-AE31-67B94FB6F6D4}" dt="2024-02-02T15:07:17.181" v="591" actId="1036"/>
          <ac:picMkLst>
            <pc:docMk/>
            <pc:sldMk cId="0" sldId="298"/>
            <ac:picMk id="11" creationId="{C0014D0D-258C-A677-3BA2-21FFA906F6C7}"/>
          </ac:picMkLst>
        </pc:picChg>
        <pc:cxnChg chg="mod">
          <ac:chgData name="Temitope Nelson" userId="03ca0b5538a8ccb0" providerId="LiveId" clId="{94427CCC-E178-47E8-AE31-67B94FB6F6D4}" dt="2024-02-02T15:06:07.864" v="557"/>
          <ac:cxnSpMkLst>
            <pc:docMk/>
            <pc:sldMk cId="0" sldId="298"/>
            <ac:cxnSpMk id="14" creationId="{72CF7C7E-BF8E-CDB1-F723-BB1586A22E07}"/>
          </ac:cxnSpMkLst>
        </pc:cxnChg>
        <pc:cxnChg chg="mod">
          <ac:chgData name="Temitope Nelson" userId="03ca0b5538a8ccb0" providerId="LiveId" clId="{94427CCC-E178-47E8-AE31-67B94FB6F6D4}" dt="2024-02-02T15:06:07.864" v="557"/>
          <ac:cxnSpMkLst>
            <pc:docMk/>
            <pc:sldMk cId="0" sldId="298"/>
            <ac:cxnSpMk id="15" creationId="{9B895142-12D4-9BAC-3BDE-44D4390DB6A8}"/>
          </ac:cxnSpMkLst>
        </pc:cxnChg>
      </pc:sldChg>
      <pc:sldChg chg="addSp delSp modSp mod">
        <pc:chgData name="Temitope Nelson" userId="03ca0b5538a8ccb0" providerId="LiveId" clId="{94427CCC-E178-47E8-AE31-67B94FB6F6D4}" dt="2024-02-02T15:09:07.533" v="617" actId="207"/>
        <pc:sldMkLst>
          <pc:docMk/>
          <pc:sldMk cId="567481164" sldId="302"/>
        </pc:sldMkLst>
        <pc:spChg chg="mod">
          <ac:chgData name="Temitope Nelson" userId="03ca0b5538a8ccb0" providerId="LiveId" clId="{94427CCC-E178-47E8-AE31-67B94FB6F6D4}" dt="2024-02-02T15:09:07.533" v="617" actId="207"/>
          <ac:spMkLst>
            <pc:docMk/>
            <pc:sldMk cId="567481164" sldId="302"/>
            <ac:spMk id="2" creationId="{F1A0F481-BC72-B12A-CDFA-3F350096AD40}"/>
          </ac:spMkLst>
        </pc:spChg>
        <pc:spChg chg="add del mod">
          <ac:chgData name="Temitope Nelson" userId="03ca0b5538a8ccb0" providerId="LiveId" clId="{94427CCC-E178-47E8-AE31-67B94FB6F6D4}" dt="2024-02-02T14:33:22.749" v="427" actId="21"/>
          <ac:spMkLst>
            <pc:docMk/>
            <pc:sldMk cId="567481164" sldId="302"/>
            <ac:spMk id="3" creationId="{E63134BA-7CDF-02D8-FA41-23031E22905E}"/>
          </ac:spMkLst>
        </pc:spChg>
        <pc:spChg chg="add mod ord">
          <ac:chgData name="Temitope Nelson" userId="03ca0b5538a8ccb0" providerId="LiveId" clId="{94427CCC-E178-47E8-AE31-67B94FB6F6D4}" dt="2024-02-02T15:08:40.842" v="603" actId="1076"/>
          <ac:spMkLst>
            <pc:docMk/>
            <pc:sldMk cId="567481164" sldId="302"/>
            <ac:spMk id="5" creationId="{A36EFB01-A487-5305-A24B-1B6CB3D863D7}"/>
          </ac:spMkLst>
        </pc:spChg>
        <pc:spChg chg="mod">
          <ac:chgData name="Temitope Nelson" userId="03ca0b5538a8ccb0" providerId="LiveId" clId="{94427CCC-E178-47E8-AE31-67B94FB6F6D4}" dt="2024-02-02T15:08:16.870" v="598"/>
          <ac:spMkLst>
            <pc:docMk/>
            <pc:sldMk cId="567481164" sldId="302"/>
            <ac:spMk id="18" creationId="{3B682579-30B2-7D9D-38A6-4759EB5D8DBC}"/>
          </ac:spMkLst>
        </pc:spChg>
        <pc:spChg chg="mod">
          <ac:chgData name="Temitope Nelson" userId="03ca0b5538a8ccb0" providerId="LiveId" clId="{94427CCC-E178-47E8-AE31-67B94FB6F6D4}" dt="2024-02-02T15:08:16.870" v="598"/>
          <ac:spMkLst>
            <pc:docMk/>
            <pc:sldMk cId="567481164" sldId="302"/>
            <ac:spMk id="20" creationId="{A42F351E-CAEF-5E37-F4A1-F39722CBC37C}"/>
          </ac:spMkLst>
        </pc:spChg>
        <pc:spChg chg="mod">
          <ac:chgData name="Temitope Nelson" userId="03ca0b5538a8ccb0" providerId="LiveId" clId="{94427CCC-E178-47E8-AE31-67B94FB6F6D4}" dt="2024-02-02T15:08:16.870" v="598"/>
          <ac:spMkLst>
            <pc:docMk/>
            <pc:sldMk cId="567481164" sldId="302"/>
            <ac:spMk id="22" creationId="{89BCC0BA-A8EC-A509-A372-A9223B99BB8E}"/>
          </ac:spMkLst>
        </pc:spChg>
        <pc:spChg chg="mod">
          <ac:chgData name="Temitope Nelson" userId="03ca0b5538a8ccb0" providerId="LiveId" clId="{94427CCC-E178-47E8-AE31-67B94FB6F6D4}" dt="2024-02-02T15:08:16.870" v="598"/>
          <ac:spMkLst>
            <pc:docMk/>
            <pc:sldMk cId="567481164" sldId="302"/>
            <ac:spMk id="25" creationId="{462192BB-7648-88C3-854D-08C29E295B2E}"/>
          </ac:spMkLst>
        </pc:spChg>
        <pc:spChg chg="mod">
          <ac:chgData name="Temitope Nelson" userId="03ca0b5538a8ccb0" providerId="LiveId" clId="{94427CCC-E178-47E8-AE31-67B94FB6F6D4}" dt="2024-02-02T15:08:16.870" v="598"/>
          <ac:spMkLst>
            <pc:docMk/>
            <pc:sldMk cId="567481164" sldId="302"/>
            <ac:spMk id="26" creationId="{1CA62D55-ABF0-8919-588D-798852D73E21}"/>
          </ac:spMkLst>
        </pc:spChg>
        <pc:spChg chg="mod">
          <ac:chgData name="Temitope Nelson" userId="03ca0b5538a8ccb0" providerId="LiveId" clId="{94427CCC-E178-47E8-AE31-67B94FB6F6D4}" dt="2024-02-02T15:07:48.066" v="593" actId="1076"/>
          <ac:spMkLst>
            <pc:docMk/>
            <pc:sldMk cId="567481164" sldId="302"/>
            <ac:spMk id="483" creationId="{00000000-0000-0000-0000-000000000000}"/>
          </ac:spMkLst>
        </pc:spChg>
        <pc:spChg chg="mod">
          <ac:chgData name="Temitope Nelson" userId="03ca0b5538a8ccb0" providerId="LiveId" clId="{94427CCC-E178-47E8-AE31-67B94FB6F6D4}" dt="2024-02-02T15:07:58.667" v="594" actId="21"/>
          <ac:spMkLst>
            <pc:docMk/>
            <pc:sldMk cId="567481164" sldId="302"/>
            <ac:spMk id="484" creationId="{00000000-0000-0000-0000-000000000000}"/>
          </ac:spMkLst>
        </pc:spChg>
        <pc:spChg chg="mod">
          <ac:chgData name="Temitope Nelson" userId="03ca0b5538a8ccb0" providerId="LiveId" clId="{94427CCC-E178-47E8-AE31-67B94FB6F6D4}" dt="2024-02-02T15:08:55.459" v="615" actId="1076"/>
          <ac:spMkLst>
            <pc:docMk/>
            <pc:sldMk cId="567481164" sldId="302"/>
            <ac:spMk id="491" creationId="{00000000-0000-0000-0000-000000000000}"/>
          </ac:spMkLst>
        </pc:spChg>
        <pc:spChg chg="mod">
          <ac:chgData name="Temitope Nelson" userId="03ca0b5538a8ccb0" providerId="LiveId" clId="{94427CCC-E178-47E8-AE31-67B94FB6F6D4}" dt="2024-02-02T15:08:48.747" v="614" actId="1036"/>
          <ac:spMkLst>
            <pc:docMk/>
            <pc:sldMk cId="567481164" sldId="302"/>
            <ac:spMk id="492" creationId="{00000000-0000-0000-0000-000000000000}"/>
          </ac:spMkLst>
        </pc:spChg>
        <pc:grpChg chg="add mod">
          <ac:chgData name="Temitope Nelson" userId="03ca0b5538a8ccb0" providerId="LiveId" clId="{94427CCC-E178-47E8-AE31-67B94FB6F6D4}" dt="2024-02-02T15:08:16.870" v="598"/>
          <ac:grpSpMkLst>
            <pc:docMk/>
            <pc:sldMk cId="567481164" sldId="302"/>
            <ac:grpSpMk id="14" creationId="{EFFF4979-55B6-035A-ACD9-36400E9BD435}"/>
          </ac:grpSpMkLst>
        </pc:grpChg>
        <pc:grpChg chg="mod">
          <ac:chgData name="Temitope Nelson" userId="03ca0b5538a8ccb0" providerId="LiveId" clId="{94427CCC-E178-47E8-AE31-67B94FB6F6D4}" dt="2024-02-02T15:08:16.870" v="598"/>
          <ac:grpSpMkLst>
            <pc:docMk/>
            <pc:sldMk cId="567481164" sldId="302"/>
            <ac:grpSpMk id="16" creationId="{8E9177A7-7986-5C77-9FE1-612E7789D0DE}"/>
          </ac:grpSpMkLst>
        </pc:grpChg>
        <pc:grpChg chg="del">
          <ac:chgData name="Temitope Nelson" userId="03ca0b5538a8ccb0" providerId="LiveId" clId="{94427CCC-E178-47E8-AE31-67B94FB6F6D4}" dt="2024-02-02T15:08:08.638" v="597" actId="478"/>
          <ac:grpSpMkLst>
            <pc:docMk/>
            <pc:sldMk cId="567481164" sldId="302"/>
            <ac:grpSpMk id="482" creationId="{00000000-0000-0000-0000-000000000000}"/>
          </ac:grpSpMkLst>
        </pc:grpChg>
        <pc:picChg chg="mod">
          <ac:chgData name="Temitope Nelson" userId="03ca0b5538a8ccb0" providerId="LiveId" clId="{94427CCC-E178-47E8-AE31-67B94FB6F6D4}" dt="2024-02-02T15:08:16.870" v="598"/>
          <ac:picMkLst>
            <pc:docMk/>
            <pc:sldMk cId="567481164" sldId="302"/>
            <ac:picMk id="21" creationId="{1A73A336-E73D-AF58-56EF-E4C91FB50F8F}"/>
          </ac:picMkLst>
        </pc:picChg>
        <pc:picChg chg="mod">
          <ac:chgData name="Temitope Nelson" userId="03ca0b5538a8ccb0" providerId="LiveId" clId="{94427CCC-E178-47E8-AE31-67B94FB6F6D4}" dt="2024-02-02T15:08:16.870" v="598"/>
          <ac:picMkLst>
            <pc:docMk/>
            <pc:sldMk cId="567481164" sldId="302"/>
            <ac:picMk id="24" creationId="{5FAC7123-E47E-A2D8-A96B-7CA10B1B3FA8}"/>
          </ac:picMkLst>
        </pc:picChg>
        <pc:picChg chg="mod">
          <ac:chgData name="Temitope Nelson" userId="03ca0b5538a8ccb0" providerId="LiveId" clId="{94427CCC-E178-47E8-AE31-67B94FB6F6D4}" dt="2024-02-02T15:08:57.968" v="616" actId="14100"/>
          <ac:picMkLst>
            <pc:docMk/>
            <pc:sldMk cId="567481164" sldId="302"/>
            <ac:picMk id="494" creationId="{00000000-0000-0000-0000-000000000000}"/>
          </ac:picMkLst>
        </pc:picChg>
        <pc:cxnChg chg="mod">
          <ac:chgData name="Temitope Nelson" userId="03ca0b5538a8ccb0" providerId="LiveId" clId="{94427CCC-E178-47E8-AE31-67B94FB6F6D4}" dt="2024-02-02T15:08:16.870" v="598"/>
          <ac:cxnSpMkLst>
            <pc:docMk/>
            <pc:sldMk cId="567481164" sldId="302"/>
            <ac:cxnSpMk id="27" creationId="{5F230F71-F0CF-FC95-E37C-035A27387DD2}"/>
          </ac:cxnSpMkLst>
        </pc:cxnChg>
        <pc:cxnChg chg="mod">
          <ac:chgData name="Temitope Nelson" userId="03ca0b5538a8ccb0" providerId="LiveId" clId="{94427CCC-E178-47E8-AE31-67B94FB6F6D4}" dt="2024-02-02T15:08:16.870" v="598"/>
          <ac:cxnSpMkLst>
            <pc:docMk/>
            <pc:sldMk cId="567481164" sldId="302"/>
            <ac:cxnSpMk id="28" creationId="{7D376392-2927-EEB8-CAF9-6D18FF551E70}"/>
          </ac:cxnSpMkLst>
        </pc:cxnChg>
      </pc:sldChg>
      <pc:sldChg chg="addSp delSp modSp mod">
        <pc:chgData name="Temitope Nelson" userId="03ca0b5538a8ccb0" providerId="LiveId" clId="{94427CCC-E178-47E8-AE31-67B94FB6F6D4}" dt="2024-02-02T15:42:49.288" v="1185" actId="1035"/>
        <pc:sldMkLst>
          <pc:docMk/>
          <pc:sldMk cId="1044083634" sldId="303"/>
        </pc:sldMkLst>
        <pc:spChg chg="add mod ord">
          <ac:chgData name="Temitope Nelson" userId="03ca0b5538a8ccb0" providerId="LiveId" clId="{94427CCC-E178-47E8-AE31-67B94FB6F6D4}" dt="2024-02-02T15:10:04.945" v="626" actId="1076"/>
          <ac:spMkLst>
            <pc:docMk/>
            <pc:sldMk cId="1044083634" sldId="303"/>
            <ac:spMk id="3" creationId="{00F90295-E129-FB58-9133-DACA61B53F4D}"/>
          </ac:spMkLst>
        </pc:spChg>
        <pc:spChg chg="mod">
          <ac:chgData name="Temitope Nelson" userId="03ca0b5538a8ccb0" providerId="LiveId" clId="{94427CCC-E178-47E8-AE31-67B94FB6F6D4}" dt="2024-02-02T15:09:49.262" v="622"/>
          <ac:spMkLst>
            <pc:docMk/>
            <pc:sldMk cId="1044083634" sldId="303"/>
            <ac:spMk id="6" creationId="{C334232C-FD7D-6C36-C3E9-F3EA3AB672B5}"/>
          </ac:spMkLst>
        </pc:spChg>
        <pc:spChg chg="mod">
          <ac:chgData name="Temitope Nelson" userId="03ca0b5538a8ccb0" providerId="LiveId" clId="{94427CCC-E178-47E8-AE31-67B94FB6F6D4}" dt="2024-02-02T15:09:49.262" v="622"/>
          <ac:spMkLst>
            <pc:docMk/>
            <pc:sldMk cId="1044083634" sldId="303"/>
            <ac:spMk id="7" creationId="{3631B947-1D9E-BEC3-C1E4-F556B13BE527}"/>
          </ac:spMkLst>
        </pc:spChg>
        <pc:spChg chg="mod">
          <ac:chgData name="Temitope Nelson" userId="03ca0b5538a8ccb0" providerId="LiveId" clId="{94427CCC-E178-47E8-AE31-67B94FB6F6D4}" dt="2024-02-02T15:09:49.262" v="622"/>
          <ac:spMkLst>
            <pc:docMk/>
            <pc:sldMk cId="1044083634" sldId="303"/>
            <ac:spMk id="9" creationId="{23B36F22-A826-8621-1022-8A500EA82B44}"/>
          </ac:spMkLst>
        </pc:spChg>
        <pc:spChg chg="mod">
          <ac:chgData name="Temitope Nelson" userId="03ca0b5538a8ccb0" providerId="LiveId" clId="{94427CCC-E178-47E8-AE31-67B94FB6F6D4}" dt="2024-02-02T15:09:49.262" v="622"/>
          <ac:spMkLst>
            <pc:docMk/>
            <pc:sldMk cId="1044083634" sldId="303"/>
            <ac:spMk id="11" creationId="{669C0369-B946-9E1F-5FA2-49FFE03FB023}"/>
          </ac:spMkLst>
        </pc:spChg>
        <pc:spChg chg="mod">
          <ac:chgData name="Temitope Nelson" userId="03ca0b5538a8ccb0" providerId="LiveId" clId="{94427CCC-E178-47E8-AE31-67B94FB6F6D4}" dt="2024-02-02T15:09:49.262" v="622"/>
          <ac:spMkLst>
            <pc:docMk/>
            <pc:sldMk cId="1044083634" sldId="303"/>
            <ac:spMk id="12" creationId="{FBC6E367-4523-E1DD-413C-316950958B82}"/>
          </ac:spMkLst>
        </pc:spChg>
        <pc:spChg chg="mod">
          <ac:chgData name="Temitope Nelson" userId="03ca0b5538a8ccb0" providerId="LiveId" clId="{94427CCC-E178-47E8-AE31-67B94FB6F6D4}" dt="2024-02-02T15:09:31.065" v="618" actId="21"/>
          <ac:spMkLst>
            <pc:docMk/>
            <pc:sldMk cId="1044083634" sldId="303"/>
            <ac:spMk id="502" creationId="{00000000-0000-0000-0000-000000000000}"/>
          </ac:spMkLst>
        </pc:spChg>
        <pc:spChg chg="mod">
          <ac:chgData name="Temitope Nelson" userId="03ca0b5538a8ccb0" providerId="LiveId" clId="{94427CCC-E178-47E8-AE31-67B94FB6F6D4}" dt="2024-02-02T15:42:22.626" v="1153" actId="2711"/>
          <ac:spMkLst>
            <pc:docMk/>
            <pc:sldMk cId="1044083634" sldId="303"/>
            <ac:spMk id="509" creationId="{00000000-0000-0000-0000-000000000000}"/>
          </ac:spMkLst>
        </pc:spChg>
        <pc:spChg chg="mod">
          <ac:chgData name="Temitope Nelson" userId="03ca0b5538a8ccb0" providerId="LiveId" clId="{94427CCC-E178-47E8-AE31-67B94FB6F6D4}" dt="2024-02-02T15:42:09.738" v="1150" actId="1076"/>
          <ac:spMkLst>
            <pc:docMk/>
            <pc:sldMk cId="1044083634" sldId="303"/>
            <ac:spMk id="510" creationId="{00000000-0000-0000-0000-000000000000}"/>
          </ac:spMkLst>
        </pc:spChg>
        <pc:spChg chg="mod">
          <ac:chgData name="Temitope Nelson" userId="03ca0b5538a8ccb0" providerId="LiveId" clId="{94427CCC-E178-47E8-AE31-67B94FB6F6D4}" dt="2024-02-02T15:42:49.288" v="1185" actId="1035"/>
          <ac:spMkLst>
            <pc:docMk/>
            <pc:sldMk cId="1044083634" sldId="303"/>
            <ac:spMk id="511" creationId="{00000000-0000-0000-0000-000000000000}"/>
          </ac:spMkLst>
        </pc:spChg>
        <pc:spChg chg="mod">
          <ac:chgData name="Temitope Nelson" userId="03ca0b5538a8ccb0" providerId="LiveId" clId="{94427CCC-E178-47E8-AE31-67B94FB6F6D4}" dt="2024-02-02T15:41:52.582" v="1145" actId="123"/>
          <ac:spMkLst>
            <pc:docMk/>
            <pc:sldMk cId="1044083634" sldId="303"/>
            <ac:spMk id="512" creationId="{00000000-0000-0000-0000-000000000000}"/>
          </ac:spMkLst>
        </pc:spChg>
        <pc:spChg chg="mod">
          <ac:chgData name="Temitope Nelson" userId="03ca0b5538a8ccb0" providerId="LiveId" clId="{94427CCC-E178-47E8-AE31-67B94FB6F6D4}" dt="2024-02-02T15:42:29.965" v="1154" actId="14100"/>
          <ac:spMkLst>
            <pc:docMk/>
            <pc:sldMk cId="1044083634" sldId="303"/>
            <ac:spMk id="513" creationId="{00000000-0000-0000-0000-000000000000}"/>
          </ac:spMkLst>
        </pc:spChg>
        <pc:grpChg chg="add mod">
          <ac:chgData name="Temitope Nelson" userId="03ca0b5538a8ccb0" providerId="LiveId" clId="{94427CCC-E178-47E8-AE31-67B94FB6F6D4}" dt="2024-02-02T15:09:49.262" v="622"/>
          <ac:grpSpMkLst>
            <pc:docMk/>
            <pc:sldMk cId="1044083634" sldId="303"/>
            <ac:grpSpMk id="4" creationId="{8352E717-3920-AA4C-F53E-8E14225F6DE5}"/>
          </ac:grpSpMkLst>
        </pc:grpChg>
        <pc:grpChg chg="mod">
          <ac:chgData name="Temitope Nelson" userId="03ca0b5538a8ccb0" providerId="LiveId" clId="{94427CCC-E178-47E8-AE31-67B94FB6F6D4}" dt="2024-02-02T15:09:49.262" v="622"/>
          <ac:grpSpMkLst>
            <pc:docMk/>
            <pc:sldMk cId="1044083634" sldId="303"/>
            <ac:grpSpMk id="5" creationId="{0A960B3C-8578-F8DA-BDD6-F32990C95D03}"/>
          </ac:grpSpMkLst>
        </pc:grpChg>
        <pc:grpChg chg="del">
          <ac:chgData name="Temitope Nelson" userId="03ca0b5538a8ccb0" providerId="LiveId" clId="{94427CCC-E178-47E8-AE31-67B94FB6F6D4}" dt="2024-02-02T15:09:41.400" v="621" actId="478"/>
          <ac:grpSpMkLst>
            <pc:docMk/>
            <pc:sldMk cId="1044083634" sldId="303"/>
            <ac:grpSpMk id="500" creationId="{00000000-0000-0000-0000-000000000000}"/>
          </ac:grpSpMkLst>
        </pc:grpChg>
        <pc:picChg chg="mod">
          <ac:chgData name="Temitope Nelson" userId="03ca0b5538a8ccb0" providerId="LiveId" clId="{94427CCC-E178-47E8-AE31-67B94FB6F6D4}" dt="2024-02-02T15:09:49.262" v="622"/>
          <ac:picMkLst>
            <pc:docMk/>
            <pc:sldMk cId="1044083634" sldId="303"/>
            <ac:picMk id="8" creationId="{1AB94239-C0B7-46A9-D3B7-47C9A0317EBB}"/>
          </ac:picMkLst>
        </pc:picChg>
        <pc:picChg chg="mod">
          <ac:chgData name="Temitope Nelson" userId="03ca0b5538a8ccb0" providerId="LiveId" clId="{94427CCC-E178-47E8-AE31-67B94FB6F6D4}" dt="2024-02-02T15:09:49.262" v="622"/>
          <ac:picMkLst>
            <pc:docMk/>
            <pc:sldMk cId="1044083634" sldId="303"/>
            <ac:picMk id="10" creationId="{876D7D04-B240-17D0-D5B2-DEE11375F648}"/>
          </ac:picMkLst>
        </pc:picChg>
        <pc:picChg chg="mod">
          <ac:chgData name="Temitope Nelson" userId="03ca0b5538a8ccb0" providerId="LiveId" clId="{94427CCC-E178-47E8-AE31-67B94FB6F6D4}" dt="2024-02-02T15:42:44.485" v="1181" actId="1036"/>
          <ac:picMkLst>
            <pc:docMk/>
            <pc:sldMk cId="1044083634" sldId="303"/>
            <ac:picMk id="514" creationId="{00000000-0000-0000-0000-000000000000}"/>
          </ac:picMkLst>
        </pc:picChg>
        <pc:cxnChg chg="mod">
          <ac:chgData name="Temitope Nelson" userId="03ca0b5538a8ccb0" providerId="LiveId" clId="{94427CCC-E178-47E8-AE31-67B94FB6F6D4}" dt="2024-02-02T15:09:49.262" v="622"/>
          <ac:cxnSpMkLst>
            <pc:docMk/>
            <pc:sldMk cId="1044083634" sldId="303"/>
            <ac:cxnSpMk id="13" creationId="{3F9AB246-3EC9-B4FC-B90D-8C433E484A05}"/>
          </ac:cxnSpMkLst>
        </pc:cxnChg>
        <pc:cxnChg chg="mod">
          <ac:chgData name="Temitope Nelson" userId="03ca0b5538a8ccb0" providerId="LiveId" clId="{94427CCC-E178-47E8-AE31-67B94FB6F6D4}" dt="2024-02-02T15:09:49.262" v="622"/>
          <ac:cxnSpMkLst>
            <pc:docMk/>
            <pc:sldMk cId="1044083634" sldId="303"/>
            <ac:cxnSpMk id="14" creationId="{4D4E78B9-440A-2C28-AF81-CC70005E07FC}"/>
          </ac:cxnSpMkLst>
        </pc:cxnChg>
      </pc:sldChg>
      <pc:sldChg chg="addSp delSp modSp mod">
        <pc:chgData name="Temitope Nelson" userId="03ca0b5538a8ccb0" providerId="LiveId" clId="{94427CCC-E178-47E8-AE31-67B94FB6F6D4}" dt="2024-02-02T15:43:20.800" v="1190" actId="207"/>
        <pc:sldMkLst>
          <pc:docMk/>
          <pc:sldMk cId="2108955527" sldId="304"/>
        </pc:sldMkLst>
        <pc:spChg chg="add mod ord">
          <ac:chgData name="Temitope Nelson" userId="03ca0b5538a8ccb0" providerId="LiveId" clId="{94427CCC-E178-47E8-AE31-67B94FB6F6D4}" dt="2024-02-02T15:10:56.566" v="638" actId="1076"/>
          <ac:spMkLst>
            <pc:docMk/>
            <pc:sldMk cId="2108955527" sldId="304"/>
            <ac:spMk id="3" creationId="{2BB5EB32-1EFE-E638-FB64-73D5B37B9F46}"/>
          </ac:spMkLst>
        </pc:spChg>
        <pc:spChg chg="mod">
          <ac:chgData name="Temitope Nelson" userId="03ca0b5538a8ccb0" providerId="LiveId" clId="{94427CCC-E178-47E8-AE31-67B94FB6F6D4}" dt="2024-02-02T15:12:00.502" v="668" actId="207"/>
          <ac:spMkLst>
            <pc:docMk/>
            <pc:sldMk cId="2108955527" sldId="304"/>
            <ac:spMk id="5" creationId="{00000000-0000-0000-0000-000000000000}"/>
          </ac:spMkLst>
        </pc:spChg>
        <pc:spChg chg="mod">
          <ac:chgData name="Temitope Nelson" userId="03ca0b5538a8ccb0" providerId="LiveId" clId="{94427CCC-E178-47E8-AE31-67B94FB6F6D4}" dt="2024-02-02T15:11:53.412" v="666" actId="123"/>
          <ac:spMkLst>
            <pc:docMk/>
            <pc:sldMk cId="2108955527" sldId="304"/>
            <ac:spMk id="6" creationId="{00000000-0000-0000-0000-000000000000}"/>
          </ac:spMkLst>
        </pc:spChg>
        <pc:spChg chg="mod">
          <ac:chgData name="Temitope Nelson" userId="03ca0b5538a8ccb0" providerId="LiveId" clId="{94427CCC-E178-47E8-AE31-67B94FB6F6D4}" dt="2024-02-02T15:43:20.800" v="1190" actId="207"/>
          <ac:spMkLst>
            <pc:docMk/>
            <pc:sldMk cId="2108955527" sldId="304"/>
            <ac:spMk id="17" creationId="{00000000-0000-0000-0000-000000000000}"/>
          </ac:spMkLst>
        </pc:spChg>
        <pc:spChg chg="mod">
          <ac:chgData name="Temitope Nelson" userId="03ca0b5538a8ccb0" providerId="LiveId" clId="{94427CCC-E178-47E8-AE31-67B94FB6F6D4}" dt="2024-02-02T15:10:26.756" v="630"/>
          <ac:spMkLst>
            <pc:docMk/>
            <pc:sldMk cId="2108955527" sldId="304"/>
            <ac:spMk id="19" creationId="{F8372C1C-23E8-26EB-D90C-575D23B8DFBF}"/>
          </ac:spMkLst>
        </pc:spChg>
        <pc:spChg chg="mod">
          <ac:chgData name="Temitope Nelson" userId="03ca0b5538a8ccb0" providerId="LiveId" clId="{94427CCC-E178-47E8-AE31-67B94FB6F6D4}" dt="2024-02-02T15:10:26.756" v="630"/>
          <ac:spMkLst>
            <pc:docMk/>
            <pc:sldMk cId="2108955527" sldId="304"/>
            <ac:spMk id="20" creationId="{CF9DFAC4-A662-3920-0E63-F577EF727B75}"/>
          </ac:spMkLst>
        </pc:spChg>
        <pc:spChg chg="mod">
          <ac:chgData name="Temitope Nelson" userId="03ca0b5538a8ccb0" providerId="LiveId" clId="{94427CCC-E178-47E8-AE31-67B94FB6F6D4}" dt="2024-02-02T15:10:26.756" v="630"/>
          <ac:spMkLst>
            <pc:docMk/>
            <pc:sldMk cId="2108955527" sldId="304"/>
            <ac:spMk id="22" creationId="{35DB7118-B3A2-7F5D-25F8-B6A7E21FAB51}"/>
          </ac:spMkLst>
        </pc:spChg>
        <pc:spChg chg="mod">
          <ac:chgData name="Temitope Nelson" userId="03ca0b5538a8ccb0" providerId="LiveId" clId="{94427CCC-E178-47E8-AE31-67B94FB6F6D4}" dt="2024-02-02T15:10:26.756" v="630"/>
          <ac:spMkLst>
            <pc:docMk/>
            <pc:sldMk cId="2108955527" sldId="304"/>
            <ac:spMk id="24" creationId="{E423DF63-0565-61B7-7B43-B08348DC9D9A}"/>
          </ac:spMkLst>
        </pc:spChg>
        <pc:spChg chg="mod">
          <ac:chgData name="Temitope Nelson" userId="03ca0b5538a8ccb0" providerId="LiveId" clId="{94427CCC-E178-47E8-AE31-67B94FB6F6D4}" dt="2024-02-02T15:10:26.756" v="630"/>
          <ac:spMkLst>
            <pc:docMk/>
            <pc:sldMk cId="2108955527" sldId="304"/>
            <ac:spMk id="25" creationId="{7FC1FF67-1FF3-07B4-C11A-2BFAB8E46980}"/>
          </ac:spMkLst>
        </pc:spChg>
        <pc:grpChg chg="del">
          <ac:chgData name="Temitope Nelson" userId="03ca0b5538a8ccb0" providerId="LiveId" clId="{94427CCC-E178-47E8-AE31-67B94FB6F6D4}" dt="2024-02-02T15:10:20.600" v="629" actId="478"/>
          <ac:grpSpMkLst>
            <pc:docMk/>
            <pc:sldMk cId="2108955527" sldId="304"/>
            <ac:grpSpMk id="7" creationId="{00000000-0000-0000-0000-000000000000}"/>
          </ac:grpSpMkLst>
        </pc:grpChg>
        <pc:grpChg chg="add mod">
          <ac:chgData name="Temitope Nelson" userId="03ca0b5538a8ccb0" providerId="LiveId" clId="{94427CCC-E178-47E8-AE31-67B94FB6F6D4}" dt="2024-02-02T15:10:26.756" v="630"/>
          <ac:grpSpMkLst>
            <pc:docMk/>
            <pc:sldMk cId="2108955527" sldId="304"/>
            <ac:grpSpMk id="16" creationId="{38AFBF99-FA8D-9B42-EEF1-2140821AD9A8}"/>
          </ac:grpSpMkLst>
        </pc:grpChg>
        <pc:grpChg chg="mod">
          <ac:chgData name="Temitope Nelson" userId="03ca0b5538a8ccb0" providerId="LiveId" clId="{94427CCC-E178-47E8-AE31-67B94FB6F6D4}" dt="2024-02-02T15:10:26.756" v="630"/>
          <ac:grpSpMkLst>
            <pc:docMk/>
            <pc:sldMk cId="2108955527" sldId="304"/>
            <ac:grpSpMk id="18" creationId="{0D85D70C-AB98-08C2-B2A4-873DD939CC79}"/>
          </ac:grpSpMkLst>
        </pc:grpChg>
        <pc:picChg chg="mod">
          <ac:chgData name="Temitope Nelson" userId="03ca0b5538a8ccb0" providerId="LiveId" clId="{94427CCC-E178-47E8-AE31-67B94FB6F6D4}" dt="2024-02-02T15:10:26.756" v="630"/>
          <ac:picMkLst>
            <pc:docMk/>
            <pc:sldMk cId="2108955527" sldId="304"/>
            <ac:picMk id="21" creationId="{4813C708-A2E5-0EC6-3F72-5CA890511CD8}"/>
          </ac:picMkLst>
        </pc:picChg>
        <pc:picChg chg="mod">
          <ac:chgData name="Temitope Nelson" userId="03ca0b5538a8ccb0" providerId="LiveId" clId="{94427CCC-E178-47E8-AE31-67B94FB6F6D4}" dt="2024-02-02T15:10:26.756" v="630"/>
          <ac:picMkLst>
            <pc:docMk/>
            <pc:sldMk cId="2108955527" sldId="304"/>
            <ac:picMk id="23" creationId="{56A65FC7-80AF-C488-88DA-3560F5DDCC9F}"/>
          </ac:picMkLst>
        </pc:picChg>
        <pc:cxnChg chg="mod">
          <ac:chgData name="Temitope Nelson" userId="03ca0b5538a8ccb0" providerId="LiveId" clId="{94427CCC-E178-47E8-AE31-67B94FB6F6D4}" dt="2024-02-02T15:10:26.756" v="630"/>
          <ac:cxnSpMkLst>
            <pc:docMk/>
            <pc:sldMk cId="2108955527" sldId="304"/>
            <ac:cxnSpMk id="26" creationId="{A87EF188-CDF1-5A68-3A84-4ED7D8D34E64}"/>
          </ac:cxnSpMkLst>
        </pc:cxnChg>
        <pc:cxnChg chg="mod">
          <ac:chgData name="Temitope Nelson" userId="03ca0b5538a8ccb0" providerId="LiveId" clId="{94427CCC-E178-47E8-AE31-67B94FB6F6D4}" dt="2024-02-02T15:10:26.756" v="630"/>
          <ac:cxnSpMkLst>
            <pc:docMk/>
            <pc:sldMk cId="2108955527" sldId="304"/>
            <ac:cxnSpMk id="27" creationId="{3F3BCDEE-2814-97E5-5EF4-49B0088A5E66}"/>
          </ac:cxnSpMkLst>
        </pc:cxnChg>
      </pc:sldChg>
      <pc:sldChg chg="add del">
        <pc:chgData name="Temitope Nelson" userId="03ca0b5538a8ccb0" providerId="LiveId" clId="{94427CCC-E178-47E8-AE31-67B94FB6F6D4}" dt="2024-02-02T14:18:34.255" v="25" actId="47"/>
        <pc:sldMkLst>
          <pc:docMk/>
          <pc:sldMk cId="1499589906" sldId="306"/>
        </pc:sldMkLst>
      </pc:sldChg>
      <pc:sldChg chg="addSp delSp modSp mod">
        <pc:chgData name="Temitope Nelson" userId="03ca0b5538a8ccb0" providerId="LiveId" clId="{94427CCC-E178-47E8-AE31-67B94FB6F6D4}" dt="2024-02-02T14:31:48.180" v="421" actId="113"/>
        <pc:sldMkLst>
          <pc:docMk/>
          <pc:sldMk cId="26539272" sldId="308"/>
        </pc:sldMkLst>
        <pc:spChg chg="mod">
          <ac:chgData name="Temitope Nelson" userId="03ca0b5538a8ccb0" providerId="LiveId" clId="{94427CCC-E178-47E8-AE31-67B94FB6F6D4}" dt="2024-02-02T14:29:35.163" v="385" actId="207"/>
          <ac:spMkLst>
            <pc:docMk/>
            <pc:sldMk cId="26539272" sldId="308"/>
            <ac:spMk id="2" creationId="{ED99EA79-8509-EFFE-9913-611B9F9C2EFF}"/>
          </ac:spMkLst>
        </pc:spChg>
        <pc:spChg chg="mod">
          <ac:chgData name="Temitope Nelson" userId="03ca0b5538a8ccb0" providerId="LiveId" clId="{94427CCC-E178-47E8-AE31-67B94FB6F6D4}" dt="2024-02-02T14:29:35.163" v="385" actId="207"/>
          <ac:spMkLst>
            <pc:docMk/>
            <pc:sldMk cId="26539272" sldId="308"/>
            <ac:spMk id="3" creationId="{E7D74CE1-921D-5533-C1C9-76E407C8A490}"/>
          </ac:spMkLst>
        </pc:spChg>
        <pc:spChg chg="mod">
          <ac:chgData name="Temitope Nelson" userId="03ca0b5538a8ccb0" providerId="LiveId" clId="{94427CCC-E178-47E8-AE31-67B94FB6F6D4}" dt="2024-02-02T14:29:35.163" v="385" actId="207"/>
          <ac:spMkLst>
            <pc:docMk/>
            <pc:sldMk cId="26539272" sldId="308"/>
            <ac:spMk id="4" creationId="{BE3F86B3-9DA3-87AD-FEF1-A080FD92CE18}"/>
          </ac:spMkLst>
        </pc:spChg>
        <pc:spChg chg="mod">
          <ac:chgData name="Temitope Nelson" userId="03ca0b5538a8ccb0" providerId="LiveId" clId="{94427CCC-E178-47E8-AE31-67B94FB6F6D4}" dt="2024-02-02T14:30:40.851" v="405" actId="165"/>
          <ac:spMkLst>
            <pc:docMk/>
            <pc:sldMk cId="26539272" sldId="308"/>
            <ac:spMk id="6" creationId="{B0F35744-9022-9724-42C0-D1FEF38E89B0}"/>
          </ac:spMkLst>
        </pc:spChg>
        <pc:spChg chg="mod">
          <ac:chgData name="Temitope Nelson" userId="03ca0b5538a8ccb0" providerId="LiveId" clId="{94427CCC-E178-47E8-AE31-67B94FB6F6D4}" dt="2024-02-02T14:30:40.851" v="405" actId="165"/>
          <ac:spMkLst>
            <pc:docMk/>
            <pc:sldMk cId="26539272" sldId="308"/>
            <ac:spMk id="7" creationId="{A204D0E1-F8BF-C4EB-3CAE-E230E73455DB}"/>
          </ac:spMkLst>
        </pc:spChg>
        <pc:spChg chg="mod">
          <ac:chgData name="Temitope Nelson" userId="03ca0b5538a8ccb0" providerId="LiveId" clId="{94427CCC-E178-47E8-AE31-67B94FB6F6D4}" dt="2024-02-02T14:29:35.163" v="385" actId="207"/>
          <ac:spMkLst>
            <pc:docMk/>
            <pc:sldMk cId="26539272" sldId="308"/>
            <ac:spMk id="8" creationId="{BDBBC683-E7DD-DD28-9395-ED191B7CD011}"/>
          </ac:spMkLst>
        </pc:spChg>
        <pc:spChg chg="mod topLvl">
          <ac:chgData name="Temitope Nelson" userId="03ca0b5538a8ccb0" providerId="LiveId" clId="{94427CCC-E178-47E8-AE31-67B94FB6F6D4}" dt="2024-02-02T14:31:07.046" v="411" actId="207"/>
          <ac:spMkLst>
            <pc:docMk/>
            <pc:sldMk cId="26539272" sldId="308"/>
            <ac:spMk id="9" creationId="{AAEF2128-EE6D-BB03-F79D-74D36C3E2BF7}"/>
          </ac:spMkLst>
        </pc:spChg>
        <pc:spChg chg="mod">
          <ac:chgData name="Temitope Nelson" userId="03ca0b5538a8ccb0" providerId="LiveId" clId="{94427CCC-E178-47E8-AE31-67B94FB6F6D4}" dt="2024-02-02T14:30:40.851" v="405" actId="165"/>
          <ac:spMkLst>
            <pc:docMk/>
            <pc:sldMk cId="26539272" sldId="308"/>
            <ac:spMk id="11" creationId="{0EDC6202-DF8F-083A-CC03-88DDDA097CD7}"/>
          </ac:spMkLst>
        </pc:spChg>
        <pc:spChg chg="mod">
          <ac:chgData name="Temitope Nelson" userId="03ca0b5538a8ccb0" providerId="LiveId" clId="{94427CCC-E178-47E8-AE31-67B94FB6F6D4}" dt="2024-02-02T14:30:40.851" v="405" actId="165"/>
          <ac:spMkLst>
            <pc:docMk/>
            <pc:sldMk cId="26539272" sldId="308"/>
            <ac:spMk id="12" creationId="{8A1AAB81-9EF0-B8B8-D7C1-6E60B0F5ED8D}"/>
          </ac:spMkLst>
        </pc:spChg>
        <pc:spChg chg="mod topLvl">
          <ac:chgData name="Temitope Nelson" userId="03ca0b5538a8ccb0" providerId="LiveId" clId="{94427CCC-E178-47E8-AE31-67B94FB6F6D4}" dt="2024-02-02T14:31:03.482" v="410" actId="207"/>
          <ac:spMkLst>
            <pc:docMk/>
            <pc:sldMk cId="26539272" sldId="308"/>
            <ac:spMk id="13" creationId="{42410672-DB87-561C-EDEE-59ADEB196B7F}"/>
          </ac:spMkLst>
        </pc:spChg>
        <pc:spChg chg="mod">
          <ac:chgData name="Temitope Nelson" userId="03ca0b5538a8ccb0" providerId="LiveId" clId="{94427CCC-E178-47E8-AE31-67B94FB6F6D4}" dt="2024-02-02T14:29:35.163" v="385" actId="207"/>
          <ac:spMkLst>
            <pc:docMk/>
            <pc:sldMk cId="26539272" sldId="308"/>
            <ac:spMk id="14" creationId="{F987E50F-2CEA-F95A-C824-4E84D9CA6B19}"/>
          </ac:spMkLst>
        </pc:spChg>
        <pc:spChg chg="mod">
          <ac:chgData name="Temitope Nelson" userId="03ca0b5538a8ccb0" providerId="LiveId" clId="{94427CCC-E178-47E8-AE31-67B94FB6F6D4}" dt="2024-02-02T14:31:25.633" v="420" actId="20577"/>
          <ac:spMkLst>
            <pc:docMk/>
            <pc:sldMk cId="26539272" sldId="308"/>
            <ac:spMk id="18" creationId="{672FEB3F-9E7E-5C6F-3E3A-087F4CC0B2D7}"/>
          </ac:spMkLst>
        </pc:spChg>
        <pc:spChg chg="mod">
          <ac:chgData name="Temitope Nelson" userId="03ca0b5538a8ccb0" providerId="LiveId" clId="{94427CCC-E178-47E8-AE31-67B94FB6F6D4}" dt="2024-02-02T14:29:35.163" v="385" actId="207"/>
          <ac:spMkLst>
            <pc:docMk/>
            <pc:sldMk cId="26539272" sldId="308"/>
            <ac:spMk id="19" creationId="{AEB8AF4C-6FA1-80AB-3667-933F37ED9AAF}"/>
          </ac:spMkLst>
        </pc:spChg>
        <pc:spChg chg="mod">
          <ac:chgData name="Temitope Nelson" userId="03ca0b5538a8ccb0" providerId="LiveId" clId="{94427CCC-E178-47E8-AE31-67B94FB6F6D4}" dt="2024-02-02T14:29:35.163" v="385" actId="207"/>
          <ac:spMkLst>
            <pc:docMk/>
            <pc:sldMk cId="26539272" sldId="308"/>
            <ac:spMk id="21" creationId="{DEDAA818-53DA-4816-F482-CADC4FDD9496}"/>
          </ac:spMkLst>
        </pc:spChg>
        <pc:spChg chg="mod">
          <ac:chgData name="Temitope Nelson" userId="03ca0b5538a8ccb0" providerId="LiveId" clId="{94427CCC-E178-47E8-AE31-67B94FB6F6D4}" dt="2024-02-02T14:29:35.163" v="385" actId="207"/>
          <ac:spMkLst>
            <pc:docMk/>
            <pc:sldMk cId="26539272" sldId="308"/>
            <ac:spMk id="23" creationId="{7DE6EB3F-B366-7D12-DB0A-F55FFFC1EF72}"/>
          </ac:spMkLst>
        </pc:spChg>
        <pc:spChg chg="mod">
          <ac:chgData name="Temitope Nelson" userId="03ca0b5538a8ccb0" providerId="LiveId" clId="{94427CCC-E178-47E8-AE31-67B94FB6F6D4}" dt="2024-02-02T14:29:35.163" v="385" actId="207"/>
          <ac:spMkLst>
            <pc:docMk/>
            <pc:sldMk cId="26539272" sldId="308"/>
            <ac:spMk id="24" creationId="{40A86257-AC7F-B284-5EE5-983C7C0A4161}"/>
          </ac:spMkLst>
        </pc:spChg>
        <pc:spChg chg="mod">
          <ac:chgData name="Temitope Nelson" userId="03ca0b5538a8ccb0" providerId="LiveId" clId="{94427CCC-E178-47E8-AE31-67B94FB6F6D4}" dt="2024-02-02T14:29:35.163" v="385" actId="207"/>
          <ac:spMkLst>
            <pc:docMk/>
            <pc:sldMk cId="26539272" sldId="308"/>
            <ac:spMk id="25" creationId="{DD3A049B-27E5-96B6-9340-9BF5D0F493F9}"/>
          </ac:spMkLst>
        </pc:spChg>
        <pc:spChg chg="mod">
          <ac:chgData name="Temitope Nelson" userId="03ca0b5538a8ccb0" providerId="LiveId" clId="{94427CCC-E178-47E8-AE31-67B94FB6F6D4}" dt="2024-02-02T14:29:35.163" v="385" actId="207"/>
          <ac:spMkLst>
            <pc:docMk/>
            <pc:sldMk cId="26539272" sldId="308"/>
            <ac:spMk id="26" creationId="{D9F543B9-F04E-C738-565F-4F121F3F19BB}"/>
          </ac:spMkLst>
        </pc:spChg>
        <pc:spChg chg="mod">
          <ac:chgData name="Temitope Nelson" userId="03ca0b5538a8ccb0" providerId="LiveId" clId="{94427CCC-E178-47E8-AE31-67B94FB6F6D4}" dt="2024-02-02T14:29:35.163" v="385" actId="207"/>
          <ac:spMkLst>
            <pc:docMk/>
            <pc:sldMk cId="26539272" sldId="308"/>
            <ac:spMk id="27" creationId="{464030BF-40EE-F55E-D25F-A64448045C9E}"/>
          </ac:spMkLst>
        </pc:spChg>
        <pc:spChg chg="mod">
          <ac:chgData name="Temitope Nelson" userId="03ca0b5538a8ccb0" providerId="LiveId" clId="{94427CCC-E178-47E8-AE31-67B94FB6F6D4}" dt="2024-02-02T14:29:35.163" v="385" actId="207"/>
          <ac:spMkLst>
            <pc:docMk/>
            <pc:sldMk cId="26539272" sldId="308"/>
            <ac:spMk id="28" creationId="{29DAE034-AF84-5A3D-B35F-D37C3F910433}"/>
          </ac:spMkLst>
        </pc:spChg>
        <pc:spChg chg="mod">
          <ac:chgData name="Temitope Nelson" userId="03ca0b5538a8ccb0" providerId="LiveId" clId="{94427CCC-E178-47E8-AE31-67B94FB6F6D4}" dt="2024-02-02T14:29:35.163" v="385" actId="207"/>
          <ac:spMkLst>
            <pc:docMk/>
            <pc:sldMk cId="26539272" sldId="308"/>
            <ac:spMk id="29" creationId="{F89E008D-C92E-C90C-DC0D-795078D7B4C4}"/>
          </ac:spMkLst>
        </pc:spChg>
        <pc:spChg chg="mod">
          <ac:chgData name="Temitope Nelson" userId="03ca0b5538a8ccb0" providerId="LiveId" clId="{94427CCC-E178-47E8-AE31-67B94FB6F6D4}" dt="2024-02-02T14:29:35.163" v="385" actId="207"/>
          <ac:spMkLst>
            <pc:docMk/>
            <pc:sldMk cId="26539272" sldId="308"/>
            <ac:spMk id="30" creationId="{A49B4491-9681-5A92-535F-5A42AF11E009}"/>
          </ac:spMkLst>
        </pc:spChg>
        <pc:spChg chg="mod">
          <ac:chgData name="Temitope Nelson" userId="03ca0b5538a8ccb0" providerId="LiveId" clId="{94427CCC-E178-47E8-AE31-67B94FB6F6D4}" dt="2024-02-02T14:29:35.163" v="385" actId="207"/>
          <ac:spMkLst>
            <pc:docMk/>
            <pc:sldMk cId="26539272" sldId="308"/>
            <ac:spMk id="31" creationId="{92703CB8-FC4A-D6E7-D948-0F2EF1B787CC}"/>
          </ac:spMkLst>
        </pc:spChg>
        <pc:spChg chg="mod">
          <ac:chgData name="Temitope Nelson" userId="03ca0b5538a8ccb0" providerId="LiveId" clId="{94427CCC-E178-47E8-AE31-67B94FB6F6D4}" dt="2024-02-02T14:30:11.982" v="387" actId="207"/>
          <ac:spMkLst>
            <pc:docMk/>
            <pc:sldMk cId="26539272" sldId="308"/>
            <ac:spMk id="57" creationId="{9068F0CF-EDB4-414B-C5C9-6DF4698BD63F}"/>
          </ac:spMkLst>
        </pc:spChg>
        <pc:spChg chg="mod">
          <ac:chgData name="Temitope Nelson" userId="03ca0b5538a8ccb0" providerId="LiveId" clId="{94427CCC-E178-47E8-AE31-67B94FB6F6D4}" dt="2024-02-02T14:29:35.163" v="385" actId="207"/>
          <ac:spMkLst>
            <pc:docMk/>
            <pc:sldMk cId="26539272" sldId="308"/>
            <ac:spMk id="58" creationId="{948C58B0-C987-0148-50C6-E96C61F3E152}"/>
          </ac:spMkLst>
        </pc:spChg>
        <pc:spChg chg="mod">
          <ac:chgData name="Temitope Nelson" userId="03ca0b5538a8ccb0" providerId="LiveId" clId="{94427CCC-E178-47E8-AE31-67B94FB6F6D4}" dt="2024-02-02T14:30:40.851" v="405" actId="165"/>
          <ac:spMkLst>
            <pc:docMk/>
            <pc:sldMk cId="26539272" sldId="308"/>
            <ac:spMk id="72" creationId="{33B436F0-5FA3-5779-CA48-8528409E51CF}"/>
          </ac:spMkLst>
        </pc:spChg>
        <pc:spChg chg="mod">
          <ac:chgData name="Temitope Nelson" userId="03ca0b5538a8ccb0" providerId="LiveId" clId="{94427CCC-E178-47E8-AE31-67B94FB6F6D4}" dt="2024-02-02T14:30:40.851" v="405" actId="165"/>
          <ac:spMkLst>
            <pc:docMk/>
            <pc:sldMk cId="26539272" sldId="308"/>
            <ac:spMk id="73" creationId="{A1D27893-CF9A-6F35-225C-ED8CE493D60A}"/>
          </ac:spMkLst>
        </pc:spChg>
        <pc:spChg chg="mod">
          <ac:chgData name="Temitope Nelson" userId="03ca0b5538a8ccb0" providerId="LiveId" clId="{94427CCC-E178-47E8-AE31-67B94FB6F6D4}" dt="2024-02-02T14:30:40.851" v="405" actId="165"/>
          <ac:spMkLst>
            <pc:docMk/>
            <pc:sldMk cId="26539272" sldId="308"/>
            <ac:spMk id="75" creationId="{90F5F307-2DEB-3FD2-6A8F-F995A2DFA6B5}"/>
          </ac:spMkLst>
        </pc:spChg>
        <pc:spChg chg="mod">
          <ac:chgData name="Temitope Nelson" userId="03ca0b5538a8ccb0" providerId="LiveId" clId="{94427CCC-E178-47E8-AE31-67B94FB6F6D4}" dt="2024-02-02T14:30:40.851" v="405" actId="165"/>
          <ac:spMkLst>
            <pc:docMk/>
            <pc:sldMk cId="26539272" sldId="308"/>
            <ac:spMk id="76" creationId="{64F349B3-7584-6512-74C2-46307A3BA926}"/>
          </ac:spMkLst>
        </pc:spChg>
        <pc:spChg chg="mod topLvl">
          <ac:chgData name="Temitope Nelson" userId="03ca0b5538a8ccb0" providerId="LiveId" clId="{94427CCC-E178-47E8-AE31-67B94FB6F6D4}" dt="2024-02-02T14:31:10.337" v="412" actId="207"/>
          <ac:spMkLst>
            <pc:docMk/>
            <pc:sldMk cId="26539272" sldId="308"/>
            <ac:spMk id="77" creationId="{4A082DA1-DC57-7D63-739A-F04CCF75F8D2}"/>
          </ac:spMkLst>
        </pc:spChg>
        <pc:spChg chg="mod topLvl">
          <ac:chgData name="Temitope Nelson" userId="03ca0b5538a8ccb0" providerId="LiveId" clId="{94427CCC-E178-47E8-AE31-67B94FB6F6D4}" dt="2024-02-02T14:30:48.655" v="407" actId="338"/>
          <ac:spMkLst>
            <pc:docMk/>
            <pc:sldMk cId="26539272" sldId="308"/>
            <ac:spMk id="78" creationId="{E66EE411-279C-5DD1-755C-2551331D4113}"/>
          </ac:spMkLst>
        </pc:spChg>
        <pc:spChg chg="mod">
          <ac:chgData name="Temitope Nelson" userId="03ca0b5538a8ccb0" providerId="LiveId" clId="{94427CCC-E178-47E8-AE31-67B94FB6F6D4}" dt="2024-02-02T14:31:48.180" v="421" actId="113"/>
          <ac:spMkLst>
            <pc:docMk/>
            <pc:sldMk cId="26539272" sldId="308"/>
            <ac:spMk id="92" creationId="{A61D3634-1B72-617D-6D29-D36DCEB518DE}"/>
          </ac:spMkLst>
        </pc:spChg>
        <pc:spChg chg="mod">
          <ac:chgData name="Temitope Nelson" userId="03ca0b5538a8ccb0" providerId="LiveId" clId="{94427CCC-E178-47E8-AE31-67B94FB6F6D4}" dt="2024-02-02T14:29:47.763" v="386" actId="207"/>
          <ac:spMkLst>
            <pc:docMk/>
            <pc:sldMk cId="26539272" sldId="308"/>
            <ac:spMk id="93" creationId="{4F149175-5E39-50A0-BCB3-8C53366DF63A}"/>
          </ac:spMkLst>
        </pc:spChg>
        <pc:spChg chg="mod">
          <ac:chgData name="Temitope Nelson" userId="03ca0b5538a8ccb0" providerId="LiveId" clId="{94427CCC-E178-47E8-AE31-67B94FB6F6D4}" dt="2024-02-02T14:29:47.763" v="386" actId="207"/>
          <ac:spMkLst>
            <pc:docMk/>
            <pc:sldMk cId="26539272" sldId="308"/>
            <ac:spMk id="94" creationId="{35EF5D58-8159-BE75-BB6C-763A580413FC}"/>
          </ac:spMkLst>
        </pc:spChg>
        <pc:spChg chg="mod">
          <ac:chgData name="Temitope Nelson" userId="03ca0b5538a8ccb0" providerId="LiveId" clId="{94427CCC-E178-47E8-AE31-67B94FB6F6D4}" dt="2024-02-02T14:29:47.763" v="386" actId="207"/>
          <ac:spMkLst>
            <pc:docMk/>
            <pc:sldMk cId="26539272" sldId="308"/>
            <ac:spMk id="95" creationId="{241AC9F1-7007-8ED2-75E0-E1E0B73B3556}"/>
          </ac:spMkLst>
        </pc:spChg>
        <pc:grpChg chg="mod topLvl">
          <ac:chgData name="Temitope Nelson" userId="03ca0b5538a8ccb0" providerId="LiveId" clId="{94427CCC-E178-47E8-AE31-67B94FB6F6D4}" dt="2024-02-02T14:30:48.655" v="407" actId="338"/>
          <ac:grpSpMkLst>
            <pc:docMk/>
            <pc:sldMk cId="26539272" sldId="308"/>
            <ac:grpSpMk id="5" creationId="{CD4924D0-6002-AC38-CCB4-53F7FE83CC42}"/>
          </ac:grpSpMkLst>
        </pc:grpChg>
        <pc:grpChg chg="mod topLvl">
          <ac:chgData name="Temitope Nelson" userId="03ca0b5538a8ccb0" providerId="LiveId" clId="{94427CCC-E178-47E8-AE31-67B94FB6F6D4}" dt="2024-02-02T14:30:48.655" v="407" actId="338"/>
          <ac:grpSpMkLst>
            <pc:docMk/>
            <pc:sldMk cId="26539272" sldId="308"/>
            <ac:grpSpMk id="10" creationId="{B0E58BF9-C463-0BBF-FB83-5EA1D1A7A34D}"/>
          </ac:grpSpMkLst>
        </pc:grpChg>
        <pc:grpChg chg="add mod">
          <ac:chgData name="Temitope Nelson" userId="03ca0b5538a8ccb0" providerId="LiveId" clId="{94427CCC-E178-47E8-AE31-67B94FB6F6D4}" dt="2024-02-02T14:30:48.655" v="407" actId="338"/>
          <ac:grpSpMkLst>
            <pc:docMk/>
            <pc:sldMk cId="26539272" sldId="308"/>
            <ac:grpSpMk id="15" creationId="{1CA34FDA-45B2-5099-9BA4-F12D6A1C87CD}"/>
          </ac:grpSpMkLst>
        </pc:grpChg>
        <pc:grpChg chg="del">
          <ac:chgData name="Temitope Nelson" userId="03ca0b5538a8ccb0" providerId="LiveId" clId="{94427CCC-E178-47E8-AE31-67B94FB6F6D4}" dt="2024-02-02T14:30:40.851" v="405" actId="165"/>
          <ac:grpSpMkLst>
            <pc:docMk/>
            <pc:sldMk cId="26539272" sldId="308"/>
            <ac:grpSpMk id="43" creationId="{B75AEE46-560C-24F4-65AB-B968BE6DE0AB}"/>
          </ac:grpSpMkLst>
        </pc:grpChg>
        <pc:grpChg chg="mod topLvl">
          <ac:chgData name="Temitope Nelson" userId="03ca0b5538a8ccb0" providerId="LiveId" clId="{94427CCC-E178-47E8-AE31-67B94FB6F6D4}" dt="2024-02-02T14:30:48.655" v="407" actId="338"/>
          <ac:grpSpMkLst>
            <pc:docMk/>
            <pc:sldMk cId="26539272" sldId="308"/>
            <ac:grpSpMk id="71" creationId="{9EB91856-DC28-89FC-AED9-4A59571A246B}"/>
          </ac:grpSpMkLst>
        </pc:grpChg>
        <pc:grpChg chg="mod topLvl">
          <ac:chgData name="Temitope Nelson" userId="03ca0b5538a8ccb0" providerId="LiveId" clId="{94427CCC-E178-47E8-AE31-67B94FB6F6D4}" dt="2024-02-02T14:30:48.655" v="407" actId="338"/>
          <ac:grpSpMkLst>
            <pc:docMk/>
            <pc:sldMk cId="26539272" sldId="308"/>
            <ac:grpSpMk id="74" creationId="{3CB3E42B-3C18-0BAF-C5B1-796A1E369165}"/>
          </ac:grpSpMkLst>
        </pc:grpChg>
      </pc:sldChg>
      <pc:sldChg chg="del">
        <pc:chgData name="Temitope Nelson" userId="03ca0b5538a8ccb0" providerId="LiveId" clId="{94427CCC-E178-47E8-AE31-67B94FB6F6D4}" dt="2024-02-02T14:17:07.072" v="0" actId="47"/>
        <pc:sldMkLst>
          <pc:docMk/>
          <pc:sldMk cId="317891903" sldId="310"/>
        </pc:sldMkLst>
      </pc:sldChg>
      <pc:sldChg chg="addSp delSp modSp mod setBg">
        <pc:chgData name="Temitope Nelson" userId="03ca0b5538a8ccb0" providerId="LiveId" clId="{94427CCC-E178-47E8-AE31-67B94FB6F6D4}" dt="2024-02-02T15:38:42.503" v="1083" actId="20577"/>
        <pc:sldMkLst>
          <pc:docMk/>
          <pc:sldMk cId="0" sldId="313"/>
        </pc:sldMkLst>
        <pc:spChg chg="mod">
          <ac:chgData name="Temitope Nelson" userId="03ca0b5538a8ccb0" providerId="LiveId" clId="{94427CCC-E178-47E8-AE31-67B94FB6F6D4}" dt="2024-02-02T14:49:48.842" v="453" actId="207"/>
          <ac:spMkLst>
            <pc:docMk/>
            <pc:sldMk cId="0" sldId="313"/>
            <ac:spMk id="3" creationId="{00000000-0000-0000-0000-000000000000}"/>
          </ac:spMkLst>
        </pc:spChg>
        <pc:spChg chg="add mod">
          <ac:chgData name="Temitope Nelson" userId="03ca0b5538a8ccb0" providerId="LiveId" clId="{94427CCC-E178-47E8-AE31-67B94FB6F6D4}" dt="2024-02-02T14:24:39.048" v="340" actId="20577"/>
          <ac:spMkLst>
            <pc:docMk/>
            <pc:sldMk cId="0" sldId="313"/>
            <ac:spMk id="5" creationId="{380D7E1F-12DC-737F-3063-AF465A304DCC}"/>
          </ac:spMkLst>
        </pc:spChg>
        <pc:spChg chg="mod">
          <ac:chgData name="Temitope Nelson" userId="03ca0b5538a8ccb0" providerId="LiveId" clId="{94427CCC-E178-47E8-AE31-67B94FB6F6D4}" dt="2024-02-02T14:23:31.386" v="331" actId="1037"/>
          <ac:spMkLst>
            <pc:docMk/>
            <pc:sldMk cId="0" sldId="313"/>
            <ac:spMk id="30" creationId="{00000000-0000-0000-0000-000000000000}"/>
          </ac:spMkLst>
        </pc:spChg>
        <pc:spChg chg="mod">
          <ac:chgData name="Temitope Nelson" userId="03ca0b5538a8ccb0" providerId="LiveId" clId="{94427CCC-E178-47E8-AE31-67B94FB6F6D4}" dt="2024-02-02T14:23:54.991" v="334" actId="1076"/>
          <ac:spMkLst>
            <pc:docMk/>
            <pc:sldMk cId="0" sldId="313"/>
            <ac:spMk id="31" creationId="{00000000-0000-0000-0000-000000000000}"/>
          </ac:spMkLst>
        </pc:spChg>
        <pc:spChg chg="del">
          <ac:chgData name="Temitope Nelson" userId="03ca0b5538a8ccb0" providerId="LiveId" clId="{94427CCC-E178-47E8-AE31-67B94FB6F6D4}" dt="2024-02-02T14:23:07.209" v="317" actId="478"/>
          <ac:spMkLst>
            <pc:docMk/>
            <pc:sldMk cId="0" sldId="313"/>
            <ac:spMk id="77" creationId="{DAA72C47-4B8D-5FC4-A05C-9C9C54C6244A}"/>
          </ac:spMkLst>
        </pc:spChg>
        <pc:spChg chg="mod">
          <ac:chgData name="Temitope Nelson" userId="03ca0b5538a8ccb0" providerId="LiveId" clId="{94427CCC-E178-47E8-AE31-67B94FB6F6D4}" dt="2024-02-02T15:35:44.257" v="989" actId="20577"/>
          <ac:spMkLst>
            <pc:docMk/>
            <pc:sldMk cId="0" sldId="313"/>
            <ac:spMk id="87" creationId="{6BD88467-9D81-63B6-3528-5310FF44A244}"/>
          </ac:spMkLst>
        </pc:spChg>
        <pc:spChg chg="mod">
          <ac:chgData name="Temitope Nelson" userId="03ca0b5538a8ccb0" providerId="LiveId" clId="{94427CCC-E178-47E8-AE31-67B94FB6F6D4}" dt="2024-02-02T14:24:15.025" v="336" actId="6549"/>
          <ac:spMkLst>
            <pc:docMk/>
            <pc:sldMk cId="0" sldId="313"/>
            <ac:spMk id="92" creationId="{45A75849-98E0-6C19-B360-74B5504525EF}"/>
          </ac:spMkLst>
        </pc:spChg>
        <pc:spChg chg="mod">
          <ac:chgData name="Temitope Nelson" userId="03ca0b5538a8ccb0" providerId="LiveId" clId="{94427CCC-E178-47E8-AE31-67B94FB6F6D4}" dt="2024-02-02T15:35:54.607" v="1000" actId="1037"/>
          <ac:spMkLst>
            <pc:docMk/>
            <pc:sldMk cId="0" sldId="313"/>
            <ac:spMk id="97" creationId="{3EE23894-5483-DCB7-3456-B5964FD39108}"/>
          </ac:spMkLst>
        </pc:spChg>
        <pc:spChg chg="mod">
          <ac:chgData name="Temitope Nelson" userId="03ca0b5538a8ccb0" providerId="LiveId" clId="{94427CCC-E178-47E8-AE31-67B94FB6F6D4}" dt="2024-02-02T15:36:26.790" v="1011" actId="1038"/>
          <ac:spMkLst>
            <pc:docMk/>
            <pc:sldMk cId="0" sldId="313"/>
            <ac:spMk id="102" creationId="{1AF12DC0-4CD1-4B6C-E3AB-77B4F357E9F6}"/>
          </ac:spMkLst>
        </pc:spChg>
        <pc:spChg chg="mod">
          <ac:chgData name="Temitope Nelson" userId="03ca0b5538a8ccb0" providerId="LiveId" clId="{94427CCC-E178-47E8-AE31-67B94FB6F6D4}" dt="2024-02-02T15:36:56.897" v="1018" actId="14100"/>
          <ac:spMkLst>
            <pc:docMk/>
            <pc:sldMk cId="0" sldId="313"/>
            <ac:spMk id="107" creationId="{E65548F0-B684-D90B-AA50-5F301F526E59}"/>
          </ac:spMkLst>
        </pc:spChg>
        <pc:spChg chg="mod">
          <ac:chgData name="Temitope Nelson" userId="03ca0b5538a8ccb0" providerId="LiveId" clId="{94427CCC-E178-47E8-AE31-67B94FB6F6D4}" dt="2024-02-02T15:37:50.560" v="1041" actId="20577"/>
          <ac:spMkLst>
            <pc:docMk/>
            <pc:sldMk cId="0" sldId="313"/>
            <ac:spMk id="112" creationId="{D953C3E8-E078-3B63-FE75-FFB04739C77A}"/>
          </ac:spMkLst>
        </pc:spChg>
        <pc:spChg chg="mod">
          <ac:chgData name="Temitope Nelson" userId="03ca0b5538a8ccb0" providerId="LiveId" clId="{94427CCC-E178-47E8-AE31-67B94FB6F6D4}" dt="2024-02-02T15:38:07.778" v="1061" actId="1038"/>
          <ac:spMkLst>
            <pc:docMk/>
            <pc:sldMk cId="0" sldId="313"/>
            <ac:spMk id="117" creationId="{2A8E3388-83DB-921B-0F56-84C0A43CAEC3}"/>
          </ac:spMkLst>
        </pc:spChg>
        <pc:spChg chg="mod">
          <ac:chgData name="Temitope Nelson" userId="03ca0b5538a8ccb0" providerId="LiveId" clId="{94427CCC-E178-47E8-AE31-67B94FB6F6D4}" dt="2024-02-02T15:38:34.375" v="1079" actId="1038"/>
          <ac:spMkLst>
            <pc:docMk/>
            <pc:sldMk cId="0" sldId="313"/>
            <ac:spMk id="127" creationId="{DF3DBCBB-9664-117D-AEF5-4F82F73589B4}"/>
          </ac:spMkLst>
        </pc:spChg>
        <pc:spChg chg="mod">
          <ac:chgData name="Temitope Nelson" userId="03ca0b5538a8ccb0" providerId="LiveId" clId="{94427CCC-E178-47E8-AE31-67B94FB6F6D4}" dt="2024-02-02T15:38:42.503" v="1083" actId="20577"/>
          <ac:spMkLst>
            <pc:docMk/>
            <pc:sldMk cId="0" sldId="313"/>
            <ac:spMk id="132" creationId="{7ADB2FBE-90A2-3EAE-894A-1D3423A2609A}"/>
          </ac:spMkLst>
        </pc:spChg>
      </pc:sldChg>
      <pc:sldChg chg="addSp delSp modSp mod">
        <pc:chgData name="Temitope Nelson" userId="03ca0b5538a8ccb0" providerId="LiveId" clId="{94427CCC-E178-47E8-AE31-67B94FB6F6D4}" dt="2024-02-02T15:39:56.027" v="1126" actId="478"/>
        <pc:sldMkLst>
          <pc:docMk/>
          <pc:sldMk cId="0" sldId="314"/>
        </pc:sldMkLst>
        <pc:spChg chg="mod">
          <ac:chgData name="Temitope Nelson" userId="03ca0b5538a8ccb0" providerId="LiveId" clId="{94427CCC-E178-47E8-AE31-67B94FB6F6D4}" dt="2024-02-02T14:19:11.722" v="72" actId="1076"/>
          <ac:spMkLst>
            <pc:docMk/>
            <pc:sldMk cId="0" sldId="314"/>
            <ac:spMk id="2" creationId="{00000000-0000-0000-0000-000000000000}"/>
          </ac:spMkLst>
        </pc:spChg>
        <pc:spChg chg="mod">
          <ac:chgData name="Temitope Nelson" userId="03ca0b5538a8ccb0" providerId="LiveId" clId="{94427CCC-E178-47E8-AE31-67B94FB6F6D4}" dt="2024-02-02T14:38:41.540" v="437" actId="207"/>
          <ac:spMkLst>
            <pc:docMk/>
            <pc:sldMk cId="0" sldId="314"/>
            <ac:spMk id="4" creationId="{00000000-0000-0000-0000-000000000000}"/>
          </ac:spMkLst>
        </pc:spChg>
        <pc:spChg chg="mod">
          <ac:chgData name="Temitope Nelson" userId="03ca0b5538a8ccb0" providerId="LiveId" clId="{94427CCC-E178-47E8-AE31-67B94FB6F6D4}" dt="2024-02-02T14:38:41.540" v="437" actId="207"/>
          <ac:spMkLst>
            <pc:docMk/>
            <pc:sldMk cId="0" sldId="314"/>
            <ac:spMk id="5" creationId="{00000000-0000-0000-0000-000000000000}"/>
          </ac:spMkLst>
        </pc:spChg>
        <pc:spChg chg="mod">
          <ac:chgData name="Temitope Nelson" userId="03ca0b5538a8ccb0" providerId="LiveId" clId="{94427CCC-E178-47E8-AE31-67B94FB6F6D4}" dt="2024-02-02T14:38:51.700" v="438" actId="207"/>
          <ac:spMkLst>
            <pc:docMk/>
            <pc:sldMk cId="0" sldId="314"/>
            <ac:spMk id="12" creationId="{00000000-0000-0000-0000-000000000000}"/>
          </ac:spMkLst>
        </pc:spChg>
        <pc:spChg chg="mod">
          <ac:chgData name="Temitope Nelson" userId="03ca0b5538a8ccb0" providerId="LiveId" clId="{94427CCC-E178-47E8-AE31-67B94FB6F6D4}" dt="2024-02-02T14:22:00.698" v="257" actId="1038"/>
          <ac:spMkLst>
            <pc:docMk/>
            <pc:sldMk cId="0" sldId="314"/>
            <ac:spMk id="13" creationId="{00000000-0000-0000-0000-000000000000}"/>
          </ac:spMkLst>
        </pc:spChg>
        <pc:spChg chg="mod">
          <ac:chgData name="Temitope Nelson" userId="03ca0b5538a8ccb0" providerId="LiveId" clId="{94427CCC-E178-47E8-AE31-67B94FB6F6D4}" dt="2024-02-02T14:38:56.469" v="439" actId="207"/>
          <ac:spMkLst>
            <pc:docMk/>
            <pc:sldMk cId="0" sldId="314"/>
            <ac:spMk id="23" creationId="{00000000-0000-0000-0000-000000000000}"/>
          </ac:spMkLst>
        </pc:spChg>
        <pc:spChg chg="mod">
          <ac:chgData name="Temitope Nelson" userId="03ca0b5538a8ccb0" providerId="LiveId" clId="{94427CCC-E178-47E8-AE31-67B94FB6F6D4}" dt="2024-02-02T14:39:05.520" v="442" actId="207"/>
          <ac:spMkLst>
            <pc:docMk/>
            <pc:sldMk cId="0" sldId="314"/>
            <ac:spMk id="28" creationId="{00000000-0000-0000-0000-000000000000}"/>
          </ac:spMkLst>
        </pc:spChg>
        <pc:spChg chg="mod">
          <ac:chgData name="Temitope Nelson" userId="03ca0b5538a8ccb0" providerId="LiveId" clId="{94427CCC-E178-47E8-AE31-67B94FB6F6D4}" dt="2024-02-02T14:39:02.418" v="441" actId="207"/>
          <ac:spMkLst>
            <pc:docMk/>
            <pc:sldMk cId="0" sldId="314"/>
            <ac:spMk id="29" creationId="{00000000-0000-0000-0000-000000000000}"/>
          </ac:spMkLst>
        </pc:spChg>
        <pc:spChg chg="mod">
          <ac:chgData name="Temitope Nelson" userId="03ca0b5538a8ccb0" providerId="LiveId" clId="{94427CCC-E178-47E8-AE31-67B94FB6F6D4}" dt="2024-02-02T14:39:02.418" v="441" actId="207"/>
          <ac:spMkLst>
            <pc:docMk/>
            <pc:sldMk cId="0" sldId="314"/>
            <ac:spMk id="30" creationId="{00000000-0000-0000-0000-000000000000}"/>
          </ac:spMkLst>
        </pc:spChg>
        <pc:spChg chg="mod">
          <ac:chgData name="Temitope Nelson" userId="03ca0b5538a8ccb0" providerId="LiveId" clId="{94427CCC-E178-47E8-AE31-67B94FB6F6D4}" dt="2024-02-02T14:39:09.193" v="443" actId="207"/>
          <ac:spMkLst>
            <pc:docMk/>
            <pc:sldMk cId="0" sldId="314"/>
            <ac:spMk id="33" creationId="{00000000-0000-0000-0000-000000000000}"/>
          </ac:spMkLst>
        </pc:spChg>
        <pc:spChg chg="add del mod">
          <ac:chgData name="Temitope Nelson" userId="03ca0b5538a8ccb0" providerId="LiveId" clId="{94427CCC-E178-47E8-AE31-67B94FB6F6D4}" dt="2024-02-02T14:25:14.285" v="345" actId="21"/>
          <ac:spMkLst>
            <pc:docMk/>
            <pc:sldMk cId="0" sldId="314"/>
            <ac:spMk id="36" creationId="{BBB90FFC-03E5-E54F-971F-8C3D991185C3}"/>
          </ac:spMkLst>
        </pc:spChg>
        <pc:spChg chg="add del mod">
          <ac:chgData name="Temitope Nelson" userId="03ca0b5538a8ccb0" providerId="LiveId" clId="{94427CCC-E178-47E8-AE31-67B94FB6F6D4}" dt="2024-02-02T15:39:56.027" v="1126" actId="478"/>
          <ac:spMkLst>
            <pc:docMk/>
            <pc:sldMk cId="0" sldId="314"/>
            <ac:spMk id="37" creationId="{94556E61-AD09-8B24-126E-DB4EFDB29B35}"/>
          </ac:spMkLst>
        </pc:spChg>
        <pc:spChg chg="mod">
          <ac:chgData name="Temitope Nelson" userId="03ca0b5538a8ccb0" providerId="LiveId" clId="{94427CCC-E178-47E8-AE31-67B94FB6F6D4}" dt="2024-02-02T14:21:36.105" v="228" actId="1035"/>
          <ac:spMkLst>
            <pc:docMk/>
            <pc:sldMk cId="0" sldId="314"/>
            <ac:spMk id="42" creationId="{90F9E89E-6686-4BC5-84C6-9D45BFADC18D}"/>
          </ac:spMkLst>
        </pc:spChg>
        <pc:spChg chg="mod">
          <ac:chgData name="Temitope Nelson" userId="03ca0b5538a8ccb0" providerId="LiveId" clId="{94427CCC-E178-47E8-AE31-67B94FB6F6D4}" dt="2024-02-02T14:21:36.105" v="228" actId="1035"/>
          <ac:spMkLst>
            <pc:docMk/>
            <pc:sldMk cId="0" sldId="314"/>
            <ac:spMk id="43" creationId="{D63B7361-2909-3AF7-5EBB-34D4A96EC8E6}"/>
          </ac:spMkLst>
        </pc:spChg>
        <pc:spChg chg="mod">
          <ac:chgData name="Temitope Nelson" userId="03ca0b5538a8ccb0" providerId="LiveId" clId="{94427CCC-E178-47E8-AE31-67B94FB6F6D4}" dt="2024-02-02T14:21:36.105" v="228" actId="1035"/>
          <ac:spMkLst>
            <pc:docMk/>
            <pc:sldMk cId="0" sldId="314"/>
            <ac:spMk id="44" creationId="{80EF08EF-AA99-5679-60FE-A25795C91740}"/>
          </ac:spMkLst>
        </pc:spChg>
        <pc:spChg chg="mod">
          <ac:chgData name="Temitope Nelson" userId="03ca0b5538a8ccb0" providerId="LiveId" clId="{94427CCC-E178-47E8-AE31-67B94FB6F6D4}" dt="2024-02-02T14:21:36.105" v="228" actId="1035"/>
          <ac:spMkLst>
            <pc:docMk/>
            <pc:sldMk cId="0" sldId="314"/>
            <ac:spMk id="45" creationId="{6E07CCCD-E8BC-24FB-A889-0D03C4D271CA}"/>
          </ac:spMkLst>
        </pc:spChg>
        <pc:spChg chg="mod">
          <ac:chgData name="Temitope Nelson" userId="03ca0b5538a8ccb0" providerId="LiveId" clId="{94427CCC-E178-47E8-AE31-67B94FB6F6D4}" dt="2024-02-02T14:39:12.624" v="444" actId="207"/>
          <ac:spMkLst>
            <pc:docMk/>
            <pc:sldMk cId="0" sldId="314"/>
            <ac:spMk id="47" creationId="{5F7F4D15-F9AF-D145-4ED3-56FAE27ED3EC}"/>
          </ac:spMkLst>
        </pc:spChg>
        <pc:spChg chg="mod">
          <ac:chgData name="Temitope Nelson" userId="03ca0b5538a8ccb0" providerId="LiveId" clId="{94427CCC-E178-47E8-AE31-67B94FB6F6D4}" dt="2024-02-02T14:39:16.435" v="445" actId="207"/>
          <ac:spMkLst>
            <pc:docMk/>
            <pc:sldMk cId="0" sldId="314"/>
            <ac:spMk id="48" creationId="{16C671B7-13DD-B432-B206-E8F794431833}"/>
          </ac:spMkLst>
        </pc:spChg>
        <pc:spChg chg="mod">
          <ac:chgData name="Temitope Nelson" userId="03ca0b5538a8ccb0" providerId="LiveId" clId="{94427CCC-E178-47E8-AE31-67B94FB6F6D4}" dt="2024-02-02T14:39:19.560" v="446" actId="207"/>
          <ac:spMkLst>
            <pc:docMk/>
            <pc:sldMk cId="0" sldId="314"/>
            <ac:spMk id="49" creationId="{9C1773F2-2CD3-3F63-9364-84C1E87CC4A7}"/>
          </ac:spMkLst>
        </pc:spChg>
        <pc:grpChg chg="mod">
          <ac:chgData name="Temitope Nelson" userId="03ca0b5538a8ccb0" providerId="LiveId" clId="{94427CCC-E178-47E8-AE31-67B94FB6F6D4}" dt="2024-02-02T14:38:41.540" v="437" actId="207"/>
          <ac:grpSpMkLst>
            <pc:docMk/>
            <pc:sldMk cId="0" sldId="314"/>
            <ac:grpSpMk id="3" creationId="{00000000-0000-0000-0000-000000000000}"/>
          </ac:grpSpMkLst>
        </pc:grpChg>
        <pc:grpChg chg="mod">
          <ac:chgData name="Temitope Nelson" userId="03ca0b5538a8ccb0" providerId="LiveId" clId="{94427CCC-E178-47E8-AE31-67B94FB6F6D4}" dt="2024-02-02T14:18:43.341" v="47" actId="1035"/>
          <ac:grpSpMkLst>
            <pc:docMk/>
            <pc:sldMk cId="0" sldId="314"/>
            <ac:grpSpMk id="6" creationId="{00000000-0000-0000-0000-000000000000}"/>
          </ac:grpSpMkLst>
        </pc:grpChg>
        <pc:grpChg chg="mod">
          <ac:chgData name="Temitope Nelson" userId="03ca0b5538a8ccb0" providerId="LiveId" clId="{94427CCC-E178-47E8-AE31-67B94FB6F6D4}" dt="2024-02-02T14:21:36.105" v="228" actId="1035"/>
          <ac:grpSpMkLst>
            <pc:docMk/>
            <pc:sldMk cId="0" sldId="314"/>
            <ac:grpSpMk id="15" creationId="{00000000-0000-0000-0000-000000000000}"/>
          </ac:grpSpMkLst>
        </pc:grpChg>
        <pc:grpChg chg="mod">
          <ac:chgData name="Temitope Nelson" userId="03ca0b5538a8ccb0" providerId="LiveId" clId="{94427CCC-E178-47E8-AE31-67B94FB6F6D4}" dt="2024-02-02T14:19:07.332" v="70" actId="1035"/>
          <ac:grpSpMkLst>
            <pc:docMk/>
            <pc:sldMk cId="0" sldId="314"/>
            <ac:grpSpMk id="21" creationId="{00000000-0000-0000-0000-000000000000}"/>
          </ac:grpSpMkLst>
        </pc:grpChg>
        <pc:grpChg chg="mod">
          <ac:chgData name="Temitope Nelson" userId="03ca0b5538a8ccb0" providerId="LiveId" clId="{94427CCC-E178-47E8-AE31-67B94FB6F6D4}" dt="2024-02-02T14:39:02.418" v="441" actId="207"/>
          <ac:grpSpMkLst>
            <pc:docMk/>
            <pc:sldMk cId="0" sldId="314"/>
            <ac:grpSpMk id="26" creationId="{00000000-0000-0000-0000-000000000000}"/>
          </ac:grpSpMkLst>
        </pc:grpChg>
        <pc:grpChg chg="mod">
          <ac:chgData name="Temitope Nelson" userId="03ca0b5538a8ccb0" providerId="LiveId" clId="{94427CCC-E178-47E8-AE31-67B94FB6F6D4}" dt="2024-02-02T14:39:02.418" v="441" actId="207"/>
          <ac:grpSpMkLst>
            <pc:docMk/>
            <pc:sldMk cId="0" sldId="314"/>
            <ac:grpSpMk id="27" creationId="{00000000-0000-0000-0000-000000000000}"/>
          </ac:grpSpMkLst>
        </pc:grpChg>
        <pc:grpChg chg="mod">
          <ac:chgData name="Temitope Nelson" userId="03ca0b5538a8ccb0" providerId="LiveId" clId="{94427CCC-E178-47E8-AE31-67B94FB6F6D4}" dt="2024-02-02T14:19:07.332" v="70" actId="1035"/>
          <ac:grpSpMkLst>
            <pc:docMk/>
            <pc:sldMk cId="0" sldId="314"/>
            <ac:grpSpMk id="31" creationId="{00000000-0000-0000-0000-000000000000}"/>
          </ac:grpSpMkLst>
        </pc:grpChg>
        <pc:picChg chg="mod">
          <ac:chgData name="Temitope Nelson" userId="03ca0b5538a8ccb0" providerId="LiveId" clId="{94427CCC-E178-47E8-AE31-67B94FB6F6D4}" dt="2024-02-02T14:21:36.105" v="228" actId="1035"/>
          <ac:picMkLst>
            <pc:docMk/>
            <pc:sldMk cId="0" sldId="314"/>
            <ac:picMk id="46" creationId="{C6787FCE-0110-DC04-294B-5E4D8D42E7CB}"/>
          </ac:picMkLst>
        </pc:picChg>
      </pc:sldChg>
      <pc:sldChg chg="modSp mod">
        <pc:chgData name="Temitope Nelson" userId="03ca0b5538a8ccb0" providerId="LiveId" clId="{94427CCC-E178-47E8-AE31-67B94FB6F6D4}" dt="2024-02-02T15:39:50.206" v="1124" actId="1035"/>
        <pc:sldMkLst>
          <pc:docMk/>
          <pc:sldMk cId="2602483500" sldId="315"/>
        </pc:sldMkLst>
        <pc:spChg chg="mod">
          <ac:chgData name="Temitope Nelson" userId="03ca0b5538a8ccb0" providerId="LiveId" clId="{94427CCC-E178-47E8-AE31-67B94FB6F6D4}" dt="2024-02-02T14:50:19.841" v="454" actId="207"/>
          <ac:spMkLst>
            <pc:docMk/>
            <pc:sldMk cId="2602483500" sldId="315"/>
            <ac:spMk id="5" creationId="{00000000-0000-0000-0000-000000000000}"/>
          </ac:spMkLst>
        </pc:spChg>
        <pc:spChg chg="mod">
          <ac:chgData name="Temitope Nelson" userId="03ca0b5538a8ccb0" providerId="LiveId" clId="{94427CCC-E178-47E8-AE31-67B94FB6F6D4}" dt="2024-02-02T15:39:35.712" v="1108" actId="1035"/>
          <ac:spMkLst>
            <pc:docMk/>
            <pc:sldMk cId="2602483500" sldId="315"/>
            <ac:spMk id="12" creationId="{00000000-0000-0000-0000-000000000000}"/>
          </ac:spMkLst>
        </pc:spChg>
        <pc:spChg chg="mod">
          <ac:chgData name="Temitope Nelson" userId="03ca0b5538a8ccb0" providerId="LiveId" clId="{94427CCC-E178-47E8-AE31-67B94FB6F6D4}" dt="2024-02-02T14:21:28.456" v="217" actId="1038"/>
          <ac:spMkLst>
            <pc:docMk/>
            <pc:sldMk cId="2602483500" sldId="315"/>
            <ac:spMk id="13" creationId="{00000000-0000-0000-0000-000000000000}"/>
          </ac:spMkLst>
        </pc:spChg>
        <pc:spChg chg="mod">
          <ac:chgData name="Temitope Nelson" userId="03ca0b5538a8ccb0" providerId="LiveId" clId="{94427CCC-E178-47E8-AE31-67B94FB6F6D4}" dt="2024-02-02T14:50:24.293" v="455" actId="207"/>
          <ac:spMkLst>
            <pc:docMk/>
            <pc:sldMk cId="2602483500" sldId="315"/>
            <ac:spMk id="23" creationId="{00000000-0000-0000-0000-000000000000}"/>
          </ac:spMkLst>
        </pc:spChg>
        <pc:spChg chg="mod">
          <ac:chgData name="Temitope Nelson" userId="03ca0b5538a8ccb0" providerId="LiveId" clId="{94427CCC-E178-47E8-AE31-67B94FB6F6D4}" dt="2024-02-02T14:53:36.313" v="456" actId="207"/>
          <ac:spMkLst>
            <pc:docMk/>
            <pc:sldMk cId="2602483500" sldId="315"/>
            <ac:spMk id="28" creationId="{00000000-0000-0000-0000-000000000000}"/>
          </ac:spMkLst>
        </pc:spChg>
        <pc:spChg chg="mod">
          <ac:chgData name="Temitope Nelson" userId="03ca0b5538a8ccb0" providerId="LiveId" clId="{94427CCC-E178-47E8-AE31-67B94FB6F6D4}" dt="2024-02-02T14:53:39.173" v="457" actId="207"/>
          <ac:spMkLst>
            <pc:docMk/>
            <pc:sldMk cId="2602483500" sldId="315"/>
            <ac:spMk id="33" creationId="{00000000-0000-0000-0000-000000000000}"/>
          </ac:spMkLst>
        </pc:spChg>
        <pc:spChg chg="mod">
          <ac:chgData name="Temitope Nelson" userId="03ca0b5538a8ccb0" providerId="LiveId" clId="{94427CCC-E178-47E8-AE31-67B94FB6F6D4}" dt="2024-02-02T15:39:50.206" v="1124" actId="1035"/>
          <ac:spMkLst>
            <pc:docMk/>
            <pc:sldMk cId="2602483500" sldId="315"/>
            <ac:spMk id="39" creationId="{FF16CE81-3677-67C3-134A-B72F4561EF09}"/>
          </ac:spMkLst>
        </pc:spChg>
        <pc:spChg chg="mod">
          <ac:chgData name="Temitope Nelson" userId="03ca0b5538a8ccb0" providerId="LiveId" clId="{94427CCC-E178-47E8-AE31-67B94FB6F6D4}" dt="2024-02-02T15:39:50.206" v="1124" actId="1035"/>
          <ac:spMkLst>
            <pc:docMk/>
            <pc:sldMk cId="2602483500" sldId="315"/>
            <ac:spMk id="40" creationId="{040FCA0B-DBF4-7E0D-4004-EB2ACC9221E5}"/>
          </ac:spMkLst>
        </pc:spChg>
        <pc:spChg chg="mod">
          <ac:chgData name="Temitope Nelson" userId="03ca0b5538a8ccb0" providerId="LiveId" clId="{94427CCC-E178-47E8-AE31-67B94FB6F6D4}" dt="2024-02-02T15:39:50.206" v="1124" actId="1035"/>
          <ac:spMkLst>
            <pc:docMk/>
            <pc:sldMk cId="2602483500" sldId="315"/>
            <ac:spMk id="41" creationId="{8F43818C-047A-C85F-5EA2-04167890879D}"/>
          </ac:spMkLst>
        </pc:spChg>
        <pc:spChg chg="mod">
          <ac:chgData name="Temitope Nelson" userId="03ca0b5538a8ccb0" providerId="LiveId" clId="{94427CCC-E178-47E8-AE31-67B94FB6F6D4}" dt="2024-02-02T14:21:13.547" v="194" actId="1038"/>
          <ac:spMkLst>
            <pc:docMk/>
            <pc:sldMk cId="2602483500" sldId="315"/>
            <ac:spMk id="42" creationId="{90F9E89E-6686-4BC5-84C6-9D45BFADC18D}"/>
          </ac:spMkLst>
        </pc:spChg>
        <pc:spChg chg="mod">
          <ac:chgData name="Temitope Nelson" userId="03ca0b5538a8ccb0" providerId="LiveId" clId="{94427CCC-E178-47E8-AE31-67B94FB6F6D4}" dt="2024-02-02T14:21:13.547" v="194" actId="1038"/>
          <ac:spMkLst>
            <pc:docMk/>
            <pc:sldMk cId="2602483500" sldId="315"/>
            <ac:spMk id="43" creationId="{D63B7361-2909-3AF7-5EBB-34D4A96EC8E6}"/>
          </ac:spMkLst>
        </pc:spChg>
        <pc:spChg chg="mod">
          <ac:chgData name="Temitope Nelson" userId="03ca0b5538a8ccb0" providerId="LiveId" clId="{94427CCC-E178-47E8-AE31-67B94FB6F6D4}" dt="2024-02-02T14:21:13.547" v="194" actId="1038"/>
          <ac:spMkLst>
            <pc:docMk/>
            <pc:sldMk cId="2602483500" sldId="315"/>
            <ac:spMk id="44" creationId="{80EF08EF-AA99-5679-60FE-A25795C91740}"/>
          </ac:spMkLst>
        </pc:spChg>
        <pc:spChg chg="mod">
          <ac:chgData name="Temitope Nelson" userId="03ca0b5538a8ccb0" providerId="LiveId" clId="{94427CCC-E178-47E8-AE31-67B94FB6F6D4}" dt="2024-02-02T14:21:13.547" v="194" actId="1038"/>
          <ac:spMkLst>
            <pc:docMk/>
            <pc:sldMk cId="2602483500" sldId="315"/>
            <ac:spMk id="45" creationId="{6E07CCCD-E8BC-24FB-A889-0D03C4D271CA}"/>
          </ac:spMkLst>
        </pc:spChg>
        <pc:grpChg chg="mod">
          <ac:chgData name="Temitope Nelson" userId="03ca0b5538a8ccb0" providerId="LiveId" clId="{94427CCC-E178-47E8-AE31-67B94FB6F6D4}" dt="2024-02-02T15:39:35.712" v="1108" actId="1035"/>
          <ac:grpSpMkLst>
            <pc:docMk/>
            <pc:sldMk cId="2602483500" sldId="315"/>
            <ac:grpSpMk id="6" creationId="{00000000-0000-0000-0000-000000000000}"/>
          </ac:grpSpMkLst>
        </pc:grpChg>
        <pc:grpChg chg="mod">
          <ac:chgData name="Temitope Nelson" userId="03ca0b5538a8ccb0" providerId="LiveId" clId="{94427CCC-E178-47E8-AE31-67B94FB6F6D4}" dt="2024-02-02T14:21:13.547" v="194" actId="1038"/>
          <ac:grpSpMkLst>
            <pc:docMk/>
            <pc:sldMk cId="2602483500" sldId="315"/>
            <ac:grpSpMk id="15" creationId="{00000000-0000-0000-0000-000000000000}"/>
          </ac:grpSpMkLst>
        </pc:grpChg>
        <pc:grpChg chg="mod">
          <ac:chgData name="Temitope Nelson" userId="03ca0b5538a8ccb0" providerId="LiveId" clId="{94427CCC-E178-47E8-AE31-67B94FB6F6D4}" dt="2024-02-02T15:39:50.206" v="1124" actId="1035"/>
          <ac:grpSpMkLst>
            <pc:docMk/>
            <pc:sldMk cId="2602483500" sldId="315"/>
            <ac:grpSpMk id="21" creationId="{00000000-0000-0000-0000-000000000000}"/>
          </ac:grpSpMkLst>
        </pc:grpChg>
        <pc:grpChg chg="mod">
          <ac:chgData name="Temitope Nelson" userId="03ca0b5538a8ccb0" providerId="LiveId" clId="{94427CCC-E178-47E8-AE31-67B94FB6F6D4}" dt="2024-02-02T15:39:50.206" v="1124" actId="1035"/>
          <ac:grpSpMkLst>
            <pc:docMk/>
            <pc:sldMk cId="2602483500" sldId="315"/>
            <ac:grpSpMk id="26" creationId="{00000000-0000-0000-0000-000000000000}"/>
          </ac:grpSpMkLst>
        </pc:grpChg>
        <pc:grpChg chg="mod">
          <ac:chgData name="Temitope Nelson" userId="03ca0b5538a8ccb0" providerId="LiveId" clId="{94427CCC-E178-47E8-AE31-67B94FB6F6D4}" dt="2024-02-02T15:39:50.206" v="1124" actId="1035"/>
          <ac:grpSpMkLst>
            <pc:docMk/>
            <pc:sldMk cId="2602483500" sldId="315"/>
            <ac:grpSpMk id="31" creationId="{00000000-0000-0000-0000-000000000000}"/>
          </ac:grpSpMkLst>
        </pc:grpChg>
        <pc:picChg chg="mod">
          <ac:chgData name="Temitope Nelson" userId="03ca0b5538a8ccb0" providerId="LiveId" clId="{94427CCC-E178-47E8-AE31-67B94FB6F6D4}" dt="2024-02-02T14:21:13.547" v="194" actId="1038"/>
          <ac:picMkLst>
            <pc:docMk/>
            <pc:sldMk cId="2602483500" sldId="315"/>
            <ac:picMk id="46" creationId="{C6787FCE-0110-DC04-294B-5E4D8D42E7CB}"/>
          </ac:picMkLst>
        </pc:picChg>
      </pc:sldChg>
      <pc:sldChg chg="addSp modSp mod">
        <pc:chgData name="Temitope Nelson" userId="03ca0b5538a8ccb0" providerId="LiveId" clId="{94427CCC-E178-47E8-AE31-67B94FB6F6D4}" dt="2024-02-02T15:28:55.051" v="917" actId="207"/>
        <pc:sldMkLst>
          <pc:docMk/>
          <pc:sldMk cId="3318299500" sldId="316"/>
        </pc:sldMkLst>
        <pc:spChg chg="mod ord">
          <ac:chgData name="Temitope Nelson" userId="03ca0b5538a8ccb0" providerId="LiveId" clId="{94427CCC-E178-47E8-AE31-67B94FB6F6D4}" dt="2024-02-02T15:28:55.051" v="917" actId="207"/>
          <ac:spMkLst>
            <pc:docMk/>
            <pc:sldMk cId="3318299500" sldId="316"/>
            <ac:spMk id="4" creationId="{FFDE6B89-9484-4E50-8387-C55E031D8549}"/>
          </ac:spMkLst>
        </pc:spChg>
        <pc:spChg chg="mod">
          <ac:chgData name="Temitope Nelson" userId="03ca0b5538a8ccb0" providerId="LiveId" clId="{94427CCC-E178-47E8-AE31-67B94FB6F6D4}" dt="2024-02-02T15:28:42.207" v="915" actId="2711"/>
          <ac:spMkLst>
            <pc:docMk/>
            <pc:sldMk cId="3318299500" sldId="316"/>
            <ac:spMk id="5" creationId="{30EB58E2-A9A0-481A-8B5B-381B836CE40B}"/>
          </ac:spMkLst>
        </pc:spChg>
        <pc:spChg chg="mod">
          <ac:chgData name="Temitope Nelson" userId="03ca0b5538a8ccb0" providerId="LiveId" clId="{94427CCC-E178-47E8-AE31-67B94FB6F6D4}" dt="2024-02-02T15:28:08.398" v="907"/>
          <ac:spMkLst>
            <pc:docMk/>
            <pc:sldMk cId="3318299500" sldId="316"/>
            <ac:spMk id="6" creationId="{76D98FBE-1EBF-400A-754A-67539A87896A}"/>
          </ac:spMkLst>
        </pc:spChg>
        <pc:spChg chg="mod">
          <ac:chgData name="Temitope Nelson" userId="03ca0b5538a8ccb0" providerId="LiveId" clId="{94427CCC-E178-47E8-AE31-67B94FB6F6D4}" dt="2024-02-02T15:28:08.398" v="907"/>
          <ac:spMkLst>
            <pc:docMk/>
            <pc:sldMk cId="3318299500" sldId="316"/>
            <ac:spMk id="8" creationId="{7589CA20-FD27-E906-C41C-A7409B61645E}"/>
          </ac:spMkLst>
        </pc:spChg>
        <pc:spChg chg="mod">
          <ac:chgData name="Temitope Nelson" userId="03ca0b5538a8ccb0" providerId="LiveId" clId="{94427CCC-E178-47E8-AE31-67B94FB6F6D4}" dt="2024-02-02T15:28:08.398" v="907"/>
          <ac:spMkLst>
            <pc:docMk/>
            <pc:sldMk cId="3318299500" sldId="316"/>
            <ac:spMk id="10" creationId="{65C78687-514C-BC35-BB53-59DEC1065B33}"/>
          </ac:spMkLst>
        </pc:spChg>
        <pc:spChg chg="mod">
          <ac:chgData name="Temitope Nelson" userId="03ca0b5538a8ccb0" providerId="LiveId" clId="{94427CCC-E178-47E8-AE31-67B94FB6F6D4}" dt="2024-02-02T15:28:08.398" v="907"/>
          <ac:spMkLst>
            <pc:docMk/>
            <pc:sldMk cId="3318299500" sldId="316"/>
            <ac:spMk id="12" creationId="{FCC4EE5E-637B-1619-581B-68A0CFDFF6E6}"/>
          </ac:spMkLst>
        </pc:spChg>
        <pc:spChg chg="mod">
          <ac:chgData name="Temitope Nelson" userId="03ca0b5538a8ccb0" providerId="LiveId" clId="{94427CCC-E178-47E8-AE31-67B94FB6F6D4}" dt="2024-02-02T15:28:08.398" v="907"/>
          <ac:spMkLst>
            <pc:docMk/>
            <pc:sldMk cId="3318299500" sldId="316"/>
            <ac:spMk id="13" creationId="{1B9E34E3-8AFA-8AAF-A74D-7F614F60712E}"/>
          </ac:spMkLst>
        </pc:spChg>
        <pc:grpChg chg="add mod">
          <ac:chgData name="Temitope Nelson" userId="03ca0b5538a8ccb0" providerId="LiveId" clId="{94427CCC-E178-47E8-AE31-67B94FB6F6D4}" dt="2024-02-02T15:28:08.398" v="907"/>
          <ac:grpSpMkLst>
            <pc:docMk/>
            <pc:sldMk cId="3318299500" sldId="316"/>
            <ac:grpSpMk id="2" creationId="{57C4E9D6-1F5E-B3E9-F95B-72C446112B25}"/>
          </ac:grpSpMkLst>
        </pc:grpChg>
        <pc:grpChg chg="mod">
          <ac:chgData name="Temitope Nelson" userId="03ca0b5538a8ccb0" providerId="LiveId" clId="{94427CCC-E178-47E8-AE31-67B94FB6F6D4}" dt="2024-02-02T15:28:08.398" v="907"/>
          <ac:grpSpMkLst>
            <pc:docMk/>
            <pc:sldMk cId="3318299500" sldId="316"/>
            <ac:grpSpMk id="3" creationId="{54181AF2-B123-2F0F-E770-15C26AFDEAD5}"/>
          </ac:grpSpMkLst>
        </pc:grpChg>
        <pc:picChg chg="mod">
          <ac:chgData name="Temitope Nelson" userId="03ca0b5538a8ccb0" providerId="LiveId" clId="{94427CCC-E178-47E8-AE31-67B94FB6F6D4}" dt="2024-02-02T15:28:08.398" v="907"/>
          <ac:picMkLst>
            <pc:docMk/>
            <pc:sldMk cId="3318299500" sldId="316"/>
            <ac:picMk id="9" creationId="{707F17AD-0EF8-BB89-8336-2A1DC95A901D}"/>
          </ac:picMkLst>
        </pc:picChg>
        <pc:picChg chg="mod">
          <ac:chgData name="Temitope Nelson" userId="03ca0b5538a8ccb0" providerId="LiveId" clId="{94427CCC-E178-47E8-AE31-67B94FB6F6D4}" dt="2024-02-02T15:28:08.398" v="907"/>
          <ac:picMkLst>
            <pc:docMk/>
            <pc:sldMk cId="3318299500" sldId="316"/>
            <ac:picMk id="11" creationId="{11B39FBD-9371-86AA-F669-5F86651B5B28}"/>
          </ac:picMkLst>
        </pc:picChg>
        <pc:cxnChg chg="mod">
          <ac:chgData name="Temitope Nelson" userId="03ca0b5538a8ccb0" providerId="LiveId" clId="{94427CCC-E178-47E8-AE31-67B94FB6F6D4}" dt="2024-02-02T15:28:08.398" v="907"/>
          <ac:cxnSpMkLst>
            <pc:docMk/>
            <pc:sldMk cId="3318299500" sldId="316"/>
            <ac:cxnSpMk id="14" creationId="{4675C659-CA09-3C35-24C6-1359FAD6F29F}"/>
          </ac:cxnSpMkLst>
        </pc:cxnChg>
        <pc:cxnChg chg="mod">
          <ac:chgData name="Temitope Nelson" userId="03ca0b5538a8ccb0" providerId="LiveId" clId="{94427CCC-E178-47E8-AE31-67B94FB6F6D4}" dt="2024-02-02T15:28:08.398" v="907"/>
          <ac:cxnSpMkLst>
            <pc:docMk/>
            <pc:sldMk cId="3318299500" sldId="316"/>
            <ac:cxnSpMk id="15" creationId="{0B498521-9C2C-376B-068C-39849B2DE331}"/>
          </ac:cxnSpMkLst>
        </pc:cxnChg>
      </pc:sldChg>
      <pc:sldMasterChg chg="del delSldLayout">
        <pc:chgData name="Temitope Nelson" userId="03ca0b5538a8ccb0" providerId="LiveId" clId="{94427CCC-E178-47E8-AE31-67B94FB6F6D4}" dt="2024-02-02T14:17:07.072" v="0" actId="47"/>
        <pc:sldMasterMkLst>
          <pc:docMk/>
          <pc:sldMasterMk cId="1209385132" sldId="2147483685"/>
        </pc:sldMasterMkLst>
        <pc:sldLayoutChg chg="del">
          <pc:chgData name="Temitope Nelson" userId="03ca0b5538a8ccb0" providerId="LiveId" clId="{94427CCC-E178-47E8-AE31-67B94FB6F6D4}" dt="2024-02-02T14:17:07.072" v="0" actId="47"/>
          <pc:sldLayoutMkLst>
            <pc:docMk/>
            <pc:sldMasterMk cId="1209385132" sldId="2147483685"/>
            <pc:sldLayoutMk cId="3920713388" sldId="2147483686"/>
          </pc:sldLayoutMkLst>
        </pc:sldLayoutChg>
        <pc:sldLayoutChg chg="del">
          <pc:chgData name="Temitope Nelson" userId="03ca0b5538a8ccb0" providerId="LiveId" clId="{94427CCC-E178-47E8-AE31-67B94FB6F6D4}" dt="2024-02-02T14:17:07.072" v="0" actId="47"/>
          <pc:sldLayoutMkLst>
            <pc:docMk/>
            <pc:sldMasterMk cId="1209385132" sldId="2147483685"/>
            <pc:sldLayoutMk cId="417406582" sldId="2147483687"/>
          </pc:sldLayoutMkLst>
        </pc:sldLayoutChg>
        <pc:sldLayoutChg chg="del">
          <pc:chgData name="Temitope Nelson" userId="03ca0b5538a8ccb0" providerId="LiveId" clId="{94427CCC-E178-47E8-AE31-67B94FB6F6D4}" dt="2024-02-02T14:17:07.072" v="0" actId="47"/>
          <pc:sldLayoutMkLst>
            <pc:docMk/>
            <pc:sldMasterMk cId="1209385132" sldId="2147483685"/>
            <pc:sldLayoutMk cId="2709821818" sldId="2147483688"/>
          </pc:sldLayoutMkLst>
        </pc:sldLayoutChg>
        <pc:sldLayoutChg chg="del">
          <pc:chgData name="Temitope Nelson" userId="03ca0b5538a8ccb0" providerId="LiveId" clId="{94427CCC-E178-47E8-AE31-67B94FB6F6D4}" dt="2024-02-02T14:17:07.072" v="0" actId="47"/>
          <pc:sldLayoutMkLst>
            <pc:docMk/>
            <pc:sldMasterMk cId="1209385132" sldId="2147483685"/>
            <pc:sldLayoutMk cId="3277137748" sldId="2147483689"/>
          </pc:sldLayoutMkLst>
        </pc:sldLayoutChg>
        <pc:sldLayoutChg chg="del">
          <pc:chgData name="Temitope Nelson" userId="03ca0b5538a8ccb0" providerId="LiveId" clId="{94427CCC-E178-47E8-AE31-67B94FB6F6D4}" dt="2024-02-02T14:17:07.072" v="0" actId="47"/>
          <pc:sldLayoutMkLst>
            <pc:docMk/>
            <pc:sldMasterMk cId="1209385132" sldId="2147483685"/>
            <pc:sldLayoutMk cId="761625934" sldId="2147483690"/>
          </pc:sldLayoutMkLst>
        </pc:sldLayoutChg>
        <pc:sldLayoutChg chg="del">
          <pc:chgData name="Temitope Nelson" userId="03ca0b5538a8ccb0" providerId="LiveId" clId="{94427CCC-E178-47E8-AE31-67B94FB6F6D4}" dt="2024-02-02T14:17:07.072" v="0" actId="47"/>
          <pc:sldLayoutMkLst>
            <pc:docMk/>
            <pc:sldMasterMk cId="1209385132" sldId="2147483685"/>
            <pc:sldLayoutMk cId="3385711127" sldId="2147483691"/>
          </pc:sldLayoutMkLst>
        </pc:sldLayoutChg>
        <pc:sldLayoutChg chg="del">
          <pc:chgData name="Temitope Nelson" userId="03ca0b5538a8ccb0" providerId="LiveId" clId="{94427CCC-E178-47E8-AE31-67B94FB6F6D4}" dt="2024-02-02T14:17:07.072" v="0" actId="47"/>
          <pc:sldLayoutMkLst>
            <pc:docMk/>
            <pc:sldMasterMk cId="1209385132" sldId="2147483685"/>
            <pc:sldLayoutMk cId="580470936" sldId="2147483692"/>
          </pc:sldLayoutMkLst>
        </pc:sldLayoutChg>
        <pc:sldLayoutChg chg="del">
          <pc:chgData name="Temitope Nelson" userId="03ca0b5538a8ccb0" providerId="LiveId" clId="{94427CCC-E178-47E8-AE31-67B94FB6F6D4}" dt="2024-02-02T14:17:07.072" v="0" actId="47"/>
          <pc:sldLayoutMkLst>
            <pc:docMk/>
            <pc:sldMasterMk cId="1209385132" sldId="2147483685"/>
            <pc:sldLayoutMk cId="1797711458" sldId="2147483693"/>
          </pc:sldLayoutMkLst>
        </pc:sldLayoutChg>
        <pc:sldLayoutChg chg="del">
          <pc:chgData name="Temitope Nelson" userId="03ca0b5538a8ccb0" providerId="LiveId" clId="{94427CCC-E178-47E8-AE31-67B94FB6F6D4}" dt="2024-02-02T14:17:07.072" v="0" actId="47"/>
          <pc:sldLayoutMkLst>
            <pc:docMk/>
            <pc:sldMasterMk cId="1209385132" sldId="2147483685"/>
            <pc:sldLayoutMk cId="102532197" sldId="2147483694"/>
          </pc:sldLayoutMkLst>
        </pc:sldLayoutChg>
        <pc:sldLayoutChg chg="del">
          <pc:chgData name="Temitope Nelson" userId="03ca0b5538a8ccb0" providerId="LiveId" clId="{94427CCC-E178-47E8-AE31-67B94FB6F6D4}" dt="2024-02-02T14:17:07.072" v="0" actId="47"/>
          <pc:sldLayoutMkLst>
            <pc:docMk/>
            <pc:sldMasterMk cId="1209385132" sldId="2147483685"/>
            <pc:sldLayoutMk cId="791986020" sldId="2147483695"/>
          </pc:sldLayoutMkLst>
        </pc:sldLayoutChg>
        <pc:sldLayoutChg chg="del">
          <pc:chgData name="Temitope Nelson" userId="03ca0b5538a8ccb0" providerId="LiveId" clId="{94427CCC-E178-47E8-AE31-67B94FB6F6D4}" dt="2024-02-02T14:17:07.072" v="0" actId="47"/>
          <pc:sldLayoutMkLst>
            <pc:docMk/>
            <pc:sldMasterMk cId="1209385132" sldId="2147483685"/>
            <pc:sldLayoutMk cId="3829370474" sldId="2147483696"/>
          </pc:sldLayoutMkLst>
        </pc:sldLayoutChg>
      </pc:sldMasterChg>
    </pc:docChg>
  </pc:docChgLst>
  <pc:docChgLst>
    <pc:chgData name="Temitope Nelson" userId="03ca0b5538a8ccb0" providerId="LiveId" clId="{444312AC-E49E-4AAE-988A-70D48957425F}"/>
    <pc:docChg chg="undo redo custSel addSld delSld modSld sldOrd addMainMaster delMainMaster modMainMaster">
      <pc:chgData name="Temitope Nelson" userId="03ca0b5538a8ccb0" providerId="LiveId" clId="{444312AC-E49E-4AAE-988A-70D48957425F}" dt="2024-01-23T18:45:10.704" v="4773" actId="207"/>
      <pc:docMkLst>
        <pc:docMk/>
      </pc:docMkLst>
      <pc:sldChg chg="addSp delSp modSp add del mod">
        <pc:chgData name="Temitope Nelson" userId="03ca0b5538a8ccb0" providerId="LiveId" clId="{444312AC-E49E-4AAE-988A-70D48957425F}" dt="2024-01-10T10:37:15.390" v="1665" actId="14100"/>
        <pc:sldMkLst>
          <pc:docMk/>
          <pc:sldMk cId="0" sldId="256"/>
        </pc:sldMkLst>
        <pc:spChg chg="mod">
          <ac:chgData name="Temitope Nelson" userId="03ca0b5538a8ccb0" providerId="LiveId" clId="{444312AC-E49E-4AAE-988A-70D48957425F}" dt="2024-01-10T10:30:31.025" v="1503" actId="1076"/>
          <ac:spMkLst>
            <pc:docMk/>
            <pc:sldMk cId="0" sldId="256"/>
            <ac:spMk id="3" creationId="{00000000-0000-0000-0000-000000000000}"/>
          </ac:spMkLst>
        </pc:spChg>
        <pc:spChg chg="del">
          <ac:chgData name="Temitope Nelson" userId="03ca0b5538a8ccb0" providerId="LiveId" clId="{444312AC-E49E-4AAE-988A-70D48957425F}" dt="2024-01-10T10:27:50.669" v="1474" actId="478"/>
          <ac:spMkLst>
            <pc:docMk/>
            <pc:sldMk cId="0" sldId="256"/>
            <ac:spMk id="4" creationId="{00000000-0000-0000-0000-000000000000}"/>
          </ac:spMkLst>
        </pc:spChg>
        <pc:spChg chg="del">
          <ac:chgData name="Temitope Nelson" userId="03ca0b5538a8ccb0" providerId="LiveId" clId="{444312AC-E49E-4AAE-988A-70D48957425F}" dt="2024-01-10T10:33:37.147" v="1591" actId="478"/>
          <ac:spMkLst>
            <pc:docMk/>
            <pc:sldMk cId="0" sldId="256"/>
            <ac:spMk id="5" creationId="{00000000-0000-0000-0000-000000000000}"/>
          </ac:spMkLst>
        </pc:spChg>
        <pc:spChg chg="mod">
          <ac:chgData name="Temitope Nelson" userId="03ca0b5538a8ccb0" providerId="LiveId" clId="{444312AC-E49E-4AAE-988A-70D48957425F}" dt="2024-01-10T10:32:24.259" v="1533" actId="207"/>
          <ac:spMkLst>
            <pc:docMk/>
            <pc:sldMk cId="0" sldId="256"/>
            <ac:spMk id="15" creationId="{00000000-0000-0000-0000-000000000000}"/>
          </ac:spMkLst>
        </pc:spChg>
        <pc:spChg chg="mod">
          <ac:chgData name="Temitope Nelson" userId="03ca0b5538a8ccb0" providerId="LiveId" clId="{444312AC-E49E-4AAE-988A-70D48957425F}" dt="2024-01-10T10:32:21.608" v="1532" actId="207"/>
          <ac:spMkLst>
            <pc:docMk/>
            <pc:sldMk cId="0" sldId="256"/>
            <ac:spMk id="19" creationId="{00000000-0000-0000-0000-000000000000}"/>
          </ac:spMkLst>
        </pc:spChg>
        <pc:spChg chg="mod">
          <ac:chgData name="Temitope Nelson" userId="03ca0b5538a8ccb0" providerId="LiveId" clId="{444312AC-E49E-4AAE-988A-70D48957425F}" dt="2024-01-10T10:33:55.137" v="1592" actId="2711"/>
          <ac:spMkLst>
            <pc:docMk/>
            <pc:sldMk cId="0" sldId="256"/>
            <ac:spMk id="21" creationId="{00000000-0000-0000-0000-000000000000}"/>
          </ac:spMkLst>
        </pc:spChg>
        <pc:spChg chg="del mod">
          <ac:chgData name="Temitope Nelson" userId="03ca0b5538a8ccb0" providerId="LiveId" clId="{444312AC-E49E-4AAE-988A-70D48957425F}" dt="2024-01-10T10:31:23.333" v="1522" actId="478"/>
          <ac:spMkLst>
            <pc:docMk/>
            <pc:sldMk cId="0" sldId="256"/>
            <ac:spMk id="22" creationId="{00000000-0000-0000-0000-000000000000}"/>
          </ac:spMkLst>
        </pc:spChg>
        <pc:spChg chg="mod">
          <ac:chgData name="Temitope Nelson" userId="03ca0b5538a8ccb0" providerId="LiveId" clId="{444312AC-E49E-4AAE-988A-70D48957425F}" dt="2024-01-10T10:32:27.429" v="1534" actId="207"/>
          <ac:spMkLst>
            <pc:docMk/>
            <pc:sldMk cId="0" sldId="256"/>
            <ac:spMk id="25" creationId="{00000000-0000-0000-0000-000000000000}"/>
          </ac:spMkLst>
        </pc:spChg>
        <pc:spChg chg="mod">
          <ac:chgData name="Temitope Nelson" userId="03ca0b5538a8ccb0" providerId="LiveId" clId="{444312AC-E49E-4AAE-988A-70D48957425F}" dt="2024-01-10T10:32:08.525" v="1528" actId="207"/>
          <ac:spMkLst>
            <pc:docMk/>
            <pc:sldMk cId="0" sldId="256"/>
            <ac:spMk id="28" creationId="{00000000-0000-0000-0000-000000000000}"/>
          </ac:spMkLst>
        </pc:spChg>
        <pc:spChg chg="mod">
          <ac:chgData name="Temitope Nelson" userId="03ca0b5538a8ccb0" providerId="LiveId" clId="{444312AC-E49E-4AAE-988A-70D48957425F}" dt="2024-01-10T10:32:30.703" v="1535" actId="207"/>
          <ac:spMkLst>
            <pc:docMk/>
            <pc:sldMk cId="0" sldId="256"/>
            <ac:spMk id="34" creationId="{00000000-0000-0000-0000-000000000000}"/>
          </ac:spMkLst>
        </pc:spChg>
        <pc:spChg chg="mod">
          <ac:chgData name="Temitope Nelson" userId="03ca0b5538a8ccb0" providerId="LiveId" clId="{444312AC-E49E-4AAE-988A-70D48957425F}" dt="2024-01-10T10:32:16.199" v="1531" actId="207"/>
          <ac:spMkLst>
            <pc:docMk/>
            <pc:sldMk cId="0" sldId="256"/>
            <ac:spMk id="38" creationId="{00000000-0000-0000-0000-000000000000}"/>
          </ac:spMkLst>
        </pc:spChg>
        <pc:spChg chg="mod">
          <ac:chgData name="Temitope Nelson" userId="03ca0b5538a8ccb0" providerId="LiveId" clId="{444312AC-E49E-4AAE-988A-70D48957425F}" dt="2024-01-10T10:32:13.562" v="1530" actId="207"/>
          <ac:spMkLst>
            <pc:docMk/>
            <pc:sldMk cId="0" sldId="256"/>
            <ac:spMk id="39" creationId="{00000000-0000-0000-0000-000000000000}"/>
          </ac:spMkLst>
        </pc:spChg>
        <pc:spChg chg="mod">
          <ac:chgData name="Temitope Nelson" userId="03ca0b5538a8ccb0" providerId="LiveId" clId="{444312AC-E49E-4AAE-988A-70D48957425F}" dt="2024-01-10T10:34:43.346" v="1598" actId="2711"/>
          <ac:spMkLst>
            <pc:docMk/>
            <pc:sldMk cId="0" sldId="256"/>
            <ac:spMk id="49" creationId="{00000000-0000-0000-0000-000000000000}"/>
          </ac:spMkLst>
        </pc:spChg>
        <pc:spChg chg="del">
          <ac:chgData name="Temitope Nelson" userId="03ca0b5538a8ccb0" providerId="LiveId" clId="{444312AC-E49E-4AAE-988A-70D48957425F}" dt="2024-01-10T10:33:33.426" v="1590" actId="478"/>
          <ac:spMkLst>
            <pc:docMk/>
            <pc:sldMk cId="0" sldId="256"/>
            <ac:spMk id="50" creationId="{00000000-0000-0000-0000-000000000000}"/>
          </ac:spMkLst>
        </pc:spChg>
        <pc:spChg chg="del mod">
          <ac:chgData name="Temitope Nelson" userId="03ca0b5538a8ccb0" providerId="LiveId" clId="{444312AC-E49E-4AAE-988A-70D48957425F}" dt="2024-01-10T10:29:36.689" v="1491" actId="478"/>
          <ac:spMkLst>
            <pc:docMk/>
            <pc:sldMk cId="0" sldId="256"/>
            <ac:spMk id="51" creationId="{00000000-0000-0000-0000-000000000000}"/>
          </ac:spMkLst>
        </pc:spChg>
        <pc:spChg chg="del">
          <ac:chgData name="Temitope Nelson" userId="03ca0b5538a8ccb0" providerId="LiveId" clId="{444312AC-E49E-4AAE-988A-70D48957425F}" dt="2024-01-10T10:33:37.147" v="1591" actId="478"/>
          <ac:spMkLst>
            <pc:docMk/>
            <pc:sldMk cId="0" sldId="256"/>
            <ac:spMk id="52" creationId="{00000000-0000-0000-0000-000000000000}"/>
          </ac:spMkLst>
        </pc:spChg>
        <pc:spChg chg="del">
          <ac:chgData name="Temitope Nelson" userId="03ca0b5538a8ccb0" providerId="LiveId" clId="{444312AC-E49E-4AAE-988A-70D48957425F}" dt="2024-01-10T10:33:37.147" v="1591" actId="478"/>
          <ac:spMkLst>
            <pc:docMk/>
            <pc:sldMk cId="0" sldId="256"/>
            <ac:spMk id="53" creationId="{00000000-0000-0000-0000-000000000000}"/>
          </ac:spMkLst>
        </pc:spChg>
        <pc:spChg chg="add mod">
          <ac:chgData name="Temitope Nelson" userId="03ca0b5538a8ccb0" providerId="LiveId" clId="{444312AC-E49E-4AAE-988A-70D48957425F}" dt="2024-01-10T10:34:04.904" v="1595" actId="403"/>
          <ac:spMkLst>
            <pc:docMk/>
            <pc:sldMk cId="0" sldId="256"/>
            <ac:spMk id="56" creationId="{5D8C5E3E-1F7A-6F5A-6330-016C6B994B39}"/>
          </ac:spMkLst>
        </pc:spChg>
        <pc:spChg chg="add mod">
          <ac:chgData name="Temitope Nelson" userId="03ca0b5538a8ccb0" providerId="LiveId" clId="{444312AC-E49E-4AAE-988A-70D48957425F}" dt="2024-01-10T10:31:47.008" v="1527"/>
          <ac:spMkLst>
            <pc:docMk/>
            <pc:sldMk cId="0" sldId="256"/>
            <ac:spMk id="58" creationId="{F3605A5A-CC30-DF7A-EF9E-13BA5851DD8B}"/>
          </ac:spMkLst>
        </pc:spChg>
        <pc:spChg chg="add mod">
          <ac:chgData name="Temitope Nelson" userId="03ca0b5538a8ccb0" providerId="LiveId" clId="{444312AC-E49E-4AAE-988A-70D48957425F}" dt="2024-01-10T10:36:33.522" v="1660" actId="1076"/>
          <ac:spMkLst>
            <pc:docMk/>
            <pc:sldMk cId="0" sldId="256"/>
            <ac:spMk id="59" creationId="{4E891E55-809E-C8A7-4A3D-47759D2D57D4}"/>
          </ac:spMkLst>
        </pc:spChg>
        <pc:spChg chg="add mod">
          <ac:chgData name="Temitope Nelson" userId="03ca0b5538a8ccb0" providerId="LiveId" clId="{444312AC-E49E-4AAE-988A-70D48957425F}" dt="2024-01-10T10:36:33.522" v="1660" actId="1076"/>
          <ac:spMkLst>
            <pc:docMk/>
            <pc:sldMk cId="0" sldId="256"/>
            <ac:spMk id="61" creationId="{F7416509-0DC2-09C9-FDC1-7F6BA82DF56D}"/>
          </ac:spMkLst>
        </pc:spChg>
        <pc:spChg chg="add mod">
          <ac:chgData name="Temitope Nelson" userId="03ca0b5538a8ccb0" providerId="LiveId" clId="{444312AC-E49E-4AAE-988A-70D48957425F}" dt="2024-01-10T10:37:15.390" v="1665" actId="14100"/>
          <ac:spMkLst>
            <pc:docMk/>
            <pc:sldMk cId="0" sldId="256"/>
            <ac:spMk id="62" creationId="{C1C14926-49D5-6430-4820-B397EF51F6CA}"/>
          </ac:spMkLst>
        </pc:spChg>
        <pc:grpChg chg="mod">
          <ac:chgData name="Temitope Nelson" userId="03ca0b5538a8ccb0" providerId="LiveId" clId="{444312AC-E49E-4AAE-988A-70D48957425F}" dt="2024-01-10T10:32:13.562" v="1530" actId="207"/>
          <ac:grpSpMkLst>
            <pc:docMk/>
            <pc:sldMk cId="0" sldId="256"/>
            <ac:grpSpMk id="37" creationId="{00000000-0000-0000-0000-000000000000}"/>
          </ac:grpSpMkLst>
        </pc:grpChg>
        <pc:picChg chg="add mod">
          <ac:chgData name="Temitope Nelson" userId="03ca0b5538a8ccb0" providerId="LiveId" clId="{444312AC-E49E-4AAE-988A-70D48957425F}" dt="2024-01-10T10:28:22.376" v="1481" actId="1076"/>
          <ac:picMkLst>
            <pc:docMk/>
            <pc:sldMk cId="0" sldId="256"/>
            <ac:picMk id="54" creationId="{EB2DE225-F0DF-29A1-145E-C0600CC50D38}"/>
          </ac:picMkLst>
        </pc:picChg>
        <pc:cxnChg chg="add mod">
          <ac:chgData name="Temitope Nelson" userId="03ca0b5538a8ccb0" providerId="LiveId" clId="{444312AC-E49E-4AAE-988A-70D48957425F}" dt="2024-01-10T10:36:33.522" v="1660" actId="1076"/>
          <ac:cxnSpMkLst>
            <pc:docMk/>
            <pc:sldMk cId="0" sldId="256"/>
            <ac:cxnSpMk id="60" creationId="{DF026F25-93A3-E5F0-7FA0-37ADD334DC40}"/>
          </ac:cxnSpMkLst>
        </pc:cxnChg>
      </pc:sldChg>
      <pc:sldChg chg="addSp delSp modSp add del mod">
        <pc:chgData name="Temitope Nelson" userId="03ca0b5538a8ccb0" providerId="LiveId" clId="{444312AC-E49E-4AAE-988A-70D48957425F}" dt="2024-01-10T10:59:55.940" v="2037" actId="47"/>
        <pc:sldMkLst>
          <pc:docMk/>
          <pc:sldMk cId="0" sldId="257"/>
        </pc:sldMkLst>
        <pc:spChg chg="mod">
          <ac:chgData name="Temitope Nelson" userId="03ca0b5538a8ccb0" providerId="LiveId" clId="{444312AC-E49E-4AAE-988A-70D48957425F}" dt="2024-01-10T10:39:12.879" v="1668"/>
          <ac:spMkLst>
            <pc:docMk/>
            <pc:sldMk cId="0" sldId="257"/>
            <ac:spMk id="6" creationId="{00B9AA32-9C72-B639-D654-DB2F84C73CDC}"/>
          </ac:spMkLst>
        </pc:spChg>
        <pc:spChg chg="mod">
          <ac:chgData name="Temitope Nelson" userId="03ca0b5538a8ccb0" providerId="LiveId" clId="{444312AC-E49E-4AAE-988A-70D48957425F}" dt="2024-01-10T10:39:12.879" v="1668"/>
          <ac:spMkLst>
            <pc:docMk/>
            <pc:sldMk cId="0" sldId="257"/>
            <ac:spMk id="7" creationId="{F4E07026-EDD2-DC0B-AA1D-00CCAF794B91}"/>
          </ac:spMkLst>
        </pc:spChg>
        <pc:spChg chg="add mod">
          <ac:chgData name="Temitope Nelson" userId="03ca0b5538a8ccb0" providerId="LiveId" clId="{444312AC-E49E-4AAE-988A-70D48957425F}" dt="2024-01-10T10:39:12.879" v="1668"/>
          <ac:spMkLst>
            <pc:docMk/>
            <pc:sldMk cId="0" sldId="257"/>
            <ac:spMk id="8" creationId="{3CA7F7EC-285B-11CF-E26D-CC8A2ACB5CA0}"/>
          </ac:spMkLst>
        </pc:spChg>
        <pc:spChg chg="mod">
          <ac:chgData name="Temitope Nelson" userId="03ca0b5538a8ccb0" providerId="LiveId" clId="{444312AC-E49E-4AAE-988A-70D48957425F}" dt="2024-01-10T10:39:12.879" v="1668"/>
          <ac:spMkLst>
            <pc:docMk/>
            <pc:sldMk cId="0" sldId="257"/>
            <ac:spMk id="10" creationId="{44CE2352-E305-D787-C09F-C75DCA389060}"/>
          </ac:spMkLst>
        </pc:spChg>
        <pc:spChg chg="mod">
          <ac:chgData name="Temitope Nelson" userId="03ca0b5538a8ccb0" providerId="LiveId" clId="{444312AC-E49E-4AAE-988A-70D48957425F}" dt="2024-01-10T10:39:12.879" v="1668"/>
          <ac:spMkLst>
            <pc:docMk/>
            <pc:sldMk cId="0" sldId="257"/>
            <ac:spMk id="11" creationId="{6BBC8867-0ED8-1831-CD80-61293AFAFF94}"/>
          </ac:spMkLst>
        </pc:spChg>
        <pc:spChg chg="add mod">
          <ac:chgData name="Temitope Nelson" userId="03ca0b5538a8ccb0" providerId="LiveId" clId="{444312AC-E49E-4AAE-988A-70D48957425F}" dt="2024-01-10T10:39:12.879" v="1668"/>
          <ac:spMkLst>
            <pc:docMk/>
            <pc:sldMk cId="0" sldId="257"/>
            <ac:spMk id="12" creationId="{A7124FF7-2ABB-E6A2-FFFB-978BE553A707}"/>
          </ac:spMkLst>
        </pc:spChg>
        <pc:spChg chg="mod">
          <ac:chgData name="Temitope Nelson" userId="03ca0b5538a8ccb0" providerId="LiveId" clId="{444312AC-E49E-4AAE-988A-70D48957425F}" dt="2024-01-10T10:39:12.879" v="1668"/>
          <ac:spMkLst>
            <pc:docMk/>
            <pc:sldMk cId="0" sldId="257"/>
            <ac:spMk id="14" creationId="{A8F0F1E3-DD69-42C1-8B5F-9796BC557674}"/>
          </ac:spMkLst>
        </pc:spChg>
        <pc:spChg chg="mod">
          <ac:chgData name="Temitope Nelson" userId="03ca0b5538a8ccb0" providerId="LiveId" clId="{444312AC-E49E-4AAE-988A-70D48957425F}" dt="2024-01-10T10:39:12.879" v="1668"/>
          <ac:spMkLst>
            <pc:docMk/>
            <pc:sldMk cId="0" sldId="257"/>
            <ac:spMk id="15" creationId="{40402D01-6E34-E3D7-715B-331AE6239E41}"/>
          </ac:spMkLst>
        </pc:spChg>
        <pc:spChg chg="add mod">
          <ac:chgData name="Temitope Nelson" userId="03ca0b5538a8ccb0" providerId="LiveId" clId="{444312AC-E49E-4AAE-988A-70D48957425F}" dt="2024-01-10T10:39:12.879" v="1668"/>
          <ac:spMkLst>
            <pc:docMk/>
            <pc:sldMk cId="0" sldId="257"/>
            <ac:spMk id="16" creationId="{511ECB23-9FDB-0590-E603-F2F784E15A8C}"/>
          </ac:spMkLst>
        </pc:spChg>
        <pc:spChg chg="mod">
          <ac:chgData name="Temitope Nelson" userId="03ca0b5538a8ccb0" providerId="LiveId" clId="{444312AC-E49E-4AAE-988A-70D48957425F}" dt="2024-01-10T10:39:12.879" v="1668"/>
          <ac:spMkLst>
            <pc:docMk/>
            <pc:sldMk cId="0" sldId="257"/>
            <ac:spMk id="18" creationId="{F6BC2EF2-3072-F1C7-3BB3-14BB6B77822F}"/>
          </ac:spMkLst>
        </pc:spChg>
        <pc:spChg chg="mod">
          <ac:chgData name="Temitope Nelson" userId="03ca0b5538a8ccb0" providerId="LiveId" clId="{444312AC-E49E-4AAE-988A-70D48957425F}" dt="2024-01-10T10:39:12.879" v="1668"/>
          <ac:spMkLst>
            <pc:docMk/>
            <pc:sldMk cId="0" sldId="257"/>
            <ac:spMk id="19" creationId="{0334A6C9-6FA9-03F5-C734-0C8CEC9CFAFA}"/>
          </ac:spMkLst>
        </pc:spChg>
        <pc:spChg chg="add mod">
          <ac:chgData name="Temitope Nelson" userId="03ca0b5538a8ccb0" providerId="LiveId" clId="{444312AC-E49E-4AAE-988A-70D48957425F}" dt="2024-01-10T10:39:12.879" v="1668"/>
          <ac:spMkLst>
            <pc:docMk/>
            <pc:sldMk cId="0" sldId="257"/>
            <ac:spMk id="20" creationId="{84015A45-3ECF-AD03-B2D5-9750D122304F}"/>
          </ac:spMkLst>
        </pc:spChg>
        <pc:spChg chg="mod">
          <ac:chgData name="Temitope Nelson" userId="03ca0b5538a8ccb0" providerId="LiveId" clId="{444312AC-E49E-4AAE-988A-70D48957425F}" dt="2024-01-10T10:39:12.879" v="1668"/>
          <ac:spMkLst>
            <pc:docMk/>
            <pc:sldMk cId="0" sldId="257"/>
            <ac:spMk id="22" creationId="{14E9B060-DD4A-BF8A-0DB9-CCA77F4EC400}"/>
          </ac:spMkLst>
        </pc:spChg>
        <pc:spChg chg="mod">
          <ac:chgData name="Temitope Nelson" userId="03ca0b5538a8ccb0" providerId="LiveId" clId="{444312AC-E49E-4AAE-988A-70D48957425F}" dt="2024-01-10T10:39:12.879" v="1668"/>
          <ac:spMkLst>
            <pc:docMk/>
            <pc:sldMk cId="0" sldId="257"/>
            <ac:spMk id="24" creationId="{D94B20FB-6F46-C17B-E50B-0DB6670602CF}"/>
          </ac:spMkLst>
        </pc:spChg>
        <pc:spChg chg="mod">
          <ac:chgData name="Temitope Nelson" userId="03ca0b5538a8ccb0" providerId="LiveId" clId="{444312AC-E49E-4AAE-988A-70D48957425F}" dt="2024-01-10T10:39:12.879" v="1668"/>
          <ac:spMkLst>
            <pc:docMk/>
            <pc:sldMk cId="0" sldId="257"/>
            <ac:spMk id="26" creationId="{A89E5846-89C5-FC2E-2F5A-171DE15BEF4F}"/>
          </ac:spMkLst>
        </pc:spChg>
        <pc:spChg chg="mod">
          <ac:chgData name="Temitope Nelson" userId="03ca0b5538a8ccb0" providerId="LiveId" clId="{444312AC-E49E-4AAE-988A-70D48957425F}" dt="2024-01-10T10:39:12.879" v="1668"/>
          <ac:spMkLst>
            <pc:docMk/>
            <pc:sldMk cId="0" sldId="257"/>
            <ac:spMk id="27" creationId="{CF560B69-5615-8876-13F2-949F11B1C9C5}"/>
          </ac:spMkLst>
        </pc:spChg>
        <pc:spChg chg="add mod">
          <ac:chgData name="Temitope Nelson" userId="03ca0b5538a8ccb0" providerId="LiveId" clId="{444312AC-E49E-4AAE-988A-70D48957425F}" dt="2024-01-10T10:39:12.879" v="1668"/>
          <ac:spMkLst>
            <pc:docMk/>
            <pc:sldMk cId="0" sldId="257"/>
            <ac:spMk id="28" creationId="{1AB045D1-7D5D-1366-8D3B-09280D32805C}"/>
          </ac:spMkLst>
        </pc:spChg>
        <pc:spChg chg="mod">
          <ac:chgData name="Temitope Nelson" userId="03ca0b5538a8ccb0" providerId="LiveId" clId="{444312AC-E49E-4AAE-988A-70D48957425F}" dt="2024-01-10T10:39:12.879" v="1668"/>
          <ac:spMkLst>
            <pc:docMk/>
            <pc:sldMk cId="0" sldId="257"/>
            <ac:spMk id="30" creationId="{B3424028-24B8-8E24-C301-7DA85DF35FF5}"/>
          </ac:spMkLst>
        </pc:spChg>
        <pc:spChg chg="mod">
          <ac:chgData name="Temitope Nelson" userId="03ca0b5538a8ccb0" providerId="LiveId" clId="{444312AC-E49E-4AAE-988A-70D48957425F}" dt="2024-01-10T10:39:12.879" v="1668"/>
          <ac:spMkLst>
            <pc:docMk/>
            <pc:sldMk cId="0" sldId="257"/>
            <ac:spMk id="31" creationId="{3D704B4D-ED2B-A38F-B9F0-17928B038703}"/>
          </ac:spMkLst>
        </pc:spChg>
        <pc:spChg chg="add mod">
          <ac:chgData name="Temitope Nelson" userId="03ca0b5538a8ccb0" providerId="LiveId" clId="{444312AC-E49E-4AAE-988A-70D48957425F}" dt="2024-01-10T10:39:12.879" v="1668"/>
          <ac:spMkLst>
            <pc:docMk/>
            <pc:sldMk cId="0" sldId="257"/>
            <ac:spMk id="32" creationId="{F9891749-59C7-522C-A0BC-6A911B99D1B8}"/>
          </ac:spMkLst>
        </pc:spChg>
        <pc:spChg chg="add mod">
          <ac:chgData name="Temitope Nelson" userId="03ca0b5538a8ccb0" providerId="LiveId" clId="{444312AC-E49E-4AAE-988A-70D48957425F}" dt="2024-01-10T10:39:12.879" v="1668"/>
          <ac:spMkLst>
            <pc:docMk/>
            <pc:sldMk cId="0" sldId="257"/>
            <ac:spMk id="33" creationId="{A21E1299-8840-B873-266B-9B3783954F41}"/>
          </ac:spMkLst>
        </pc:spChg>
        <pc:spChg chg="add mod">
          <ac:chgData name="Temitope Nelson" userId="03ca0b5538a8ccb0" providerId="LiveId" clId="{444312AC-E49E-4AAE-988A-70D48957425F}" dt="2024-01-10T10:39:12.879" v="1668"/>
          <ac:spMkLst>
            <pc:docMk/>
            <pc:sldMk cId="0" sldId="257"/>
            <ac:spMk id="34" creationId="{E3C9E0E0-4CF3-AA6A-E67D-118C700EB67A}"/>
          </ac:spMkLst>
        </pc:spChg>
        <pc:spChg chg="add mod">
          <ac:chgData name="Temitope Nelson" userId="03ca0b5538a8ccb0" providerId="LiveId" clId="{444312AC-E49E-4AAE-988A-70D48957425F}" dt="2024-01-10T10:39:12.879" v="1668"/>
          <ac:spMkLst>
            <pc:docMk/>
            <pc:sldMk cId="0" sldId="257"/>
            <ac:spMk id="35" creationId="{B06C5125-40E4-8041-6C8A-C0F2A08A5E28}"/>
          </ac:spMkLst>
        </pc:spChg>
        <pc:spChg chg="add mod">
          <ac:chgData name="Temitope Nelson" userId="03ca0b5538a8ccb0" providerId="LiveId" clId="{444312AC-E49E-4AAE-988A-70D48957425F}" dt="2024-01-10T10:39:12.879" v="1668"/>
          <ac:spMkLst>
            <pc:docMk/>
            <pc:sldMk cId="0" sldId="257"/>
            <ac:spMk id="36" creationId="{2B8A0F0D-66B9-305D-5238-C9B5E05A5076}"/>
          </ac:spMkLst>
        </pc:spChg>
        <pc:spChg chg="add mod">
          <ac:chgData name="Temitope Nelson" userId="03ca0b5538a8ccb0" providerId="LiveId" clId="{444312AC-E49E-4AAE-988A-70D48957425F}" dt="2024-01-10T10:39:12.879" v="1668"/>
          <ac:spMkLst>
            <pc:docMk/>
            <pc:sldMk cId="0" sldId="257"/>
            <ac:spMk id="37" creationId="{DC16FFF8-C2B5-1E27-2956-3CD68F64C169}"/>
          </ac:spMkLst>
        </pc:spChg>
        <pc:spChg chg="add mod">
          <ac:chgData name="Temitope Nelson" userId="03ca0b5538a8ccb0" providerId="LiveId" clId="{444312AC-E49E-4AAE-988A-70D48957425F}" dt="2024-01-10T10:39:12.879" v="1668"/>
          <ac:spMkLst>
            <pc:docMk/>
            <pc:sldMk cId="0" sldId="257"/>
            <ac:spMk id="38" creationId="{86C6A7E2-A6ED-5BE0-70B3-00B8B1795FF0}"/>
          </ac:spMkLst>
        </pc:spChg>
        <pc:spChg chg="add mod">
          <ac:chgData name="Temitope Nelson" userId="03ca0b5538a8ccb0" providerId="LiveId" clId="{444312AC-E49E-4AAE-988A-70D48957425F}" dt="2024-01-10T10:39:12.879" v="1668"/>
          <ac:spMkLst>
            <pc:docMk/>
            <pc:sldMk cId="0" sldId="257"/>
            <ac:spMk id="39" creationId="{B91CFC3E-C894-24D5-2701-FAD1CB74F4B0}"/>
          </ac:spMkLst>
        </pc:spChg>
        <pc:spChg chg="add mod">
          <ac:chgData name="Temitope Nelson" userId="03ca0b5538a8ccb0" providerId="LiveId" clId="{444312AC-E49E-4AAE-988A-70D48957425F}" dt="2024-01-10T10:39:12.879" v="1668"/>
          <ac:spMkLst>
            <pc:docMk/>
            <pc:sldMk cId="0" sldId="257"/>
            <ac:spMk id="40" creationId="{571428BA-F015-6DE5-EA17-F50EE17E020F}"/>
          </ac:spMkLst>
        </pc:spChg>
        <pc:spChg chg="add mod">
          <ac:chgData name="Temitope Nelson" userId="03ca0b5538a8ccb0" providerId="LiveId" clId="{444312AC-E49E-4AAE-988A-70D48957425F}" dt="2024-01-10T10:39:12.879" v="1668"/>
          <ac:spMkLst>
            <pc:docMk/>
            <pc:sldMk cId="0" sldId="257"/>
            <ac:spMk id="41" creationId="{ADBAC78B-0155-A41A-CEA1-B190F3F8689F}"/>
          </ac:spMkLst>
        </pc:spChg>
        <pc:spChg chg="add mod">
          <ac:chgData name="Temitope Nelson" userId="03ca0b5538a8ccb0" providerId="LiveId" clId="{444312AC-E49E-4AAE-988A-70D48957425F}" dt="2024-01-10T10:39:12.879" v="1668"/>
          <ac:spMkLst>
            <pc:docMk/>
            <pc:sldMk cId="0" sldId="257"/>
            <ac:spMk id="42" creationId="{19C9EFA4-E8E3-DFCF-2064-7370633015D9}"/>
          </ac:spMkLst>
        </pc:spChg>
        <pc:spChg chg="add mod">
          <ac:chgData name="Temitope Nelson" userId="03ca0b5538a8ccb0" providerId="LiveId" clId="{444312AC-E49E-4AAE-988A-70D48957425F}" dt="2024-01-10T10:39:12.879" v="1668"/>
          <ac:spMkLst>
            <pc:docMk/>
            <pc:sldMk cId="0" sldId="257"/>
            <ac:spMk id="43" creationId="{F5911AD3-C76D-212A-1FCE-D4A79AD0C8B6}"/>
          </ac:spMkLst>
        </pc:spChg>
        <pc:spChg chg="add mod">
          <ac:chgData name="Temitope Nelson" userId="03ca0b5538a8ccb0" providerId="LiveId" clId="{444312AC-E49E-4AAE-988A-70D48957425F}" dt="2024-01-10T10:39:12.879" v="1668"/>
          <ac:spMkLst>
            <pc:docMk/>
            <pc:sldMk cId="0" sldId="257"/>
            <ac:spMk id="44" creationId="{60361D43-59AA-78BD-3171-0F5090A1C779}"/>
          </ac:spMkLst>
        </pc:spChg>
        <pc:spChg chg="add mod">
          <ac:chgData name="Temitope Nelson" userId="03ca0b5538a8ccb0" providerId="LiveId" clId="{444312AC-E49E-4AAE-988A-70D48957425F}" dt="2024-01-10T10:39:12.879" v="1668"/>
          <ac:spMkLst>
            <pc:docMk/>
            <pc:sldMk cId="0" sldId="257"/>
            <ac:spMk id="45" creationId="{99CC94CD-0629-6FF9-FB63-5566B504B3E4}"/>
          </ac:spMkLst>
        </pc:spChg>
        <pc:spChg chg="add del">
          <ac:chgData name="Temitope Nelson" userId="03ca0b5538a8ccb0" providerId="LiveId" clId="{444312AC-E49E-4AAE-988A-70D48957425F}" dt="2024-01-10T10:39:10.766" v="1667" actId="478"/>
          <ac:spMkLst>
            <pc:docMk/>
            <pc:sldMk cId="0" sldId="257"/>
            <ac:spMk id="185" creationId="{00000000-0000-0000-0000-000000000000}"/>
          </ac:spMkLst>
        </pc:spChg>
        <pc:spChg chg="del">
          <ac:chgData name="Temitope Nelson" userId="03ca0b5538a8ccb0" providerId="LiveId" clId="{444312AC-E49E-4AAE-988A-70D48957425F}" dt="2024-01-10T10:39:10.766" v="1667" actId="478"/>
          <ac:spMkLst>
            <pc:docMk/>
            <pc:sldMk cId="0" sldId="257"/>
            <ac:spMk id="187" creationId="{00000000-0000-0000-0000-000000000000}"/>
          </ac:spMkLst>
        </pc:spChg>
        <pc:spChg chg="del">
          <ac:chgData name="Temitope Nelson" userId="03ca0b5538a8ccb0" providerId="LiveId" clId="{444312AC-E49E-4AAE-988A-70D48957425F}" dt="2024-01-10T10:39:10.766" v="1667" actId="478"/>
          <ac:spMkLst>
            <pc:docMk/>
            <pc:sldMk cId="0" sldId="257"/>
            <ac:spMk id="197" creationId="{00000000-0000-0000-0000-000000000000}"/>
          </ac:spMkLst>
        </pc:spChg>
        <pc:spChg chg="del">
          <ac:chgData name="Temitope Nelson" userId="03ca0b5538a8ccb0" providerId="LiveId" clId="{444312AC-E49E-4AAE-988A-70D48957425F}" dt="2024-01-10T10:39:10.766" v="1667" actId="478"/>
          <ac:spMkLst>
            <pc:docMk/>
            <pc:sldMk cId="0" sldId="257"/>
            <ac:spMk id="228" creationId="{00000000-0000-0000-0000-000000000000}"/>
          </ac:spMkLst>
        </pc:spChg>
        <pc:spChg chg="del">
          <ac:chgData name="Temitope Nelson" userId="03ca0b5538a8ccb0" providerId="LiveId" clId="{444312AC-E49E-4AAE-988A-70D48957425F}" dt="2024-01-10T10:39:10.766" v="1667" actId="478"/>
          <ac:spMkLst>
            <pc:docMk/>
            <pc:sldMk cId="0" sldId="257"/>
            <ac:spMk id="229" creationId="{00000000-0000-0000-0000-000000000000}"/>
          </ac:spMkLst>
        </pc:spChg>
        <pc:spChg chg="del">
          <ac:chgData name="Temitope Nelson" userId="03ca0b5538a8ccb0" providerId="LiveId" clId="{444312AC-E49E-4AAE-988A-70D48957425F}" dt="2024-01-10T10:39:10.766" v="1667" actId="478"/>
          <ac:spMkLst>
            <pc:docMk/>
            <pc:sldMk cId="0" sldId="257"/>
            <ac:spMk id="230" creationId="{00000000-0000-0000-0000-000000000000}"/>
          </ac:spMkLst>
        </pc:spChg>
        <pc:spChg chg="del">
          <ac:chgData name="Temitope Nelson" userId="03ca0b5538a8ccb0" providerId="LiveId" clId="{444312AC-E49E-4AAE-988A-70D48957425F}" dt="2024-01-10T10:39:10.766" v="1667" actId="478"/>
          <ac:spMkLst>
            <pc:docMk/>
            <pc:sldMk cId="0" sldId="257"/>
            <ac:spMk id="231" creationId="{00000000-0000-0000-0000-000000000000}"/>
          </ac:spMkLst>
        </pc:spChg>
        <pc:spChg chg="del">
          <ac:chgData name="Temitope Nelson" userId="03ca0b5538a8ccb0" providerId="LiveId" clId="{444312AC-E49E-4AAE-988A-70D48957425F}" dt="2024-01-10T10:39:10.766" v="1667" actId="478"/>
          <ac:spMkLst>
            <pc:docMk/>
            <pc:sldMk cId="0" sldId="257"/>
            <ac:spMk id="232" creationId="{00000000-0000-0000-0000-000000000000}"/>
          </ac:spMkLst>
        </pc:spChg>
        <pc:spChg chg="del">
          <ac:chgData name="Temitope Nelson" userId="03ca0b5538a8ccb0" providerId="LiveId" clId="{444312AC-E49E-4AAE-988A-70D48957425F}" dt="2024-01-10T10:39:10.766" v="1667" actId="478"/>
          <ac:spMkLst>
            <pc:docMk/>
            <pc:sldMk cId="0" sldId="257"/>
            <ac:spMk id="233" creationId="{00000000-0000-0000-0000-000000000000}"/>
          </ac:spMkLst>
        </pc:spChg>
        <pc:spChg chg="del">
          <ac:chgData name="Temitope Nelson" userId="03ca0b5538a8ccb0" providerId="LiveId" clId="{444312AC-E49E-4AAE-988A-70D48957425F}" dt="2024-01-10T10:39:10.766" v="1667" actId="478"/>
          <ac:spMkLst>
            <pc:docMk/>
            <pc:sldMk cId="0" sldId="257"/>
            <ac:spMk id="234" creationId="{00000000-0000-0000-0000-000000000000}"/>
          </ac:spMkLst>
        </pc:spChg>
        <pc:spChg chg="del">
          <ac:chgData name="Temitope Nelson" userId="03ca0b5538a8ccb0" providerId="LiveId" clId="{444312AC-E49E-4AAE-988A-70D48957425F}" dt="2024-01-10T10:39:10.766" v="1667" actId="478"/>
          <ac:spMkLst>
            <pc:docMk/>
            <pc:sldMk cId="0" sldId="257"/>
            <ac:spMk id="235" creationId="{00000000-0000-0000-0000-000000000000}"/>
          </ac:spMkLst>
        </pc:spChg>
        <pc:spChg chg="del">
          <ac:chgData name="Temitope Nelson" userId="03ca0b5538a8ccb0" providerId="LiveId" clId="{444312AC-E49E-4AAE-988A-70D48957425F}" dt="2024-01-10T10:39:10.766" v="1667" actId="478"/>
          <ac:spMkLst>
            <pc:docMk/>
            <pc:sldMk cId="0" sldId="257"/>
            <ac:spMk id="236" creationId="{00000000-0000-0000-0000-000000000000}"/>
          </ac:spMkLst>
        </pc:spChg>
        <pc:spChg chg="del">
          <ac:chgData name="Temitope Nelson" userId="03ca0b5538a8ccb0" providerId="LiveId" clId="{444312AC-E49E-4AAE-988A-70D48957425F}" dt="2024-01-10T10:39:10.766" v="1667" actId="478"/>
          <ac:spMkLst>
            <pc:docMk/>
            <pc:sldMk cId="0" sldId="257"/>
            <ac:spMk id="237" creationId="{00000000-0000-0000-0000-000000000000}"/>
          </ac:spMkLst>
        </pc:spChg>
        <pc:grpChg chg="add mod">
          <ac:chgData name="Temitope Nelson" userId="03ca0b5538a8ccb0" providerId="LiveId" clId="{444312AC-E49E-4AAE-988A-70D48957425F}" dt="2024-01-10T10:39:12.879" v="1668"/>
          <ac:grpSpMkLst>
            <pc:docMk/>
            <pc:sldMk cId="0" sldId="257"/>
            <ac:grpSpMk id="5" creationId="{345594FE-37B6-4D80-2F52-8531728A4CB0}"/>
          </ac:grpSpMkLst>
        </pc:grpChg>
        <pc:grpChg chg="add mod">
          <ac:chgData name="Temitope Nelson" userId="03ca0b5538a8ccb0" providerId="LiveId" clId="{444312AC-E49E-4AAE-988A-70D48957425F}" dt="2024-01-10T10:39:12.879" v="1668"/>
          <ac:grpSpMkLst>
            <pc:docMk/>
            <pc:sldMk cId="0" sldId="257"/>
            <ac:grpSpMk id="9" creationId="{E036F5A0-725B-19AA-2579-1E7E8D69E45B}"/>
          </ac:grpSpMkLst>
        </pc:grpChg>
        <pc:grpChg chg="add mod">
          <ac:chgData name="Temitope Nelson" userId="03ca0b5538a8ccb0" providerId="LiveId" clId="{444312AC-E49E-4AAE-988A-70D48957425F}" dt="2024-01-10T10:39:12.879" v="1668"/>
          <ac:grpSpMkLst>
            <pc:docMk/>
            <pc:sldMk cId="0" sldId="257"/>
            <ac:grpSpMk id="13" creationId="{5614EBD8-5C74-40D1-3129-F0C40AAEA621}"/>
          </ac:grpSpMkLst>
        </pc:grpChg>
        <pc:grpChg chg="add mod">
          <ac:chgData name="Temitope Nelson" userId="03ca0b5538a8ccb0" providerId="LiveId" clId="{444312AC-E49E-4AAE-988A-70D48957425F}" dt="2024-01-10T10:39:12.879" v="1668"/>
          <ac:grpSpMkLst>
            <pc:docMk/>
            <pc:sldMk cId="0" sldId="257"/>
            <ac:grpSpMk id="17" creationId="{0E799723-9EF5-5D83-5BE5-F60D4745EC44}"/>
          </ac:grpSpMkLst>
        </pc:grpChg>
        <pc:grpChg chg="add mod">
          <ac:chgData name="Temitope Nelson" userId="03ca0b5538a8ccb0" providerId="LiveId" clId="{444312AC-E49E-4AAE-988A-70D48957425F}" dt="2024-01-10T10:39:12.879" v="1668"/>
          <ac:grpSpMkLst>
            <pc:docMk/>
            <pc:sldMk cId="0" sldId="257"/>
            <ac:grpSpMk id="21" creationId="{467F678E-EBC1-6A63-2C83-8B2225EF866E}"/>
          </ac:grpSpMkLst>
        </pc:grpChg>
        <pc:grpChg chg="add mod">
          <ac:chgData name="Temitope Nelson" userId="03ca0b5538a8ccb0" providerId="LiveId" clId="{444312AC-E49E-4AAE-988A-70D48957425F}" dt="2024-01-10T10:39:12.879" v="1668"/>
          <ac:grpSpMkLst>
            <pc:docMk/>
            <pc:sldMk cId="0" sldId="257"/>
            <ac:grpSpMk id="23" creationId="{E36DDE52-69E9-9BC4-FF60-6038BE398A46}"/>
          </ac:grpSpMkLst>
        </pc:grpChg>
        <pc:grpChg chg="add mod">
          <ac:chgData name="Temitope Nelson" userId="03ca0b5538a8ccb0" providerId="LiveId" clId="{444312AC-E49E-4AAE-988A-70D48957425F}" dt="2024-01-10T10:39:12.879" v="1668"/>
          <ac:grpSpMkLst>
            <pc:docMk/>
            <pc:sldMk cId="0" sldId="257"/>
            <ac:grpSpMk id="25" creationId="{7190D301-F6AE-FC4B-07A8-72A37BBEC53B}"/>
          </ac:grpSpMkLst>
        </pc:grpChg>
        <pc:grpChg chg="add mod">
          <ac:chgData name="Temitope Nelson" userId="03ca0b5538a8ccb0" providerId="LiveId" clId="{444312AC-E49E-4AAE-988A-70D48957425F}" dt="2024-01-10T10:39:12.879" v="1668"/>
          <ac:grpSpMkLst>
            <pc:docMk/>
            <pc:sldMk cId="0" sldId="257"/>
            <ac:grpSpMk id="29" creationId="{A328BD70-C915-414A-2CF0-D6E27F08CFBB}"/>
          </ac:grpSpMkLst>
        </pc:grpChg>
        <pc:grpChg chg="del">
          <ac:chgData name="Temitope Nelson" userId="03ca0b5538a8ccb0" providerId="LiveId" clId="{444312AC-E49E-4AAE-988A-70D48957425F}" dt="2024-01-10T10:39:10.766" v="1667" actId="478"/>
          <ac:grpSpMkLst>
            <pc:docMk/>
            <pc:sldMk cId="0" sldId="257"/>
            <ac:grpSpMk id="188" creationId="{00000000-0000-0000-0000-000000000000}"/>
          </ac:grpSpMkLst>
        </pc:grpChg>
        <pc:grpChg chg="del">
          <ac:chgData name="Temitope Nelson" userId="03ca0b5538a8ccb0" providerId="LiveId" clId="{444312AC-E49E-4AAE-988A-70D48957425F}" dt="2024-01-10T10:39:10.766" v="1667" actId="478"/>
          <ac:grpSpMkLst>
            <pc:docMk/>
            <pc:sldMk cId="0" sldId="257"/>
            <ac:grpSpMk id="198" creationId="{00000000-0000-0000-0000-000000000000}"/>
          </ac:grpSpMkLst>
        </pc:grpChg>
        <pc:grpChg chg="del">
          <ac:chgData name="Temitope Nelson" userId="03ca0b5538a8ccb0" providerId="LiveId" clId="{444312AC-E49E-4AAE-988A-70D48957425F}" dt="2024-01-10T10:39:10.766" v="1667" actId="478"/>
          <ac:grpSpMkLst>
            <pc:docMk/>
            <pc:sldMk cId="0" sldId="257"/>
            <ac:grpSpMk id="201" creationId="{00000000-0000-0000-0000-000000000000}"/>
          </ac:grpSpMkLst>
        </pc:grpChg>
        <pc:grpChg chg="del">
          <ac:chgData name="Temitope Nelson" userId="03ca0b5538a8ccb0" providerId="LiveId" clId="{444312AC-E49E-4AAE-988A-70D48957425F}" dt="2024-01-10T10:39:10.766" v="1667" actId="478"/>
          <ac:grpSpMkLst>
            <pc:docMk/>
            <pc:sldMk cId="0" sldId="257"/>
            <ac:grpSpMk id="204" creationId="{00000000-0000-0000-0000-000000000000}"/>
          </ac:grpSpMkLst>
        </pc:grpChg>
        <pc:grpChg chg="del">
          <ac:chgData name="Temitope Nelson" userId="03ca0b5538a8ccb0" providerId="LiveId" clId="{444312AC-E49E-4AAE-988A-70D48957425F}" dt="2024-01-10T10:39:10.766" v="1667" actId="478"/>
          <ac:grpSpMkLst>
            <pc:docMk/>
            <pc:sldMk cId="0" sldId="257"/>
            <ac:grpSpMk id="207" creationId="{00000000-0000-0000-0000-000000000000}"/>
          </ac:grpSpMkLst>
        </pc:grpChg>
        <pc:grpChg chg="del">
          <ac:chgData name="Temitope Nelson" userId="03ca0b5538a8ccb0" providerId="LiveId" clId="{444312AC-E49E-4AAE-988A-70D48957425F}" dt="2024-01-10T10:39:10.766" v="1667" actId="478"/>
          <ac:grpSpMkLst>
            <pc:docMk/>
            <pc:sldMk cId="0" sldId="257"/>
            <ac:grpSpMk id="210" creationId="{00000000-0000-0000-0000-000000000000}"/>
          </ac:grpSpMkLst>
        </pc:grpChg>
        <pc:grpChg chg="del">
          <ac:chgData name="Temitope Nelson" userId="03ca0b5538a8ccb0" providerId="LiveId" clId="{444312AC-E49E-4AAE-988A-70D48957425F}" dt="2024-01-10T10:39:10.766" v="1667" actId="478"/>
          <ac:grpSpMkLst>
            <pc:docMk/>
            <pc:sldMk cId="0" sldId="257"/>
            <ac:grpSpMk id="213" creationId="{00000000-0000-0000-0000-000000000000}"/>
          </ac:grpSpMkLst>
        </pc:grpChg>
        <pc:grpChg chg="del">
          <ac:chgData name="Temitope Nelson" userId="03ca0b5538a8ccb0" providerId="LiveId" clId="{444312AC-E49E-4AAE-988A-70D48957425F}" dt="2024-01-10T10:39:10.766" v="1667" actId="478"/>
          <ac:grpSpMkLst>
            <pc:docMk/>
            <pc:sldMk cId="0" sldId="257"/>
            <ac:grpSpMk id="216" creationId="{00000000-0000-0000-0000-000000000000}"/>
          </ac:grpSpMkLst>
        </pc:grpChg>
        <pc:grpChg chg="del">
          <ac:chgData name="Temitope Nelson" userId="03ca0b5538a8ccb0" providerId="LiveId" clId="{444312AC-E49E-4AAE-988A-70D48957425F}" dt="2024-01-10T10:39:10.766" v="1667" actId="478"/>
          <ac:grpSpMkLst>
            <pc:docMk/>
            <pc:sldMk cId="0" sldId="257"/>
            <ac:grpSpMk id="219" creationId="{00000000-0000-0000-0000-000000000000}"/>
          </ac:grpSpMkLst>
        </pc:grpChg>
        <pc:grpChg chg="del">
          <ac:chgData name="Temitope Nelson" userId="03ca0b5538a8ccb0" providerId="LiveId" clId="{444312AC-E49E-4AAE-988A-70D48957425F}" dt="2024-01-10T10:39:10.766" v="1667" actId="478"/>
          <ac:grpSpMkLst>
            <pc:docMk/>
            <pc:sldMk cId="0" sldId="257"/>
            <ac:grpSpMk id="222" creationId="{00000000-0000-0000-0000-000000000000}"/>
          </ac:grpSpMkLst>
        </pc:grpChg>
        <pc:grpChg chg="del">
          <ac:chgData name="Temitope Nelson" userId="03ca0b5538a8ccb0" providerId="LiveId" clId="{444312AC-E49E-4AAE-988A-70D48957425F}" dt="2024-01-10T10:39:10.766" v="1667" actId="478"/>
          <ac:grpSpMkLst>
            <pc:docMk/>
            <pc:sldMk cId="0" sldId="257"/>
            <ac:grpSpMk id="225" creationId="{00000000-0000-0000-0000-000000000000}"/>
          </ac:grpSpMkLst>
        </pc:grpChg>
        <pc:picChg chg="add del mod ord modCrop">
          <ac:chgData name="Temitope Nelson" userId="03ca0b5538a8ccb0" providerId="LiveId" clId="{444312AC-E49E-4AAE-988A-70D48957425F}" dt="2024-01-10T09:46:32.905" v="1226" actId="732"/>
          <ac:picMkLst>
            <pc:docMk/>
            <pc:sldMk cId="0" sldId="257"/>
            <ac:picMk id="3" creationId="{9FBEDA96-2FDC-027B-6EAA-579DCBA5C55F}"/>
          </ac:picMkLst>
        </pc:picChg>
        <pc:picChg chg="add mod">
          <ac:chgData name="Temitope Nelson" userId="03ca0b5538a8ccb0" providerId="LiveId" clId="{444312AC-E49E-4AAE-988A-70D48957425F}" dt="2024-01-10T09:45:49.926" v="1214"/>
          <ac:picMkLst>
            <pc:docMk/>
            <pc:sldMk cId="0" sldId="257"/>
            <ac:picMk id="4" creationId="{1D03B459-8BAF-7029-A857-27FFB0B92933}"/>
          </ac:picMkLst>
        </pc:picChg>
      </pc:sldChg>
      <pc:sldChg chg="modSp mod">
        <pc:chgData name="Temitope Nelson" userId="03ca0b5538a8ccb0" providerId="LiveId" clId="{444312AC-E49E-4AAE-988A-70D48957425F}" dt="2024-01-10T11:18:15.536" v="2130" actId="208"/>
        <pc:sldMkLst>
          <pc:docMk/>
          <pc:sldMk cId="0" sldId="260"/>
        </pc:sldMkLst>
        <pc:spChg chg="mod">
          <ac:chgData name="Temitope Nelson" userId="03ca0b5538a8ccb0" providerId="LiveId" clId="{444312AC-E49E-4AAE-988A-70D48957425F}" dt="2024-01-10T11:18:02.834" v="2129" actId="207"/>
          <ac:spMkLst>
            <pc:docMk/>
            <pc:sldMk cId="0" sldId="260"/>
            <ac:spMk id="301" creationId="{00000000-0000-0000-0000-000000000000}"/>
          </ac:spMkLst>
        </pc:spChg>
        <pc:spChg chg="mod">
          <ac:chgData name="Temitope Nelson" userId="03ca0b5538a8ccb0" providerId="LiveId" clId="{444312AC-E49E-4AAE-988A-70D48957425F}" dt="2024-01-10T11:18:15.536" v="2130" actId="208"/>
          <ac:spMkLst>
            <pc:docMk/>
            <pc:sldMk cId="0" sldId="260"/>
            <ac:spMk id="302" creationId="{00000000-0000-0000-0000-000000000000}"/>
          </ac:spMkLst>
        </pc:spChg>
        <pc:spChg chg="mod">
          <ac:chgData name="Temitope Nelson" userId="03ca0b5538a8ccb0" providerId="LiveId" clId="{444312AC-E49E-4AAE-988A-70D48957425F}" dt="2024-01-10T11:17:33.354" v="2120" actId="207"/>
          <ac:spMkLst>
            <pc:docMk/>
            <pc:sldMk cId="0" sldId="260"/>
            <ac:spMk id="305" creationId="{00000000-0000-0000-0000-000000000000}"/>
          </ac:spMkLst>
        </pc:spChg>
        <pc:spChg chg="mod">
          <ac:chgData name="Temitope Nelson" userId="03ca0b5538a8ccb0" providerId="LiveId" clId="{444312AC-E49E-4AAE-988A-70D48957425F}" dt="2024-01-10T11:17:33.354" v="2120" actId="207"/>
          <ac:spMkLst>
            <pc:docMk/>
            <pc:sldMk cId="0" sldId="260"/>
            <ac:spMk id="307" creationId="{00000000-0000-0000-0000-000000000000}"/>
          </ac:spMkLst>
        </pc:spChg>
        <pc:spChg chg="mod">
          <ac:chgData name="Temitope Nelson" userId="03ca0b5538a8ccb0" providerId="LiveId" clId="{444312AC-E49E-4AAE-988A-70D48957425F}" dt="2024-01-10T11:17:54.635" v="2125" actId="207"/>
          <ac:spMkLst>
            <pc:docMk/>
            <pc:sldMk cId="0" sldId="260"/>
            <ac:spMk id="309" creationId="{00000000-0000-0000-0000-000000000000}"/>
          </ac:spMkLst>
        </pc:spChg>
        <pc:grpChg chg="mod">
          <ac:chgData name="Temitope Nelson" userId="03ca0b5538a8ccb0" providerId="LiveId" clId="{444312AC-E49E-4AAE-988A-70D48957425F}" dt="2024-01-10T11:17:33.354" v="2120" actId="207"/>
          <ac:grpSpMkLst>
            <pc:docMk/>
            <pc:sldMk cId="0" sldId="260"/>
            <ac:grpSpMk id="300" creationId="{00000000-0000-0000-0000-000000000000}"/>
          </ac:grpSpMkLst>
        </pc:grpChg>
        <pc:picChg chg="mod">
          <ac:chgData name="Temitope Nelson" userId="03ca0b5538a8ccb0" providerId="LiveId" clId="{444312AC-E49E-4AAE-988A-70D48957425F}" dt="2024-01-10T11:17:33.354" v="2120" actId="207"/>
          <ac:picMkLst>
            <pc:docMk/>
            <pc:sldMk cId="0" sldId="260"/>
            <ac:picMk id="306" creationId="{00000000-0000-0000-0000-000000000000}"/>
          </ac:picMkLst>
        </pc:picChg>
        <pc:picChg chg="mod">
          <ac:chgData name="Temitope Nelson" userId="03ca0b5538a8ccb0" providerId="LiveId" clId="{444312AC-E49E-4AAE-988A-70D48957425F}" dt="2024-01-10T11:17:33.354" v="2120" actId="207"/>
          <ac:picMkLst>
            <pc:docMk/>
            <pc:sldMk cId="0" sldId="260"/>
            <ac:picMk id="308" creationId="{00000000-0000-0000-0000-000000000000}"/>
          </ac:picMkLst>
        </pc:picChg>
        <pc:cxnChg chg="mod">
          <ac:chgData name="Temitope Nelson" userId="03ca0b5538a8ccb0" providerId="LiveId" clId="{444312AC-E49E-4AAE-988A-70D48957425F}" dt="2024-01-10T11:17:33.354" v="2120" actId="207"/>
          <ac:cxnSpMkLst>
            <pc:docMk/>
            <pc:sldMk cId="0" sldId="260"/>
            <ac:cxnSpMk id="303" creationId="{00000000-0000-0000-0000-000000000000}"/>
          </ac:cxnSpMkLst>
        </pc:cxnChg>
        <pc:cxnChg chg="mod">
          <ac:chgData name="Temitope Nelson" userId="03ca0b5538a8ccb0" providerId="LiveId" clId="{444312AC-E49E-4AAE-988A-70D48957425F}" dt="2024-01-10T11:17:33.354" v="2120" actId="207"/>
          <ac:cxnSpMkLst>
            <pc:docMk/>
            <pc:sldMk cId="0" sldId="260"/>
            <ac:cxnSpMk id="304" creationId="{00000000-0000-0000-0000-000000000000}"/>
          </ac:cxnSpMkLst>
        </pc:cxnChg>
      </pc:sldChg>
      <pc:sldChg chg="modSp mod">
        <pc:chgData name="Temitope Nelson" userId="03ca0b5538a8ccb0" providerId="LiveId" clId="{444312AC-E49E-4AAE-988A-70D48957425F}" dt="2024-01-23T18:43:07.524" v="4760" actId="207"/>
        <pc:sldMkLst>
          <pc:docMk/>
          <pc:sldMk cId="0" sldId="262"/>
        </pc:sldMkLst>
        <pc:spChg chg="mod">
          <ac:chgData name="Temitope Nelson" userId="03ca0b5538a8ccb0" providerId="LiveId" clId="{444312AC-E49E-4AAE-988A-70D48957425F}" dt="2024-01-23T18:43:07.524" v="4760" actId="207"/>
          <ac:spMkLst>
            <pc:docMk/>
            <pc:sldMk cId="0" sldId="262"/>
            <ac:spMk id="404" creationId="{00000000-0000-0000-0000-000000000000}"/>
          </ac:spMkLst>
        </pc:spChg>
      </pc:sldChg>
      <pc:sldChg chg="modSp mod">
        <pc:chgData name="Temitope Nelson" userId="03ca0b5538a8ccb0" providerId="LiveId" clId="{444312AC-E49E-4AAE-988A-70D48957425F}" dt="2024-01-19T15:08:21.191" v="3710" actId="242"/>
        <pc:sldMkLst>
          <pc:docMk/>
          <pc:sldMk cId="2353890599" sldId="264"/>
        </pc:sldMkLst>
        <pc:spChg chg="mod">
          <ac:chgData name="Temitope Nelson" userId="03ca0b5538a8ccb0" providerId="LiveId" clId="{444312AC-E49E-4AAE-988A-70D48957425F}" dt="2024-01-19T15:08:21.191" v="3710" actId="242"/>
          <ac:spMkLst>
            <pc:docMk/>
            <pc:sldMk cId="2353890599" sldId="264"/>
            <ac:spMk id="2" creationId="{A958FA88-4CC1-25A9-2FE2-1A8F35D28128}"/>
          </ac:spMkLst>
        </pc:spChg>
        <pc:spChg chg="mod">
          <ac:chgData name="Temitope Nelson" userId="03ca0b5538a8ccb0" providerId="LiveId" clId="{444312AC-E49E-4AAE-988A-70D48957425F}" dt="2024-01-19T15:07:51.320" v="3709" actId="1076"/>
          <ac:spMkLst>
            <pc:docMk/>
            <pc:sldMk cId="2353890599" sldId="264"/>
            <ac:spMk id="3" creationId="{F3B1197B-3236-9FAC-2CC1-CD6C5F196FEE}"/>
          </ac:spMkLst>
        </pc:spChg>
      </pc:sldChg>
      <pc:sldChg chg="del">
        <pc:chgData name="Temitope Nelson" userId="03ca0b5538a8ccb0" providerId="LiveId" clId="{444312AC-E49E-4AAE-988A-70D48957425F}" dt="2024-01-23T17:44:12.959" v="4637" actId="47"/>
        <pc:sldMkLst>
          <pc:docMk/>
          <pc:sldMk cId="0" sldId="266"/>
        </pc:sldMkLst>
      </pc:sldChg>
      <pc:sldChg chg="addSp delSp modSp del mod">
        <pc:chgData name="Temitope Nelson" userId="03ca0b5538a8ccb0" providerId="LiveId" clId="{444312AC-E49E-4AAE-988A-70D48957425F}" dt="2024-01-23T17:44:14.040" v="4638" actId="47"/>
        <pc:sldMkLst>
          <pc:docMk/>
          <pc:sldMk cId="0" sldId="267"/>
        </pc:sldMkLst>
        <pc:spChg chg="mod">
          <ac:chgData name="Temitope Nelson" userId="03ca0b5538a8ccb0" providerId="LiveId" clId="{444312AC-E49E-4AAE-988A-70D48957425F}" dt="2024-01-10T16:24:01.229" v="3653" actId="207"/>
          <ac:spMkLst>
            <pc:docMk/>
            <pc:sldMk cId="0" sldId="267"/>
            <ac:spMk id="564" creationId="{00000000-0000-0000-0000-000000000000}"/>
          </ac:spMkLst>
        </pc:spChg>
        <pc:spChg chg="mod">
          <ac:chgData name="Temitope Nelson" userId="03ca0b5538a8ccb0" providerId="LiveId" clId="{444312AC-E49E-4AAE-988A-70D48957425F}" dt="2024-01-10T16:24:04.193" v="3654" actId="208"/>
          <ac:spMkLst>
            <pc:docMk/>
            <pc:sldMk cId="0" sldId="267"/>
            <ac:spMk id="565" creationId="{00000000-0000-0000-0000-000000000000}"/>
          </ac:spMkLst>
        </pc:spChg>
        <pc:grpChg chg="add del">
          <ac:chgData name="Temitope Nelson" userId="03ca0b5538a8ccb0" providerId="LiveId" clId="{444312AC-E49E-4AAE-988A-70D48957425F}" dt="2024-01-09T14:07:07.753" v="994" actId="478"/>
          <ac:grpSpMkLst>
            <pc:docMk/>
            <pc:sldMk cId="0" sldId="267"/>
            <ac:grpSpMk id="563" creationId="{00000000-0000-0000-0000-000000000000}"/>
          </ac:grpSpMkLst>
        </pc:grpChg>
      </pc:sldChg>
      <pc:sldChg chg="modSp del mod">
        <pc:chgData name="Temitope Nelson" userId="03ca0b5538a8ccb0" providerId="LiveId" clId="{444312AC-E49E-4AAE-988A-70D48957425F}" dt="2024-01-23T17:44:14.497" v="4639" actId="47"/>
        <pc:sldMkLst>
          <pc:docMk/>
          <pc:sldMk cId="0" sldId="268"/>
        </pc:sldMkLst>
        <pc:spChg chg="mod">
          <ac:chgData name="Temitope Nelson" userId="03ca0b5538a8ccb0" providerId="LiveId" clId="{444312AC-E49E-4AAE-988A-70D48957425F}" dt="2024-01-10T16:24:09.595" v="3655" actId="207"/>
          <ac:spMkLst>
            <pc:docMk/>
            <pc:sldMk cId="0" sldId="268"/>
            <ac:spMk id="586" creationId="{00000000-0000-0000-0000-000000000000}"/>
          </ac:spMkLst>
        </pc:spChg>
        <pc:spChg chg="mod">
          <ac:chgData name="Temitope Nelson" userId="03ca0b5538a8ccb0" providerId="LiveId" clId="{444312AC-E49E-4AAE-988A-70D48957425F}" dt="2024-01-10T16:24:17.657" v="3656" actId="208"/>
          <ac:spMkLst>
            <pc:docMk/>
            <pc:sldMk cId="0" sldId="268"/>
            <ac:spMk id="587" creationId="{00000000-0000-0000-0000-000000000000}"/>
          </ac:spMkLst>
        </pc:spChg>
      </pc:sldChg>
      <pc:sldChg chg="modSp del mod">
        <pc:chgData name="Temitope Nelson" userId="03ca0b5538a8ccb0" providerId="LiveId" clId="{444312AC-E49E-4AAE-988A-70D48957425F}" dt="2024-01-23T17:44:14.888" v="4640" actId="47"/>
        <pc:sldMkLst>
          <pc:docMk/>
          <pc:sldMk cId="0" sldId="269"/>
        </pc:sldMkLst>
        <pc:spChg chg="mod">
          <ac:chgData name="Temitope Nelson" userId="03ca0b5538a8ccb0" providerId="LiveId" clId="{444312AC-E49E-4AAE-988A-70D48957425F}" dt="2024-01-10T16:24:23.345" v="3657" actId="207"/>
          <ac:spMkLst>
            <pc:docMk/>
            <pc:sldMk cId="0" sldId="269"/>
            <ac:spMk id="619" creationId="{00000000-0000-0000-0000-000000000000}"/>
          </ac:spMkLst>
        </pc:spChg>
        <pc:spChg chg="mod">
          <ac:chgData name="Temitope Nelson" userId="03ca0b5538a8ccb0" providerId="LiveId" clId="{444312AC-E49E-4AAE-988A-70D48957425F}" dt="2024-01-10T16:24:35.428" v="3665" actId="208"/>
          <ac:spMkLst>
            <pc:docMk/>
            <pc:sldMk cId="0" sldId="269"/>
            <ac:spMk id="620" creationId="{00000000-0000-0000-0000-000000000000}"/>
          </ac:spMkLst>
        </pc:spChg>
        <pc:spChg chg="mod">
          <ac:chgData name="Temitope Nelson" userId="03ca0b5538a8ccb0" providerId="LiveId" clId="{444312AC-E49E-4AAE-988A-70D48957425F}" dt="2024-01-10T16:24:28.091" v="3664" actId="1035"/>
          <ac:spMkLst>
            <pc:docMk/>
            <pc:sldMk cId="0" sldId="269"/>
            <ac:spMk id="627" creationId="{00000000-0000-0000-0000-000000000000}"/>
          </ac:spMkLst>
        </pc:spChg>
      </pc:sldChg>
      <pc:sldChg chg="modSp del mod">
        <pc:chgData name="Temitope Nelson" userId="03ca0b5538a8ccb0" providerId="LiveId" clId="{444312AC-E49E-4AAE-988A-70D48957425F}" dt="2024-01-23T17:44:15.233" v="4641" actId="47"/>
        <pc:sldMkLst>
          <pc:docMk/>
          <pc:sldMk cId="0" sldId="270"/>
        </pc:sldMkLst>
        <pc:spChg chg="mod">
          <ac:chgData name="Temitope Nelson" userId="03ca0b5538a8ccb0" providerId="LiveId" clId="{444312AC-E49E-4AAE-988A-70D48957425F}" dt="2024-01-10T16:24:42.678" v="3666" actId="207"/>
          <ac:spMkLst>
            <pc:docMk/>
            <pc:sldMk cId="0" sldId="270"/>
            <ac:spMk id="672" creationId="{00000000-0000-0000-0000-000000000000}"/>
          </ac:spMkLst>
        </pc:spChg>
        <pc:spChg chg="mod">
          <ac:chgData name="Temitope Nelson" userId="03ca0b5538a8ccb0" providerId="LiveId" clId="{444312AC-E49E-4AAE-988A-70D48957425F}" dt="2024-01-10T16:24:45.923" v="3667" actId="208"/>
          <ac:spMkLst>
            <pc:docMk/>
            <pc:sldMk cId="0" sldId="270"/>
            <ac:spMk id="673" creationId="{00000000-0000-0000-0000-000000000000}"/>
          </ac:spMkLst>
        </pc:spChg>
      </pc:sldChg>
      <pc:sldChg chg="modSp del mod">
        <pc:chgData name="Temitope Nelson" userId="03ca0b5538a8ccb0" providerId="LiveId" clId="{444312AC-E49E-4AAE-988A-70D48957425F}" dt="2024-01-23T17:44:15.626" v="4642" actId="47"/>
        <pc:sldMkLst>
          <pc:docMk/>
          <pc:sldMk cId="0" sldId="271"/>
        </pc:sldMkLst>
        <pc:spChg chg="mod">
          <ac:chgData name="Temitope Nelson" userId="03ca0b5538a8ccb0" providerId="LiveId" clId="{444312AC-E49E-4AAE-988A-70D48957425F}" dt="2024-01-10T16:24:50.737" v="3668" actId="207"/>
          <ac:spMkLst>
            <pc:docMk/>
            <pc:sldMk cId="0" sldId="271"/>
            <ac:spMk id="688" creationId="{00000000-0000-0000-0000-000000000000}"/>
          </ac:spMkLst>
        </pc:spChg>
        <pc:spChg chg="mod">
          <ac:chgData name="Temitope Nelson" userId="03ca0b5538a8ccb0" providerId="LiveId" clId="{444312AC-E49E-4AAE-988A-70D48957425F}" dt="2024-01-10T16:24:54.094" v="3669" actId="208"/>
          <ac:spMkLst>
            <pc:docMk/>
            <pc:sldMk cId="0" sldId="271"/>
            <ac:spMk id="689" creationId="{00000000-0000-0000-0000-000000000000}"/>
          </ac:spMkLst>
        </pc:spChg>
      </pc:sldChg>
      <pc:sldChg chg="modSp del mod">
        <pc:chgData name="Temitope Nelson" userId="03ca0b5538a8ccb0" providerId="LiveId" clId="{444312AC-E49E-4AAE-988A-70D48957425F}" dt="2024-01-23T17:44:16.080" v="4643" actId="47"/>
        <pc:sldMkLst>
          <pc:docMk/>
          <pc:sldMk cId="0" sldId="272"/>
        </pc:sldMkLst>
        <pc:spChg chg="mod">
          <ac:chgData name="Temitope Nelson" userId="03ca0b5538a8ccb0" providerId="LiveId" clId="{444312AC-E49E-4AAE-988A-70D48957425F}" dt="2024-01-10T16:25:00.139" v="3670" actId="207"/>
          <ac:spMkLst>
            <pc:docMk/>
            <pc:sldMk cId="0" sldId="272"/>
            <ac:spMk id="705" creationId="{00000000-0000-0000-0000-000000000000}"/>
          </ac:spMkLst>
        </pc:spChg>
        <pc:spChg chg="mod">
          <ac:chgData name="Temitope Nelson" userId="03ca0b5538a8ccb0" providerId="LiveId" clId="{444312AC-E49E-4AAE-988A-70D48957425F}" dt="2024-01-10T16:25:07.578" v="3671" actId="208"/>
          <ac:spMkLst>
            <pc:docMk/>
            <pc:sldMk cId="0" sldId="272"/>
            <ac:spMk id="706" creationId="{00000000-0000-0000-0000-000000000000}"/>
          </ac:spMkLst>
        </pc:spChg>
      </pc:sldChg>
      <pc:sldChg chg="del">
        <pc:chgData name="Temitope Nelson" userId="03ca0b5538a8ccb0" providerId="LiveId" clId="{444312AC-E49E-4AAE-988A-70D48957425F}" dt="2024-01-23T17:44:16.504" v="4644" actId="47"/>
        <pc:sldMkLst>
          <pc:docMk/>
          <pc:sldMk cId="0" sldId="273"/>
        </pc:sldMkLst>
      </pc:sldChg>
      <pc:sldChg chg="modSp del mod">
        <pc:chgData name="Temitope Nelson" userId="03ca0b5538a8ccb0" providerId="LiveId" clId="{444312AC-E49E-4AAE-988A-70D48957425F}" dt="2024-01-23T17:44:17.133" v="4645" actId="47"/>
        <pc:sldMkLst>
          <pc:docMk/>
          <pc:sldMk cId="0" sldId="274"/>
        </pc:sldMkLst>
        <pc:spChg chg="mod">
          <ac:chgData name="Temitope Nelson" userId="03ca0b5538a8ccb0" providerId="LiveId" clId="{444312AC-E49E-4AAE-988A-70D48957425F}" dt="2024-01-10T16:25:16.715" v="3672" actId="207"/>
          <ac:spMkLst>
            <pc:docMk/>
            <pc:sldMk cId="0" sldId="274"/>
            <ac:spMk id="761" creationId="{00000000-0000-0000-0000-000000000000}"/>
          </ac:spMkLst>
        </pc:spChg>
        <pc:spChg chg="mod">
          <ac:chgData name="Temitope Nelson" userId="03ca0b5538a8ccb0" providerId="LiveId" clId="{444312AC-E49E-4AAE-988A-70D48957425F}" dt="2024-01-10T16:25:26.322" v="3674" actId="208"/>
          <ac:spMkLst>
            <pc:docMk/>
            <pc:sldMk cId="0" sldId="274"/>
            <ac:spMk id="762" creationId="{00000000-0000-0000-0000-000000000000}"/>
          </ac:spMkLst>
        </pc:spChg>
        <pc:spChg chg="mod">
          <ac:chgData name="Temitope Nelson" userId="03ca0b5538a8ccb0" providerId="LiveId" clId="{444312AC-E49E-4AAE-988A-70D48957425F}" dt="2024-01-10T16:25:32.044" v="3675" actId="1076"/>
          <ac:spMkLst>
            <pc:docMk/>
            <pc:sldMk cId="0" sldId="274"/>
            <ac:spMk id="769" creationId="{00000000-0000-0000-0000-000000000000}"/>
          </ac:spMkLst>
        </pc:spChg>
      </pc:sldChg>
      <pc:sldChg chg="modSp del mod">
        <pc:chgData name="Temitope Nelson" userId="03ca0b5538a8ccb0" providerId="LiveId" clId="{444312AC-E49E-4AAE-988A-70D48957425F}" dt="2024-01-23T17:44:17.331" v="4646" actId="47"/>
        <pc:sldMkLst>
          <pc:docMk/>
          <pc:sldMk cId="0" sldId="275"/>
        </pc:sldMkLst>
        <pc:spChg chg="mod">
          <ac:chgData name="Temitope Nelson" userId="03ca0b5538a8ccb0" providerId="LiveId" clId="{444312AC-E49E-4AAE-988A-70D48957425F}" dt="2024-01-10T16:25:42.067" v="3676" actId="207"/>
          <ac:spMkLst>
            <pc:docMk/>
            <pc:sldMk cId="0" sldId="275"/>
            <ac:spMk id="795" creationId="{00000000-0000-0000-0000-000000000000}"/>
          </ac:spMkLst>
        </pc:spChg>
        <pc:spChg chg="mod">
          <ac:chgData name="Temitope Nelson" userId="03ca0b5538a8ccb0" providerId="LiveId" clId="{444312AC-E49E-4AAE-988A-70D48957425F}" dt="2024-01-10T16:25:49.763" v="3679" actId="208"/>
          <ac:spMkLst>
            <pc:docMk/>
            <pc:sldMk cId="0" sldId="275"/>
            <ac:spMk id="803" creationId="{00000000-0000-0000-0000-000000000000}"/>
          </ac:spMkLst>
        </pc:spChg>
      </pc:sldChg>
      <pc:sldChg chg="del">
        <pc:chgData name="Temitope Nelson" userId="03ca0b5538a8ccb0" providerId="LiveId" clId="{444312AC-E49E-4AAE-988A-70D48957425F}" dt="2024-01-23T17:44:17.554" v="4647" actId="47"/>
        <pc:sldMkLst>
          <pc:docMk/>
          <pc:sldMk cId="0" sldId="276"/>
        </pc:sldMkLst>
      </pc:sldChg>
      <pc:sldChg chg="modSp del mod">
        <pc:chgData name="Temitope Nelson" userId="03ca0b5538a8ccb0" providerId="LiveId" clId="{444312AC-E49E-4AAE-988A-70D48957425F}" dt="2024-01-23T17:44:18.249" v="4648" actId="47"/>
        <pc:sldMkLst>
          <pc:docMk/>
          <pc:sldMk cId="0" sldId="277"/>
        </pc:sldMkLst>
        <pc:spChg chg="mod">
          <ac:chgData name="Temitope Nelson" userId="03ca0b5538a8ccb0" providerId="LiveId" clId="{444312AC-E49E-4AAE-988A-70D48957425F}" dt="2024-01-10T16:26:04.611" v="3680" actId="207"/>
          <ac:spMkLst>
            <pc:docMk/>
            <pc:sldMk cId="0" sldId="277"/>
            <ac:spMk id="944" creationId="{00000000-0000-0000-0000-000000000000}"/>
          </ac:spMkLst>
        </pc:spChg>
        <pc:spChg chg="mod">
          <ac:chgData name="Temitope Nelson" userId="03ca0b5538a8ccb0" providerId="LiveId" clId="{444312AC-E49E-4AAE-988A-70D48957425F}" dt="2024-01-10T16:26:08.906" v="3681" actId="208"/>
          <ac:spMkLst>
            <pc:docMk/>
            <pc:sldMk cId="0" sldId="277"/>
            <ac:spMk id="945" creationId="{00000000-0000-0000-0000-000000000000}"/>
          </ac:spMkLst>
        </pc:spChg>
      </pc:sldChg>
      <pc:sldChg chg="modSp del mod">
        <pc:chgData name="Temitope Nelson" userId="03ca0b5538a8ccb0" providerId="LiveId" clId="{444312AC-E49E-4AAE-988A-70D48957425F}" dt="2024-01-23T17:44:18.995" v="4649" actId="47"/>
        <pc:sldMkLst>
          <pc:docMk/>
          <pc:sldMk cId="0" sldId="278"/>
        </pc:sldMkLst>
        <pc:spChg chg="mod">
          <ac:chgData name="Temitope Nelson" userId="03ca0b5538a8ccb0" providerId="LiveId" clId="{444312AC-E49E-4AAE-988A-70D48957425F}" dt="2024-01-10T16:26:19.331" v="3682" actId="207"/>
          <ac:spMkLst>
            <pc:docMk/>
            <pc:sldMk cId="0" sldId="278"/>
            <ac:spMk id="1072" creationId="{00000000-0000-0000-0000-000000000000}"/>
          </ac:spMkLst>
        </pc:spChg>
        <pc:spChg chg="mod">
          <ac:chgData name="Temitope Nelson" userId="03ca0b5538a8ccb0" providerId="LiveId" clId="{444312AC-E49E-4AAE-988A-70D48957425F}" dt="2024-01-10T16:26:23.113" v="3683" actId="208"/>
          <ac:spMkLst>
            <pc:docMk/>
            <pc:sldMk cId="0" sldId="278"/>
            <ac:spMk id="1073" creationId="{00000000-0000-0000-0000-000000000000}"/>
          </ac:spMkLst>
        </pc:spChg>
      </pc:sldChg>
      <pc:sldChg chg="modSp del mod">
        <pc:chgData name="Temitope Nelson" userId="03ca0b5538a8ccb0" providerId="LiveId" clId="{444312AC-E49E-4AAE-988A-70D48957425F}" dt="2024-01-23T17:44:20.186" v="4650" actId="47"/>
        <pc:sldMkLst>
          <pc:docMk/>
          <pc:sldMk cId="0" sldId="279"/>
        </pc:sldMkLst>
        <pc:spChg chg="mod">
          <ac:chgData name="Temitope Nelson" userId="03ca0b5538a8ccb0" providerId="LiveId" clId="{444312AC-E49E-4AAE-988A-70D48957425F}" dt="2024-01-10T16:26:49.389" v="3684" actId="207"/>
          <ac:spMkLst>
            <pc:docMk/>
            <pc:sldMk cId="0" sldId="279"/>
            <ac:spMk id="1258" creationId="{00000000-0000-0000-0000-000000000000}"/>
          </ac:spMkLst>
        </pc:spChg>
        <pc:spChg chg="mod">
          <ac:chgData name="Temitope Nelson" userId="03ca0b5538a8ccb0" providerId="LiveId" clId="{444312AC-E49E-4AAE-988A-70D48957425F}" dt="2024-01-10T16:26:54.323" v="3685" actId="208"/>
          <ac:spMkLst>
            <pc:docMk/>
            <pc:sldMk cId="0" sldId="279"/>
            <ac:spMk id="1259" creationId="{00000000-0000-0000-0000-000000000000}"/>
          </ac:spMkLst>
        </pc:spChg>
      </pc:sldChg>
      <pc:sldChg chg="modSp del mod">
        <pc:chgData name="Temitope Nelson" userId="03ca0b5538a8ccb0" providerId="LiveId" clId="{444312AC-E49E-4AAE-988A-70D48957425F}" dt="2024-01-23T17:44:20.926" v="4651" actId="47"/>
        <pc:sldMkLst>
          <pc:docMk/>
          <pc:sldMk cId="0" sldId="280"/>
        </pc:sldMkLst>
        <pc:spChg chg="mod">
          <ac:chgData name="Temitope Nelson" userId="03ca0b5538a8ccb0" providerId="LiveId" clId="{444312AC-E49E-4AAE-988A-70D48957425F}" dt="2024-01-10T16:27:00.997" v="3686" actId="207"/>
          <ac:spMkLst>
            <pc:docMk/>
            <pc:sldMk cId="0" sldId="280"/>
            <ac:spMk id="1445" creationId="{00000000-0000-0000-0000-000000000000}"/>
          </ac:spMkLst>
        </pc:spChg>
        <pc:spChg chg="mod">
          <ac:chgData name="Temitope Nelson" userId="03ca0b5538a8ccb0" providerId="LiveId" clId="{444312AC-E49E-4AAE-988A-70D48957425F}" dt="2024-01-10T16:27:04.311" v="3687" actId="208"/>
          <ac:spMkLst>
            <pc:docMk/>
            <pc:sldMk cId="0" sldId="280"/>
            <ac:spMk id="1446" creationId="{00000000-0000-0000-0000-000000000000}"/>
          </ac:spMkLst>
        </pc:spChg>
      </pc:sldChg>
      <pc:sldChg chg="del">
        <pc:chgData name="Temitope Nelson" userId="03ca0b5538a8ccb0" providerId="LiveId" clId="{444312AC-E49E-4AAE-988A-70D48957425F}" dt="2024-01-19T15:06:41.481" v="3697" actId="47"/>
        <pc:sldMkLst>
          <pc:docMk/>
          <pc:sldMk cId="0" sldId="282"/>
        </pc:sldMkLst>
      </pc:sldChg>
      <pc:sldChg chg="del">
        <pc:chgData name="Temitope Nelson" userId="03ca0b5538a8ccb0" providerId="LiveId" clId="{444312AC-E49E-4AAE-988A-70D48957425F}" dt="2024-01-19T15:06:42.050" v="3698" actId="47"/>
        <pc:sldMkLst>
          <pc:docMk/>
          <pc:sldMk cId="0" sldId="283"/>
        </pc:sldMkLst>
      </pc:sldChg>
      <pc:sldChg chg="del">
        <pc:chgData name="Temitope Nelson" userId="03ca0b5538a8ccb0" providerId="LiveId" clId="{444312AC-E49E-4AAE-988A-70D48957425F}" dt="2024-01-19T15:06:42.628" v="3699" actId="47"/>
        <pc:sldMkLst>
          <pc:docMk/>
          <pc:sldMk cId="0" sldId="284"/>
        </pc:sldMkLst>
      </pc:sldChg>
      <pc:sldChg chg="del">
        <pc:chgData name="Temitope Nelson" userId="03ca0b5538a8ccb0" providerId="LiveId" clId="{444312AC-E49E-4AAE-988A-70D48957425F}" dt="2024-01-19T15:06:43.410" v="3700" actId="47"/>
        <pc:sldMkLst>
          <pc:docMk/>
          <pc:sldMk cId="0" sldId="285"/>
        </pc:sldMkLst>
      </pc:sldChg>
      <pc:sldChg chg="del">
        <pc:chgData name="Temitope Nelson" userId="03ca0b5538a8ccb0" providerId="LiveId" clId="{444312AC-E49E-4AAE-988A-70D48957425F}" dt="2024-01-19T15:06:43.980" v="3701" actId="47"/>
        <pc:sldMkLst>
          <pc:docMk/>
          <pc:sldMk cId="0" sldId="286"/>
        </pc:sldMkLst>
      </pc:sldChg>
      <pc:sldChg chg="del">
        <pc:chgData name="Temitope Nelson" userId="03ca0b5538a8ccb0" providerId="LiveId" clId="{444312AC-E49E-4AAE-988A-70D48957425F}" dt="2024-01-19T15:06:44.649" v="3702" actId="47"/>
        <pc:sldMkLst>
          <pc:docMk/>
          <pc:sldMk cId="0" sldId="287"/>
        </pc:sldMkLst>
      </pc:sldChg>
      <pc:sldChg chg="del">
        <pc:chgData name="Temitope Nelson" userId="03ca0b5538a8ccb0" providerId="LiveId" clId="{444312AC-E49E-4AAE-988A-70D48957425F}" dt="2024-01-19T15:06:45.359" v="3703" actId="47"/>
        <pc:sldMkLst>
          <pc:docMk/>
          <pc:sldMk cId="0" sldId="288"/>
        </pc:sldMkLst>
      </pc:sldChg>
      <pc:sldChg chg="del">
        <pc:chgData name="Temitope Nelson" userId="03ca0b5538a8ccb0" providerId="LiveId" clId="{444312AC-E49E-4AAE-988A-70D48957425F}" dt="2024-01-19T15:06:46.062" v="3704" actId="47"/>
        <pc:sldMkLst>
          <pc:docMk/>
          <pc:sldMk cId="0" sldId="289"/>
        </pc:sldMkLst>
      </pc:sldChg>
      <pc:sldChg chg="del">
        <pc:chgData name="Temitope Nelson" userId="03ca0b5538a8ccb0" providerId="LiveId" clId="{444312AC-E49E-4AAE-988A-70D48957425F}" dt="2024-01-19T15:06:46.710" v="3705" actId="47"/>
        <pc:sldMkLst>
          <pc:docMk/>
          <pc:sldMk cId="0" sldId="290"/>
        </pc:sldMkLst>
      </pc:sldChg>
      <pc:sldChg chg="del">
        <pc:chgData name="Temitope Nelson" userId="03ca0b5538a8ccb0" providerId="LiveId" clId="{444312AC-E49E-4AAE-988A-70D48957425F}" dt="2024-01-19T15:06:47.939" v="3706" actId="47"/>
        <pc:sldMkLst>
          <pc:docMk/>
          <pc:sldMk cId="0" sldId="291"/>
        </pc:sldMkLst>
      </pc:sldChg>
      <pc:sldChg chg="del">
        <pc:chgData name="Temitope Nelson" userId="03ca0b5538a8ccb0" providerId="LiveId" clId="{444312AC-E49E-4AAE-988A-70D48957425F}" dt="2024-01-19T15:06:52.222" v="3707" actId="47"/>
        <pc:sldMkLst>
          <pc:docMk/>
          <pc:sldMk cId="0" sldId="292"/>
        </pc:sldMkLst>
      </pc:sldChg>
      <pc:sldChg chg="addSp delSp modSp del mod">
        <pc:chgData name="Temitope Nelson" userId="03ca0b5538a8ccb0" providerId="LiveId" clId="{444312AC-E49E-4AAE-988A-70D48957425F}" dt="2024-01-09T13:25:15.902" v="747" actId="47"/>
        <pc:sldMkLst>
          <pc:docMk/>
          <pc:sldMk cId="3004062881" sldId="299"/>
        </pc:sldMkLst>
        <pc:spChg chg="del">
          <ac:chgData name="Temitope Nelson" userId="03ca0b5538a8ccb0" providerId="LiveId" clId="{444312AC-E49E-4AAE-988A-70D48957425F}" dt="2024-01-09T12:07:54.434" v="1" actId="478"/>
          <ac:spMkLst>
            <pc:docMk/>
            <pc:sldMk cId="3004062881" sldId="299"/>
            <ac:spMk id="237" creationId="{00000000-0000-0000-0000-000000000000}"/>
          </ac:spMkLst>
        </pc:spChg>
        <pc:grpChg chg="del">
          <ac:chgData name="Temitope Nelson" userId="03ca0b5538a8ccb0" providerId="LiveId" clId="{444312AC-E49E-4AAE-988A-70D48957425F}" dt="2024-01-09T12:07:56.607" v="2" actId="478"/>
          <ac:grpSpMkLst>
            <pc:docMk/>
            <pc:sldMk cId="3004062881" sldId="299"/>
            <ac:grpSpMk id="238" creationId="{00000000-0000-0000-0000-000000000000}"/>
          </ac:grpSpMkLst>
        </pc:grpChg>
        <pc:picChg chg="add mod">
          <ac:chgData name="Temitope Nelson" userId="03ca0b5538a8ccb0" providerId="LiveId" clId="{444312AC-E49E-4AAE-988A-70D48957425F}" dt="2024-01-09T12:08:17.704" v="5" actId="14100"/>
          <ac:picMkLst>
            <pc:docMk/>
            <pc:sldMk cId="3004062881" sldId="299"/>
            <ac:picMk id="3" creationId="{A1DA86EE-6ECB-6D28-B6A5-768EE89AE815}"/>
          </ac:picMkLst>
        </pc:picChg>
      </pc:sldChg>
      <pc:sldChg chg="addSp delSp modSp del mod">
        <pc:chgData name="Temitope Nelson" userId="03ca0b5538a8ccb0" providerId="LiveId" clId="{444312AC-E49E-4AAE-988A-70D48957425F}" dt="2024-01-10T11:17:19.662" v="2117" actId="47"/>
        <pc:sldMkLst>
          <pc:docMk/>
          <pc:sldMk cId="1429270705" sldId="300"/>
        </pc:sldMkLst>
        <pc:spChg chg="add del mod">
          <ac:chgData name="Temitope Nelson" userId="03ca0b5538a8ccb0" providerId="LiveId" clId="{444312AC-E49E-4AAE-988A-70D48957425F}" dt="2024-01-10T09:59:42.756" v="1390"/>
          <ac:spMkLst>
            <pc:docMk/>
            <pc:sldMk cId="1429270705" sldId="300"/>
            <ac:spMk id="2" creationId="{56A937F8-E47F-A956-E314-8C42DCDC3B97}"/>
          </ac:spMkLst>
        </pc:spChg>
        <pc:spChg chg="add del mod">
          <ac:chgData name="Temitope Nelson" userId="03ca0b5538a8ccb0" providerId="LiveId" clId="{444312AC-E49E-4AAE-988A-70D48957425F}" dt="2024-01-10T09:59:42.756" v="1390"/>
          <ac:spMkLst>
            <pc:docMk/>
            <pc:sldMk cId="1429270705" sldId="300"/>
            <ac:spMk id="3" creationId="{2D451C14-EB29-9027-C636-353C21A96A6B}"/>
          </ac:spMkLst>
        </pc:spChg>
        <pc:spChg chg="add del mod">
          <ac:chgData name="Temitope Nelson" userId="03ca0b5538a8ccb0" providerId="LiveId" clId="{444312AC-E49E-4AAE-988A-70D48957425F}" dt="2024-01-10T09:59:42.756" v="1390"/>
          <ac:spMkLst>
            <pc:docMk/>
            <pc:sldMk cId="1429270705" sldId="300"/>
            <ac:spMk id="4" creationId="{2D9DAFCA-4BB9-A5FD-A2DC-D8ED42FF6EDE}"/>
          </ac:spMkLst>
        </pc:spChg>
        <pc:spChg chg="del mod">
          <ac:chgData name="Temitope Nelson" userId="03ca0b5538a8ccb0" providerId="LiveId" clId="{444312AC-E49E-4AAE-988A-70D48957425F}" dt="2024-01-10T10:00:08.068" v="1394" actId="478"/>
          <ac:spMkLst>
            <pc:docMk/>
            <pc:sldMk cId="1429270705" sldId="300"/>
            <ac:spMk id="5" creationId="{6F5C8A10-6C17-58DA-DCA8-8EABE1A786F4}"/>
          </ac:spMkLst>
        </pc:spChg>
        <pc:spChg chg="add del mod">
          <ac:chgData name="Temitope Nelson" userId="03ca0b5538a8ccb0" providerId="LiveId" clId="{444312AC-E49E-4AAE-988A-70D48957425F}" dt="2024-01-10T10:01:47.113" v="1397" actId="478"/>
          <ac:spMkLst>
            <pc:docMk/>
            <pc:sldMk cId="1429270705" sldId="300"/>
            <ac:spMk id="6" creationId="{92D13353-E2FF-F462-8B0A-B7AB943AC9F6}"/>
          </ac:spMkLst>
        </pc:spChg>
        <pc:spChg chg="add mod ord">
          <ac:chgData name="Temitope Nelson" userId="03ca0b5538a8ccb0" providerId="LiveId" clId="{444312AC-E49E-4AAE-988A-70D48957425F}" dt="2024-01-10T10:22:22.639" v="1463" actId="1076"/>
          <ac:spMkLst>
            <pc:docMk/>
            <pc:sldMk cId="1429270705" sldId="300"/>
            <ac:spMk id="9" creationId="{A70EC0B4-57A3-80AE-E000-1AD86F6D697D}"/>
          </ac:spMkLst>
        </pc:spChg>
        <pc:spChg chg="add mod ord">
          <ac:chgData name="Temitope Nelson" userId="03ca0b5538a8ccb0" providerId="LiveId" clId="{444312AC-E49E-4AAE-988A-70D48957425F}" dt="2024-01-10T10:22:42.892" v="1468" actId="1076"/>
          <ac:spMkLst>
            <pc:docMk/>
            <pc:sldMk cId="1429270705" sldId="300"/>
            <ac:spMk id="10" creationId="{0C09B9F9-DE10-0BDE-6CC4-421A791A169E}"/>
          </ac:spMkLst>
        </pc:spChg>
        <pc:spChg chg="add mod">
          <ac:chgData name="Temitope Nelson" userId="03ca0b5538a8ccb0" providerId="LiveId" clId="{444312AC-E49E-4AAE-988A-70D48957425F}" dt="2024-01-10T10:20:19.210" v="1438" actId="164"/>
          <ac:spMkLst>
            <pc:docMk/>
            <pc:sldMk cId="1429270705" sldId="300"/>
            <ac:spMk id="11" creationId="{D122618E-474C-A2B6-F1DC-0876845EEC01}"/>
          </ac:spMkLst>
        </pc:spChg>
        <pc:spChg chg="add mod">
          <ac:chgData name="Temitope Nelson" userId="03ca0b5538a8ccb0" providerId="LiveId" clId="{444312AC-E49E-4AAE-988A-70D48957425F}" dt="2024-01-10T10:20:19.210" v="1438" actId="164"/>
          <ac:spMkLst>
            <pc:docMk/>
            <pc:sldMk cId="1429270705" sldId="300"/>
            <ac:spMk id="12" creationId="{C570B582-66A3-1D5D-994B-638892FE4EFB}"/>
          </ac:spMkLst>
        </pc:spChg>
        <pc:spChg chg="add mod">
          <ac:chgData name="Temitope Nelson" userId="03ca0b5538a8ccb0" providerId="LiveId" clId="{444312AC-E49E-4AAE-988A-70D48957425F}" dt="2024-01-10T10:20:19.210" v="1438" actId="164"/>
          <ac:spMkLst>
            <pc:docMk/>
            <pc:sldMk cId="1429270705" sldId="300"/>
            <ac:spMk id="13" creationId="{C081733B-3DA8-24B2-7C0B-493BA53D0031}"/>
          </ac:spMkLst>
        </pc:spChg>
        <pc:spChg chg="add mod">
          <ac:chgData name="Temitope Nelson" userId="03ca0b5538a8ccb0" providerId="LiveId" clId="{444312AC-E49E-4AAE-988A-70D48957425F}" dt="2024-01-10T10:22:52.465" v="1471" actId="14100"/>
          <ac:spMkLst>
            <pc:docMk/>
            <pc:sldMk cId="1429270705" sldId="300"/>
            <ac:spMk id="15" creationId="{A898A847-143B-0FD1-85FB-7A30E6E2C6B6}"/>
          </ac:spMkLst>
        </pc:spChg>
        <pc:spChg chg="add mod">
          <ac:chgData name="Temitope Nelson" userId="03ca0b5538a8ccb0" providerId="LiveId" clId="{444312AC-E49E-4AAE-988A-70D48957425F}" dt="2024-01-10T11:08:00.158" v="2039"/>
          <ac:spMkLst>
            <pc:docMk/>
            <pc:sldMk cId="1429270705" sldId="300"/>
            <ac:spMk id="16" creationId="{263ADB90-3F0A-B827-B95F-59633F8E0DDA}"/>
          </ac:spMkLst>
        </pc:spChg>
        <pc:spChg chg="add mod">
          <ac:chgData name="Temitope Nelson" userId="03ca0b5538a8ccb0" providerId="LiveId" clId="{444312AC-E49E-4AAE-988A-70D48957425F}" dt="2024-01-10T11:08:05.719" v="2040"/>
          <ac:spMkLst>
            <pc:docMk/>
            <pc:sldMk cId="1429270705" sldId="300"/>
            <ac:spMk id="17" creationId="{6E1C5E4F-9563-898B-511D-E1E795990C0D}"/>
          </ac:spMkLst>
        </pc:spChg>
        <pc:spChg chg="del">
          <ac:chgData name="Temitope Nelson" userId="03ca0b5538a8ccb0" providerId="LiveId" clId="{444312AC-E49E-4AAE-988A-70D48957425F}" dt="2024-01-10T09:55:05.333" v="1347" actId="478"/>
          <ac:spMkLst>
            <pc:docMk/>
            <pc:sldMk cId="1429270705" sldId="300"/>
            <ac:spMk id="279" creationId="{00000000-0000-0000-0000-000000000000}"/>
          </ac:spMkLst>
        </pc:spChg>
        <pc:grpChg chg="add del mod">
          <ac:chgData name="Temitope Nelson" userId="03ca0b5538a8ccb0" providerId="LiveId" clId="{444312AC-E49E-4AAE-988A-70D48957425F}" dt="2024-01-10T10:23:11.240" v="1472" actId="478"/>
          <ac:grpSpMkLst>
            <pc:docMk/>
            <pc:sldMk cId="1429270705" sldId="300"/>
            <ac:grpSpMk id="14" creationId="{B4AD2F9C-C1A8-C0E4-E2B6-6206414DCE48}"/>
          </ac:grpSpMkLst>
        </pc:grpChg>
        <pc:grpChg chg="del">
          <ac:chgData name="Temitope Nelson" userId="03ca0b5538a8ccb0" providerId="LiveId" clId="{444312AC-E49E-4AAE-988A-70D48957425F}" dt="2024-01-10T09:55:05.333" v="1347" actId="478"/>
          <ac:grpSpMkLst>
            <pc:docMk/>
            <pc:sldMk cId="1429270705" sldId="300"/>
            <ac:grpSpMk id="263" creationId="{00000000-0000-0000-0000-000000000000}"/>
          </ac:grpSpMkLst>
        </pc:grpChg>
        <pc:picChg chg="add mod">
          <ac:chgData name="Temitope Nelson" userId="03ca0b5538a8ccb0" providerId="LiveId" clId="{444312AC-E49E-4AAE-988A-70D48957425F}" dt="2024-01-10T10:20:19.210" v="1438" actId="164"/>
          <ac:picMkLst>
            <pc:docMk/>
            <pc:sldMk cId="1429270705" sldId="300"/>
            <ac:picMk id="8" creationId="{3A5187D6-0385-DDCB-258C-B408AB1C5BF4}"/>
          </ac:picMkLst>
        </pc:picChg>
        <pc:picChg chg="del">
          <ac:chgData name="Temitope Nelson" userId="03ca0b5538a8ccb0" providerId="LiveId" clId="{444312AC-E49E-4AAE-988A-70D48957425F}" dt="2024-01-10T09:55:05.333" v="1347" actId="478"/>
          <ac:picMkLst>
            <pc:docMk/>
            <pc:sldMk cId="1429270705" sldId="300"/>
            <ac:picMk id="280" creationId="{00000000-0000-0000-0000-000000000000}"/>
          </ac:picMkLst>
        </pc:picChg>
        <pc:picChg chg="del">
          <ac:chgData name="Temitope Nelson" userId="03ca0b5538a8ccb0" providerId="LiveId" clId="{444312AC-E49E-4AAE-988A-70D48957425F}" dt="2024-01-10T09:55:05.333" v="1347" actId="478"/>
          <ac:picMkLst>
            <pc:docMk/>
            <pc:sldMk cId="1429270705" sldId="300"/>
            <ac:picMk id="281" creationId="{00000000-0000-0000-0000-000000000000}"/>
          </ac:picMkLst>
        </pc:picChg>
        <pc:picChg chg="del">
          <ac:chgData name="Temitope Nelson" userId="03ca0b5538a8ccb0" providerId="LiveId" clId="{444312AC-E49E-4AAE-988A-70D48957425F}" dt="2024-01-10T09:55:05.333" v="1347" actId="478"/>
          <ac:picMkLst>
            <pc:docMk/>
            <pc:sldMk cId="1429270705" sldId="300"/>
            <ac:picMk id="282" creationId="{00000000-0000-0000-0000-000000000000}"/>
          </ac:picMkLst>
        </pc:picChg>
      </pc:sldChg>
      <pc:sldChg chg="addSp delSp modSp del mod">
        <pc:chgData name="Temitope Nelson" userId="03ca0b5538a8ccb0" providerId="LiveId" clId="{444312AC-E49E-4AAE-988A-70D48957425F}" dt="2024-01-09T13:54:25.237" v="857" actId="47"/>
        <pc:sldMkLst>
          <pc:docMk/>
          <pc:sldMk cId="3755249399" sldId="301"/>
        </pc:sldMkLst>
        <pc:spChg chg="mod">
          <ac:chgData name="Temitope Nelson" userId="03ca0b5538a8ccb0" providerId="LiveId" clId="{444312AC-E49E-4AAE-988A-70D48957425F}" dt="2024-01-09T12:25:12.526" v="132"/>
          <ac:spMkLst>
            <pc:docMk/>
            <pc:sldMk cId="3755249399" sldId="301"/>
            <ac:spMk id="3" creationId="{60FE799A-A4BC-2602-3577-EE3C5CDE5A34}"/>
          </ac:spMkLst>
        </pc:spChg>
        <pc:spChg chg="mod">
          <ac:chgData name="Temitope Nelson" userId="03ca0b5538a8ccb0" providerId="LiveId" clId="{444312AC-E49E-4AAE-988A-70D48957425F}" dt="2024-01-09T12:25:12.526" v="132"/>
          <ac:spMkLst>
            <pc:docMk/>
            <pc:sldMk cId="3755249399" sldId="301"/>
            <ac:spMk id="4" creationId="{6EF4D15E-7967-C939-18AA-3A7DA55389DC}"/>
          </ac:spMkLst>
        </pc:spChg>
        <pc:spChg chg="mod">
          <ac:chgData name="Temitope Nelson" userId="03ca0b5538a8ccb0" providerId="LiveId" clId="{444312AC-E49E-4AAE-988A-70D48957425F}" dt="2024-01-09T12:25:12.526" v="132"/>
          <ac:spMkLst>
            <pc:docMk/>
            <pc:sldMk cId="3755249399" sldId="301"/>
            <ac:spMk id="6" creationId="{6675555C-7968-CBA1-2CB0-6FDF9AE542C6}"/>
          </ac:spMkLst>
        </pc:spChg>
        <pc:spChg chg="mod">
          <ac:chgData name="Temitope Nelson" userId="03ca0b5538a8ccb0" providerId="LiveId" clId="{444312AC-E49E-4AAE-988A-70D48957425F}" dt="2024-01-09T12:25:12.526" v="132"/>
          <ac:spMkLst>
            <pc:docMk/>
            <pc:sldMk cId="3755249399" sldId="301"/>
            <ac:spMk id="7" creationId="{34BA5EEC-0018-7880-BC4E-8F30B6541848}"/>
          </ac:spMkLst>
        </pc:spChg>
        <pc:spChg chg="mod">
          <ac:chgData name="Temitope Nelson" userId="03ca0b5538a8ccb0" providerId="LiveId" clId="{444312AC-E49E-4AAE-988A-70D48957425F}" dt="2024-01-09T12:25:12.526" v="132"/>
          <ac:spMkLst>
            <pc:docMk/>
            <pc:sldMk cId="3755249399" sldId="301"/>
            <ac:spMk id="8" creationId="{CCCA1E9E-01C7-AC1B-5073-82A9278A00CD}"/>
          </ac:spMkLst>
        </pc:spChg>
        <pc:spChg chg="mod">
          <ac:chgData name="Temitope Nelson" userId="03ca0b5538a8ccb0" providerId="LiveId" clId="{444312AC-E49E-4AAE-988A-70D48957425F}" dt="2024-01-09T12:25:12.526" v="132"/>
          <ac:spMkLst>
            <pc:docMk/>
            <pc:sldMk cId="3755249399" sldId="301"/>
            <ac:spMk id="9" creationId="{6472383A-DDA4-48F6-5787-A0D8BE746DD4}"/>
          </ac:spMkLst>
        </pc:spChg>
        <pc:spChg chg="mod">
          <ac:chgData name="Temitope Nelson" userId="03ca0b5538a8ccb0" providerId="LiveId" clId="{444312AC-E49E-4AAE-988A-70D48957425F}" dt="2024-01-09T12:25:12.526" v="132"/>
          <ac:spMkLst>
            <pc:docMk/>
            <pc:sldMk cId="3755249399" sldId="301"/>
            <ac:spMk id="10" creationId="{EE7B1759-A73E-4BC5-E9B1-35752414E292}"/>
          </ac:spMkLst>
        </pc:spChg>
        <pc:spChg chg="mod">
          <ac:chgData name="Temitope Nelson" userId="03ca0b5538a8ccb0" providerId="LiveId" clId="{444312AC-E49E-4AAE-988A-70D48957425F}" dt="2024-01-09T12:25:12.526" v="132"/>
          <ac:spMkLst>
            <pc:docMk/>
            <pc:sldMk cId="3755249399" sldId="301"/>
            <ac:spMk id="11" creationId="{50DFBC2A-CBA4-D865-DC01-07B4D90DFC09}"/>
          </ac:spMkLst>
        </pc:spChg>
        <pc:spChg chg="mod">
          <ac:chgData name="Temitope Nelson" userId="03ca0b5538a8ccb0" providerId="LiveId" clId="{444312AC-E49E-4AAE-988A-70D48957425F}" dt="2024-01-09T12:25:12.526" v="132"/>
          <ac:spMkLst>
            <pc:docMk/>
            <pc:sldMk cId="3755249399" sldId="301"/>
            <ac:spMk id="12" creationId="{5C9D7E14-973A-9672-9D4E-8818FAAFD95E}"/>
          </ac:spMkLst>
        </pc:spChg>
        <pc:spChg chg="mod">
          <ac:chgData name="Temitope Nelson" userId="03ca0b5538a8ccb0" providerId="LiveId" clId="{444312AC-E49E-4AAE-988A-70D48957425F}" dt="2024-01-09T12:25:12.526" v="132"/>
          <ac:spMkLst>
            <pc:docMk/>
            <pc:sldMk cId="3755249399" sldId="301"/>
            <ac:spMk id="13" creationId="{6D120964-9C7B-1C9F-4685-DA5A2D064878}"/>
          </ac:spMkLst>
        </pc:spChg>
        <pc:spChg chg="mod">
          <ac:chgData name="Temitope Nelson" userId="03ca0b5538a8ccb0" providerId="LiveId" clId="{444312AC-E49E-4AAE-988A-70D48957425F}" dt="2024-01-09T12:25:12.526" v="132"/>
          <ac:spMkLst>
            <pc:docMk/>
            <pc:sldMk cId="3755249399" sldId="301"/>
            <ac:spMk id="14" creationId="{7E5ADFCB-70CB-A9D2-ECE3-C02B630B2994}"/>
          </ac:spMkLst>
        </pc:spChg>
        <pc:spChg chg="mod">
          <ac:chgData name="Temitope Nelson" userId="03ca0b5538a8ccb0" providerId="LiveId" clId="{444312AC-E49E-4AAE-988A-70D48957425F}" dt="2024-01-09T12:25:12.526" v="132"/>
          <ac:spMkLst>
            <pc:docMk/>
            <pc:sldMk cId="3755249399" sldId="301"/>
            <ac:spMk id="15" creationId="{3B455BA4-008F-E386-F49D-51C0C3553CE1}"/>
          </ac:spMkLst>
        </pc:spChg>
        <pc:spChg chg="mod">
          <ac:chgData name="Temitope Nelson" userId="03ca0b5538a8ccb0" providerId="LiveId" clId="{444312AC-E49E-4AAE-988A-70D48957425F}" dt="2024-01-09T12:25:12.526" v="132"/>
          <ac:spMkLst>
            <pc:docMk/>
            <pc:sldMk cId="3755249399" sldId="301"/>
            <ac:spMk id="16" creationId="{1ED155E5-DC4E-6ACA-0946-6290C803E0BC}"/>
          </ac:spMkLst>
        </pc:spChg>
        <pc:spChg chg="mod">
          <ac:chgData name="Temitope Nelson" userId="03ca0b5538a8ccb0" providerId="LiveId" clId="{444312AC-E49E-4AAE-988A-70D48957425F}" dt="2024-01-09T12:25:12.526" v="132"/>
          <ac:spMkLst>
            <pc:docMk/>
            <pc:sldMk cId="3755249399" sldId="301"/>
            <ac:spMk id="17" creationId="{B1F4CBB1-38B8-A5B0-7A63-39A4DCE4D5F4}"/>
          </ac:spMkLst>
        </pc:spChg>
        <pc:spChg chg="mod">
          <ac:chgData name="Temitope Nelson" userId="03ca0b5538a8ccb0" providerId="LiveId" clId="{444312AC-E49E-4AAE-988A-70D48957425F}" dt="2024-01-09T12:25:12.526" v="132"/>
          <ac:spMkLst>
            <pc:docMk/>
            <pc:sldMk cId="3755249399" sldId="301"/>
            <ac:spMk id="18" creationId="{CA84E8C6-865D-7706-9B9E-1B4805522C3D}"/>
          </ac:spMkLst>
        </pc:spChg>
        <pc:spChg chg="mod">
          <ac:chgData name="Temitope Nelson" userId="03ca0b5538a8ccb0" providerId="LiveId" clId="{444312AC-E49E-4AAE-988A-70D48957425F}" dt="2024-01-09T12:25:12.526" v="132"/>
          <ac:spMkLst>
            <pc:docMk/>
            <pc:sldMk cId="3755249399" sldId="301"/>
            <ac:spMk id="20" creationId="{497B0DA5-5147-51DA-8AC9-36BE86356611}"/>
          </ac:spMkLst>
        </pc:spChg>
        <pc:spChg chg="mod">
          <ac:chgData name="Temitope Nelson" userId="03ca0b5538a8ccb0" providerId="LiveId" clId="{444312AC-E49E-4AAE-988A-70D48957425F}" dt="2024-01-09T12:25:12.526" v="132"/>
          <ac:spMkLst>
            <pc:docMk/>
            <pc:sldMk cId="3755249399" sldId="301"/>
            <ac:spMk id="21" creationId="{733C4F56-CB33-9558-FCBB-519464A9237C}"/>
          </ac:spMkLst>
        </pc:spChg>
        <pc:spChg chg="mod">
          <ac:chgData name="Temitope Nelson" userId="03ca0b5538a8ccb0" providerId="LiveId" clId="{444312AC-E49E-4AAE-988A-70D48957425F}" dt="2024-01-09T12:25:12.526" v="132"/>
          <ac:spMkLst>
            <pc:docMk/>
            <pc:sldMk cId="3755249399" sldId="301"/>
            <ac:spMk id="23" creationId="{31287B13-BD21-5D79-F3D4-17BFF401D711}"/>
          </ac:spMkLst>
        </pc:spChg>
        <pc:spChg chg="mod">
          <ac:chgData name="Temitope Nelson" userId="03ca0b5538a8ccb0" providerId="LiveId" clId="{444312AC-E49E-4AAE-988A-70D48957425F}" dt="2024-01-09T12:25:12.526" v="132"/>
          <ac:spMkLst>
            <pc:docMk/>
            <pc:sldMk cId="3755249399" sldId="301"/>
            <ac:spMk id="24" creationId="{DDAC71EB-1645-2D5B-B3F5-92A71398F190}"/>
          </ac:spMkLst>
        </pc:spChg>
        <pc:spChg chg="add mod">
          <ac:chgData name="Temitope Nelson" userId="03ca0b5538a8ccb0" providerId="LiveId" clId="{444312AC-E49E-4AAE-988A-70D48957425F}" dt="2024-01-09T12:25:12.526" v="132"/>
          <ac:spMkLst>
            <pc:docMk/>
            <pc:sldMk cId="3755249399" sldId="301"/>
            <ac:spMk id="25" creationId="{9C18B77C-CAD3-6C10-A8F3-52475C66CD7C}"/>
          </ac:spMkLst>
        </pc:spChg>
        <pc:spChg chg="add mod">
          <ac:chgData name="Temitope Nelson" userId="03ca0b5538a8ccb0" providerId="LiveId" clId="{444312AC-E49E-4AAE-988A-70D48957425F}" dt="2024-01-09T12:25:12.526" v="132"/>
          <ac:spMkLst>
            <pc:docMk/>
            <pc:sldMk cId="3755249399" sldId="301"/>
            <ac:spMk id="26" creationId="{AE23534E-3AF5-9FDE-029F-A66A1BF73B58}"/>
          </ac:spMkLst>
        </pc:spChg>
        <pc:spChg chg="add mod">
          <ac:chgData name="Temitope Nelson" userId="03ca0b5538a8ccb0" providerId="LiveId" clId="{444312AC-E49E-4AAE-988A-70D48957425F}" dt="2024-01-09T12:25:12.526" v="132"/>
          <ac:spMkLst>
            <pc:docMk/>
            <pc:sldMk cId="3755249399" sldId="301"/>
            <ac:spMk id="27" creationId="{420808BA-0459-3497-DCD3-4F643938428B}"/>
          </ac:spMkLst>
        </pc:spChg>
        <pc:spChg chg="add mod">
          <ac:chgData name="Temitope Nelson" userId="03ca0b5538a8ccb0" providerId="LiveId" clId="{444312AC-E49E-4AAE-988A-70D48957425F}" dt="2024-01-09T12:25:12.526" v="132"/>
          <ac:spMkLst>
            <pc:docMk/>
            <pc:sldMk cId="3755249399" sldId="301"/>
            <ac:spMk id="28" creationId="{FBD095A6-4B10-30C4-DB86-D1B1E67DC681}"/>
          </ac:spMkLst>
        </pc:spChg>
        <pc:spChg chg="add mod">
          <ac:chgData name="Temitope Nelson" userId="03ca0b5538a8ccb0" providerId="LiveId" clId="{444312AC-E49E-4AAE-988A-70D48957425F}" dt="2024-01-09T12:25:12.526" v="132"/>
          <ac:spMkLst>
            <pc:docMk/>
            <pc:sldMk cId="3755249399" sldId="301"/>
            <ac:spMk id="29" creationId="{2C35AE32-721A-30A4-AF48-45408657DF1A}"/>
          </ac:spMkLst>
        </pc:spChg>
        <pc:spChg chg="add mod">
          <ac:chgData name="Temitope Nelson" userId="03ca0b5538a8ccb0" providerId="LiveId" clId="{444312AC-E49E-4AAE-988A-70D48957425F}" dt="2024-01-09T12:25:12.526" v="132"/>
          <ac:spMkLst>
            <pc:docMk/>
            <pc:sldMk cId="3755249399" sldId="301"/>
            <ac:spMk id="30" creationId="{B96B115C-1F90-60CA-658A-CA4279CE8AFF}"/>
          </ac:spMkLst>
        </pc:spChg>
        <pc:spChg chg="add mod">
          <ac:chgData name="Temitope Nelson" userId="03ca0b5538a8ccb0" providerId="LiveId" clId="{444312AC-E49E-4AAE-988A-70D48957425F}" dt="2024-01-09T12:25:12.526" v="132"/>
          <ac:spMkLst>
            <pc:docMk/>
            <pc:sldMk cId="3755249399" sldId="301"/>
            <ac:spMk id="31" creationId="{96E561EA-B771-D000-CDB6-8C0B4F4283AD}"/>
          </ac:spMkLst>
        </pc:spChg>
        <pc:spChg chg="add mod">
          <ac:chgData name="Temitope Nelson" userId="03ca0b5538a8ccb0" providerId="LiveId" clId="{444312AC-E49E-4AAE-988A-70D48957425F}" dt="2024-01-09T12:25:12.526" v="132"/>
          <ac:spMkLst>
            <pc:docMk/>
            <pc:sldMk cId="3755249399" sldId="301"/>
            <ac:spMk id="32" creationId="{DB30338A-443A-6456-571E-3AEE8ED47F79}"/>
          </ac:spMkLst>
        </pc:spChg>
        <pc:spChg chg="add mod">
          <ac:chgData name="Temitope Nelson" userId="03ca0b5538a8ccb0" providerId="LiveId" clId="{444312AC-E49E-4AAE-988A-70D48957425F}" dt="2024-01-09T12:25:12.526" v="132"/>
          <ac:spMkLst>
            <pc:docMk/>
            <pc:sldMk cId="3755249399" sldId="301"/>
            <ac:spMk id="33" creationId="{39847490-B83B-85EC-F9D1-AA287EC55933}"/>
          </ac:spMkLst>
        </pc:spChg>
        <pc:spChg chg="add mod">
          <ac:chgData name="Temitope Nelson" userId="03ca0b5538a8ccb0" providerId="LiveId" clId="{444312AC-E49E-4AAE-988A-70D48957425F}" dt="2024-01-09T12:25:12.526" v="132"/>
          <ac:spMkLst>
            <pc:docMk/>
            <pc:sldMk cId="3755249399" sldId="301"/>
            <ac:spMk id="34" creationId="{377928AF-318D-1AD4-8DCF-A2EB1ABAEC8C}"/>
          </ac:spMkLst>
        </pc:spChg>
        <pc:spChg chg="add mod">
          <ac:chgData name="Temitope Nelson" userId="03ca0b5538a8ccb0" providerId="LiveId" clId="{444312AC-E49E-4AAE-988A-70D48957425F}" dt="2024-01-09T12:25:12.526" v="132"/>
          <ac:spMkLst>
            <pc:docMk/>
            <pc:sldMk cId="3755249399" sldId="301"/>
            <ac:spMk id="35" creationId="{B6C1BAB1-7518-2C5A-DD56-00BFA0438A37}"/>
          </ac:spMkLst>
        </pc:spChg>
        <pc:spChg chg="add mod">
          <ac:chgData name="Temitope Nelson" userId="03ca0b5538a8ccb0" providerId="LiveId" clId="{444312AC-E49E-4AAE-988A-70D48957425F}" dt="2024-01-09T12:25:12.526" v="132"/>
          <ac:spMkLst>
            <pc:docMk/>
            <pc:sldMk cId="3755249399" sldId="301"/>
            <ac:spMk id="36" creationId="{5C4012EA-C721-CC97-8C51-5CC5D90677C6}"/>
          </ac:spMkLst>
        </pc:spChg>
        <pc:spChg chg="mod">
          <ac:chgData name="Temitope Nelson" userId="03ca0b5538a8ccb0" providerId="LiveId" clId="{444312AC-E49E-4AAE-988A-70D48957425F}" dt="2024-01-09T12:25:26.286" v="135"/>
          <ac:spMkLst>
            <pc:docMk/>
            <pc:sldMk cId="3755249399" sldId="301"/>
            <ac:spMk id="38" creationId="{AD2BB146-97DF-245D-EED4-F31BC331B3B6}"/>
          </ac:spMkLst>
        </pc:spChg>
        <pc:spChg chg="mod">
          <ac:chgData name="Temitope Nelson" userId="03ca0b5538a8ccb0" providerId="LiveId" clId="{444312AC-E49E-4AAE-988A-70D48957425F}" dt="2024-01-09T12:25:26.286" v="135"/>
          <ac:spMkLst>
            <pc:docMk/>
            <pc:sldMk cId="3755249399" sldId="301"/>
            <ac:spMk id="39" creationId="{8B063FCE-90DE-B16A-A258-09D3AF4E1CFA}"/>
          </ac:spMkLst>
        </pc:spChg>
        <pc:spChg chg="mod">
          <ac:chgData name="Temitope Nelson" userId="03ca0b5538a8ccb0" providerId="LiveId" clId="{444312AC-E49E-4AAE-988A-70D48957425F}" dt="2024-01-09T12:25:26.286" v="135"/>
          <ac:spMkLst>
            <pc:docMk/>
            <pc:sldMk cId="3755249399" sldId="301"/>
            <ac:spMk id="41" creationId="{7BD7CB36-D29B-B7F6-3545-9A6808686807}"/>
          </ac:spMkLst>
        </pc:spChg>
        <pc:spChg chg="mod">
          <ac:chgData name="Temitope Nelson" userId="03ca0b5538a8ccb0" providerId="LiveId" clId="{444312AC-E49E-4AAE-988A-70D48957425F}" dt="2024-01-09T12:25:26.286" v="135"/>
          <ac:spMkLst>
            <pc:docMk/>
            <pc:sldMk cId="3755249399" sldId="301"/>
            <ac:spMk id="42" creationId="{64A74BC6-7932-654F-72B6-F600704EF9C6}"/>
          </ac:spMkLst>
        </pc:spChg>
        <pc:spChg chg="mod">
          <ac:chgData name="Temitope Nelson" userId="03ca0b5538a8ccb0" providerId="LiveId" clId="{444312AC-E49E-4AAE-988A-70D48957425F}" dt="2024-01-09T12:25:26.286" v="135"/>
          <ac:spMkLst>
            <pc:docMk/>
            <pc:sldMk cId="3755249399" sldId="301"/>
            <ac:spMk id="43" creationId="{1BEC00F1-4EB7-F203-A470-A8757063F6C6}"/>
          </ac:spMkLst>
        </pc:spChg>
        <pc:spChg chg="mod">
          <ac:chgData name="Temitope Nelson" userId="03ca0b5538a8ccb0" providerId="LiveId" clId="{444312AC-E49E-4AAE-988A-70D48957425F}" dt="2024-01-09T12:25:26.286" v="135"/>
          <ac:spMkLst>
            <pc:docMk/>
            <pc:sldMk cId="3755249399" sldId="301"/>
            <ac:spMk id="44" creationId="{11F5B38D-76D4-11EB-874C-B468C8A4154D}"/>
          </ac:spMkLst>
        </pc:spChg>
        <pc:spChg chg="mod">
          <ac:chgData name="Temitope Nelson" userId="03ca0b5538a8ccb0" providerId="LiveId" clId="{444312AC-E49E-4AAE-988A-70D48957425F}" dt="2024-01-09T12:25:26.286" v="135"/>
          <ac:spMkLst>
            <pc:docMk/>
            <pc:sldMk cId="3755249399" sldId="301"/>
            <ac:spMk id="45" creationId="{ECB5569E-D3EA-F497-D306-D4924FFE4FCA}"/>
          </ac:spMkLst>
        </pc:spChg>
        <pc:spChg chg="mod">
          <ac:chgData name="Temitope Nelson" userId="03ca0b5538a8ccb0" providerId="LiveId" clId="{444312AC-E49E-4AAE-988A-70D48957425F}" dt="2024-01-09T12:25:26.286" v="135"/>
          <ac:spMkLst>
            <pc:docMk/>
            <pc:sldMk cId="3755249399" sldId="301"/>
            <ac:spMk id="46" creationId="{AE0D62F5-3788-2C88-9B56-188D0D048D4D}"/>
          </ac:spMkLst>
        </pc:spChg>
        <pc:spChg chg="mod">
          <ac:chgData name="Temitope Nelson" userId="03ca0b5538a8ccb0" providerId="LiveId" clId="{444312AC-E49E-4AAE-988A-70D48957425F}" dt="2024-01-09T12:25:26.286" v="135"/>
          <ac:spMkLst>
            <pc:docMk/>
            <pc:sldMk cId="3755249399" sldId="301"/>
            <ac:spMk id="47" creationId="{AF469847-1AF0-D67D-C7AD-65ED90DC695F}"/>
          </ac:spMkLst>
        </pc:spChg>
        <pc:spChg chg="mod">
          <ac:chgData name="Temitope Nelson" userId="03ca0b5538a8ccb0" providerId="LiveId" clId="{444312AC-E49E-4AAE-988A-70D48957425F}" dt="2024-01-09T12:25:26.286" v="135"/>
          <ac:spMkLst>
            <pc:docMk/>
            <pc:sldMk cId="3755249399" sldId="301"/>
            <ac:spMk id="48" creationId="{B32E013E-E266-E10D-9036-932C13F99B31}"/>
          </ac:spMkLst>
        </pc:spChg>
        <pc:spChg chg="mod">
          <ac:chgData name="Temitope Nelson" userId="03ca0b5538a8ccb0" providerId="LiveId" clId="{444312AC-E49E-4AAE-988A-70D48957425F}" dt="2024-01-09T12:25:26.286" v="135"/>
          <ac:spMkLst>
            <pc:docMk/>
            <pc:sldMk cId="3755249399" sldId="301"/>
            <ac:spMk id="49" creationId="{AB1EBADD-64C8-4753-93D0-3C62DA7595E2}"/>
          </ac:spMkLst>
        </pc:spChg>
        <pc:spChg chg="mod">
          <ac:chgData name="Temitope Nelson" userId="03ca0b5538a8ccb0" providerId="LiveId" clId="{444312AC-E49E-4AAE-988A-70D48957425F}" dt="2024-01-09T12:25:26.286" v="135"/>
          <ac:spMkLst>
            <pc:docMk/>
            <pc:sldMk cId="3755249399" sldId="301"/>
            <ac:spMk id="50" creationId="{091B6DC0-3953-2AFB-BB90-9402192B6E7F}"/>
          </ac:spMkLst>
        </pc:spChg>
        <pc:spChg chg="mod">
          <ac:chgData name="Temitope Nelson" userId="03ca0b5538a8ccb0" providerId="LiveId" clId="{444312AC-E49E-4AAE-988A-70D48957425F}" dt="2024-01-09T12:25:26.286" v="135"/>
          <ac:spMkLst>
            <pc:docMk/>
            <pc:sldMk cId="3755249399" sldId="301"/>
            <ac:spMk id="51" creationId="{FB124570-D311-2427-9C54-410E43E69135}"/>
          </ac:spMkLst>
        </pc:spChg>
        <pc:spChg chg="mod">
          <ac:chgData name="Temitope Nelson" userId="03ca0b5538a8ccb0" providerId="LiveId" clId="{444312AC-E49E-4AAE-988A-70D48957425F}" dt="2024-01-09T12:25:26.286" v="135"/>
          <ac:spMkLst>
            <pc:docMk/>
            <pc:sldMk cId="3755249399" sldId="301"/>
            <ac:spMk id="52" creationId="{C782F1CF-49A5-00CD-C1C7-B0A6C4FF12BF}"/>
          </ac:spMkLst>
        </pc:spChg>
        <pc:spChg chg="mod">
          <ac:chgData name="Temitope Nelson" userId="03ca0b5538a8ccb0" providerId="LiveId" clId="{444312AC-E49E-4AAE-988A-70D48957425F}" dt="2024-01-09T12:25:26.286" v="135"/>
          <ac:spMkLst>
            <pc:docMk/>
            <pc:sldMk cId="3755249399" sldId="301"/>
            <ac:spMk id="53" creationId="{D090AD92-691D-086C-7410-BA79E5D082B3}"/>
          </ac:spMkLst>
        </pc:spChg>
        <pc:spChg chg="mod">
          <ac:chgData name="Temitope Nelson" userId="03ca0b5538a8ccb0" providerId="LiveId" clId="{444312AC-E49E-4AAE-988A-70D48957425F}" dt="2024-01-09T12:25:26.286" v="135"/>
          <ac:spMkLst>
            <pc:docMk/>
            <pc:sldMk cId="3755249399" sldId="301"/>
            <ac:spMk id="55" creationId="{4AD42BA3-8DE0-5034-C85D-C3826AE3428F}"/>
          </ac:spMkLst>
        </pc:spChg>
        <pc:spChg chg="mod">
          <ac:chgData name="Temitope Nelson" userId="03ca0b5538a8ccb0" providerId="LiveId" clId="{444312AC-E49E-4AAE-988A-70D48957425F}" dt="2024-01-09T12:25:26.286" v="135"/>
          <ac:spMkLst>
            <pc:docMk/>
            <pc:sldMk cId="3755249399" sldId="301"/>
            <ac:spMk id="56" creationId="{DAF7B2FC-F8BA-2B75-A2BC-CAE9CE834576}"/>
          </ac:spMkLst>
        </pc:spChg>
        <pc:spChg chg="mod">
          <ac:chgData name="Temitope Nelson" userId="03ca0b5538a8ccb0" providerId="LiveId" clId="{444312AC-E49E-4AAE-988A-70D48957425F}" dt="2024-01-09T12:25:26.286" v="135"/>
          <ac:spMkLst>
            <pc:docMk/>
            <pc:sldMk cId="3755249399" sldId="301"/>
            <ac:spMk id="58" creationId="{E4F19636-D9C6-85A0-B67D-123112468DC7}"/>
          </ac:spMkLst>
        </pc:spChg>
        <pc:spChg chg="mod">
          <ac:chgData name="Temitope Nelson" userId="03ca0b5538a8ccb0" providerId="LiveId" clId="{444312AC-E49E-4AAE-988A-70D48957425F}" dt="2024-01-09T12:25:26.286" v="135"/>
          <ac:spMkLst>
            <pc:docMk/>
            <pc:sldMk cId="3755249399" sldId="301"/>
            <ac:spMk id="59" creationId="{DE1C9969-060F-430D-0503-3E61D9D8A0F1}"/>
          </ac:spMkLst>
        </pc:spChg>
        <pc:spChg chg="add mod">
          <ac:chgData name="Temitope Nelson" userId="03ca0b5538a8ccb0" providerId="LiveId" clId="{444312AC-E49E-4AAE-988A-70D48957425F}" dt="2024-01-09T12:25:26.286" v="135"/>
          <ac:spMkLst>
            <pc:docMk/>
            <pc:sldMk cId="3755249399" sldId="301"/>
            <ac:spMk id="60" creationId="{5755BC86-B2E7-190A-0D4C-0E6D14FC057F}"/>
          </ac:spMkLst>
        </pc:spChg>
        <pc:spChg chg="add mod">
          <ac:chgData name="Temitope Nelson" userId="03ca0b5538a8ccb0" providerId="LiveId" clId="{444312AC-E49E-4AAE-988A-70D48957425F}" dt="2024-01-09T12:25:26.286" v="135"/>
          <ac:spMkLst>
            <pc:docMk/>
            <pc:sldMk cId="3755249399" sldId="301"/>
            <ac:spMk id="61" creationId="{C6F92FDF-34AE-0ECF-B483-1C5CDCD3C6B5}"/>
          </ac:spMkLst>
        </pc:spChg>
        <pc:spChg chg="add mod">
          <ac:chgData name="Temitope Nelson" userId="03ca0b5538a8ccb0" providerId="LiveId" clId="{444312AC-E49E-4AAE-988A-70D48957425F}" dt="2024-01-09T12:25:26.286" v="135"/>
          <ac:spMkLst>
            <pc:docMk/>
            <pc:sldMk cId="3755249399" sldId="301"/>
            <ac:spMk id="62" creationId="{3DC7E115-6967-C00B-30A5-484819ED57D3}"/>
          </ac:spMkLst>
        </pc:spChg>
        <pc:spChg chg="add mod">
          <ac:chgData name="Temitope Nelson" userId="03ca0b5538a8ccb0" providerId="LiveId" clId="{444312AC-E49E-4AAE-988A-70D48957425F}" dt="2024-01-09T12:25:26.286" v="135"/>
          <ac:spMkLst>
            <pc:docMk/>
            <pc:sldMk cId="3755249399" sldId="301"/>
            <ac:spMk id="63" creationId="{E6DE8D8F-75C8-FEAD-60B6-B59E458AA9B9}"/>
          </ac:spMkLst>
        </pc:spChg>
        <pc:spChg chg="add mod">
          <ac:chgData name="Temitope Nelson" userId="03ca0b5538a8ccb0" providerId="LiveId" clId="{444312AC-E49E-4AAE-988A-70D48957425F}" dt="2024-01-09T12:25:54.641" v="136"/>
          <ac:spMkLst>
            <pc:docMk/>
            <pc:sldMk cId="3755249399" sldId="301"/>
            <ac:spMk id="384" creationId="{1B0F83CF-CE19-3916-45BB-A9A000555CDF}"/>
          </ac:spMkLst>
        </pc:spChg>
        <pc:spChg chg="add mod">
          <ac:chgData name="Temitope Nelson" userId="03ca0b5538a8ccb0" providerId="LiveId" clId="{444312AC-E49E-4AAE-988A-70D48957425F}" dt="2024-01-09T12:25:54.641" v="136"/>
          <ac:spMkLst>
            <pc:docMk/>
            <pc:sldMk cId="3755249399" sldId="301"/>
            <ac:spMk id="385" creationId="{96F4B44C-6512-025F-487D-F3D9CF6EDE72}"/>
          </ac:spMkLst>
        </pc:spChg>
        <pc:spChg chg="add mod">
          <ac:chgData name="Temitope Nelson" userId="03ca0b5538a8ccb0" providerId="LiveId" clId="{444312AC-E49E-4AAE-988A-70D48957425F}" dt="2024-01-09T12:25:54.641" v="136"/>
          <ac:spMkLst>
            <pc:docMk/>
            <pc:sldMk cId="3755249399" sldId="301"/>
            <ac:spMk id="386" creationId="{4D3BB8EE-C2D2-6809-9613-2E03373E72A5}"/>
          </ac:spMkLst>
        </pc:spChg>
        <pc:spChg chg="add mod">
          <ac:chgData name="Temitope Nelson" userId="03ca0b5538a8ccb0" providerId="LiveId" clId="{444312AC-E49E-4AAE-988A-70D48957425F}" dt="2024-01-09T12:25:54.641" v="136"/>
          <ac:spMkLst>
            <pc:docMk/>
            <pc:sldMk cId="3755249399" sldId="301"/>
            <ac:spMk id="387" creationId="{C25EF536-047C-E3F1-EE91-AFB39D246E0A}"/>
          </ac:spMkLst>
        </pc:spChg>
        <pc:spChg chg="add mod">
          <ac:chgData name="Temitope Nelson" userId="03ca0b5538a8ccb0" providerId="LiveId" clId="{444312AC-E49E-4AAE-988A-70D48957425F}" dt="2024-01-09T12:25:54.641" v="136"/>
          <ac:spMkLst>
            <pc:docMk/>
            <pc:sldMk cId="3755249399" sldId="301"/>
            <ac:spMk id="388" creationId="{97C573D6-031D-E089-A57F-85CDC6A11630}"/>
          </ac:spMkLst>
        </pc:spChg>
        <pc:spChg chg="add mod">
          <ac:chgData name="Temitope Nelson" userId="03ca0b5538a8ccb0" providerId="LiveId" clId="{444312AC-E49E-4AAE-988A-70D48957425F}" dt="2024-01-09T12:25:54.641" v="136"/>
          <ac:spMkLst>
            <pc:docMk/>
            <pc:sldMk cId="3755249399" sldId="301"/>
            <ac:spMk id="389" creationId="{C185ACBA-BEA0-EAB7-5D98-7767E5AE4D95}"/>
          </ac:spMkLst>
        </pc:spChg>
        <pc:spChg chg="add mod">
          <ac:chgData name="Temitope Nelson" userId="03ca0b5538a8ccb0" providerId="LiveId" clId="{444312AC-E49E-4AAE-988A-70D48957425F}" dt="2024-01-09T12:25:54.641" v="136"/>
          <ac:spMkLst>
            <pc:docMk/>
            <pc:sldMk cId="3755249399" sldId="301"/>
            <ac:spMk id="390" creationId="{4993772C-FF0C-48B5-D698-F9D098846A76}"/>
          </ac:spMkLst>
        </pc:spChg>
        <pc:spChg chg="add mod">
          <ac:chgData name="Temitope Nelson" userId="03ca0b5538a8ccb0" providerId="LiveId" clId="{444312AC-E49E-4AAE-988A-70D48957425F}" dt="2024-01-09T12:25:54.641" v="136"/>
          <ac:spMkLst>
            <pc:docMk/>
            <pc:sldMk cId="3755249399" sldId="301"/>
            <ac:spMk id="391" creationId="{A8C8601B-F3F3-E782-C994-1D49DEE129BF}"/>
          </ac:spMkLst>
        </pc:spChg>
        <pc:spChg chg="mod">
          <ac:chgData name="Temitope Nelson" userId="03ca0b5538a8ccb0" providerId="LiveId" clId="{444312AC-E49E-4AAE-988A-70D48957425F}" dt="2024-01-09T12:26:28.552" v="139"/>
          <ac:spMkLst>
            <pc:docMk/>
            <pc:sldMk cId="3755249399" sldId="301"/>
            <ac:spMk id="393" creationId="{DB9CE98B-A9DB-8C7C-01F1-05837016A626}"/>
          </ac:spMkLst>
        </pc:spChg>
        <pc:spChg chg="mod">
          <ac:chgData name="Temitope Nelson" userId="03ca0b5538a8ccb0" providerId="LiveId" clId="{444312AC-E49E-4AAE-988A-70D48957425F}" dt="2024-01-09T12:26:28.552" v="139"/>
          <ac:spMkLst>
            <pc:docMk/>
            <pc:sldMk cId="3755249399" sldId="301"/>
            <ac:spMk id="394" creationId="{2B0727EB-7C2D-1567-F81C-AC97B48CC982}"/>
          </ac:spMkLst>
        </pc:spChg>
        <pc:spChg chg="mod">
          <ac:chgData name="Temitope Nelson" userId="03ca0b5538a8ccb0" providerId="LiveId" clId="{444312AC-E49E-4AAE-988A-70D48957425F}" dt="2024-01-09T12:26:28.552" v="139"/>
          <ac:spMkLst>
            <pc:docMk/>
            <pc:sldMk cId="3755249399" sldId="301"/>
            <ac:spMk id="396" creationId="{81C3B05B-6D59-6895-1CFD-757C591630F7}"/>
          </ac:spMkLst>
        </pc:spChg>
        <pc:spChg chg="mod">
          <ac:chgData name="Temitope Nelson" userId="03ca0b5538a8ccb0" providerId="LiveId" clId="{444312AC-E49E-4AAE-988A-70D48957425F}" dt="2024-01-09T12:26:28.552" v="139"/>
          <ac:spMkLst>
            <pc:docMk/>
            <pc:sldMk cId="3755249399" sldId="301"/>
            <ac:spMk id="397" creationId="{D42CCBD3-D25C-8D12-0A26-69D94856BC80}"/>
          </ac:spMkLst>
        </pc:spChg>
        <pc:spChg chg="mod">
          <ac:chgData name="Temitope Nelson" userId="03ca0b5538a8ccb0" providerId="LiveId" clId="{444312AC-E49E-4AAE-988A-70D48957425F}" dt="2024-01-09T12:26:28.552" v="139"/>
          <ac:spMkLst>
            <pc:docMk/>
            <pc:sldMk cId="3755249399" sldId="301"/>
            <ac:spMk id="398" creationId="{561729DC-16F9-9E56-4051-FC798815C81D}"/>
          </ac:spMkLst>
        </pc:spChg>
        <pc:spChg chg="mod">
          <ac:chgData name="Temitope Nelson" userId="03ca0b5538a8ccb0" providerId="LiveId" clId="{444312AC-E49E-4AAE-988A-70D48957425F}" dt="2024-01-09T12:26:28.552" v="139"/>
          <ac:spMkLst>
            <pc:docMk/>
            <pc:sldMk cId="3755249399" sldId="301"/>
            <ac:spMk id="399" creationId="{5840D72D-0221-1500-F4A2-4BD82E2CC118}"/>
          </ac:spMkLst>
        </pc:spChg>
        <pc:spChg chg="mod">
          <ac:chgData name="Temitope Nelson" userId="03ca0b5538a8ccb0" providerId="LiveId" clId="{444312AC-E49E-4AAE-988A-70D48957425F}" dt="2024-01-09T12:26:28.552" v="139"/>
          <ac:spMkLst>
            <pc:docMk/>
            <pc:sldMk cId="3755249399" sldId="301"/>
            <ac:spMk id="400" creationId="{02B95649-2867-E7DB-8182-5ECB782728B4}"/>
          </ac:spMkLst>
        </pc:spChg>
        <pc:spChg chg="mod">
          <ac:chgData name="Temitope Nelson" userId="03ca0b5538a8ccb0" providerId="LiveId" clId="{444312AC-E49E-4AAE-988A-70D48957425F}" dt="2024-01-09T12:26:28.552" v="139"/>
          <ac:spMkLst>
            <pc:docMk/>
            <pc:sldMk cId="3755249399" sldId="301"/>
            <ac:spMk id="401" creationId="{552F0D47-32D7-5949-94EB-92C3018E4568}"/>
          </ac:spMkLst>
        </pc:spChg>
        <pc:spChg chg="mod">
          <ac:chgData name="Temitope Nelson" userId="03ca0b5538a8ccb0" providerId="LiveId" clId="{444312AC-E49E-4AAE-988A-70D48957425F}" dt="2024-01-09T12:26:28.552" v="139"/>
          <ac:spMkLst>
            <pc:docMk/>
            <pc:sldMk cId="3755249399" sldId="301"/>
            <ac:spMk id="402" creationId="{C259BEDC-B83B-9845-2FE4-4029928BCA06}"/>
          </ac:spMkLst>
        </pc:spChg>
        <pc:spChg chg="mod">
          <ac:chgData name="Temitope Nelson" userId="03ca0b5538a8ccb0" providerId="LiveId" clId="{444312AC-E49E-4AAE-988A-70D48957425F}" dt="2024-01-09T12:26:28.552" v="139"/>
          <ac:spMkLst>
            <pc:docMk/>
            <pc:sldMk cId="3755249399" sldId="301"/>
            <ac:spMk id="403" creationId="{E9DF26AD-CC1A-05BE-71E7-8C9AB4BD6A92}"/>
          </ac:spMkLst>
        </pc:spChg>
        <pc:spChg chg="mod">
          <ac:chgData name="Temitope Nelson" userId="03ca0b5538a8ccb0" providerId="LiveId" clId="{444312AC-E49E-4AAE-988A-70D48957425F}" dt="2024-01-09T12:26:28.552" v="139"/>
          <ac:spMkLst>
            <pc:docMk/>
            <pc:sldMk cId="3755249399" sldId="301"/>
            <ac:spMk id="404" creationId="{0CB1A2A8-B20F-E4B2-4F7A-33D0255DD42C}"/>
          </ac:spMkLst>
        </pc:spChg>
        <pc:spChg chg="mod">
          <ac:chgData name="Temitope Nelson" userId="03ca0b5538a8ccb0" providerId="LiveId" clId="{444312AC-E49E-4AAE-988A-70D48957425F}" dt="2024-01-09T12:26:28.552" v="139"/>
          <ac:spMkLst>
            <pc:docMk/>
            <pc:sldMk cId="3755249399" sldId="301"/>
            <ac:spMk id="405" creationId="{486A6177-F10B-C53E-32FF-DD0F853C77A8}"/>
          </ac:spMkLst>
        </pc:spChg>
        <pc:spChg chg="mod">
          <ac:chgData name="Temitope Nelson" userId="03ca0b5538a8ccb0" providerId="LiveId" clId="{444312AC-E49E-4AAE-988A-70D48957425F}" dt="2024-01-09T12:26:28.552" v="139"/>
          <ac:spMkLst>
            <pc:docMk/>
            <pc:sldMk cId="3755249399" sldId="301"/>
            <ac:spMk id="406" creationId="{D05257CB-CBFA-5C69-FE8D-A4392259B40F}"/>
          </ac:spMkLst>
        </pc:spChg>
        <pc:spChg chg="mod">
          <ac:chgData name="Temitope Nelson" userId="03ca0b5538a8ccb0" providerId="LiveId" clId="{444312AC-E49E-4AAE-988A-70D48957425F}" dt="2024-01-09T12:26:28.552" v="139"/>
          <ac:spMkLst>
            <pc:docMk/>
            <pc:sldMk cId="3755249399" sldId="301"/>
            <ac:spMk id="407" creationId="{509F007A-22A4-7749-AA70-D8147F139B0F}"/>
          </ac:spMkLst>
        </pc:spChg>
        <pc:spChg chg="mod">
          <ac:chgData name="Temitope Nelson" userId="03ca0b5538a8ccb0" providerId="LiveId" clId="{444312AC-E49E-4AAE-988A-70D48957425F}" dt="2024-01-09T12:26:28.552" v="139"/>
          <ac:spMkLst>
            <pc:docMk/>
            <pc:sldMk cId="3755249399" sldId="301"/>
            <ac:spMk id="408" creationId="{EA47B98C-935B-3A45-91CD-866B7EE894ED}"/>
          </ac:spMkLst>
        </pc:spChg>
        <pc:spChg chg="mod">
          <ac:chgData name="Temitope Nelson" userId="03ca0b5538a8ccb0" providerId="LiveId" clId="{444312AC-E49E-4AAE-988A-70D48957425F}" dt="2024-01-09T12:26:28.552" v="139"/>
          <ac:spMkLst>
            <pc:docMk/>
            <pc:sldMk cId="3755249399" sldId="301"/>
            <ac:spMk id="410" creationId="{C6A5ACF1-9A01-0B2C-FBC6-7BEF46CF4312}"/>
          </ac:spMkLst>
        </pc:spChg>
        <pc:spChg chg="del">
          <ac:chgData name="Temitope Nelson" userId="03ca0b5538a8ccb0" providerId="LiveId" clId="{444312AC-E49E-4AAE-988A-70D48957425F}" dt="2024-01-09T12:25:22.909" v="134" actId="478"/>
          <ac:spMkLst>
            <pc:docMk/>
            <pc:sldMk cId="3755249399" sldId="301"/>
            <ac:spMk id="411" creationId="{00000000-0000-0000-0000-000000000000}"/>
          </ac:spMkLst>
        </pc:spChg>
        <pc:spChg chg="del">
          <ac:chgData name="Temitope Nelson" userId="03ca0b5538a8ccb0" providerId="LiveId" clId="{444312AC-E49E-4AAE-988A-70D48957425F}" dt="2024-01-09T12:25:22.909" v="134" actId="478"/>
          <ac:spMkLst>
            <pc:docMk/>
            <pc:sldMk cId="3755249399" sldId="301"/>
            <ac:spMk id="412" creationId="{00000000-0000-0000-0000-000000000000}"/>
          </ac:spMkLst>
        </pc:spChg>
        <pc:spChg chg="del">
          <ac:chgData name="Temitope Nelson" userId="03ca0b5538a8ccb0" providerId="LiveId" clId="{444312AC-E49E-4AAE-988A-70D48957425F}" dt="2024-01-09T12:25:22.909" v="134" actId="478"/>
          <ac:spMkLst>
            <pc:docMk/>
            <pc:sldMk cId="3755249399" sldId="301"/>
            <ac:spMk id="413" creationId="{00000000-0000-0000-0000-000000000000}"/>
          </ac:spMkLst>
        </pc:spChg>
        <pc:spChg chg="del">
          <ac:chgData name="Temitope Nelson" userId="03ca0b5538a8ccb0" providerId="LiveId" clId="{444312AC-E49E-4AAE-988A-70D48957425F}" dt="2024-01-09T12:25:22.909" v="134" actId="478"/>
          <ac:spMkLst>
            <pc:docMk/>
            <pc:sldMk cId="3755249399" sldId="301"/>
            <ac:spMk id="414" creationId="{00000000-0000-0000-0000-000000000000}"/>
          </ac:spMkLst>
        </pc:spChg>
        <pc:spChg chg="del">
          <ac:chgData name="Temitope Nelson" userId="03ca0b5538a8ccb0" providerId="LiveId" clId="{444312AC-E49E-4AAE-988A-70D48957425F}" dt="2024-01-09T12:25:22.909" v="134" actId="478"/>
          <ac:spMkLst>
            <pc:docMk/>
            <pc:sldMk cId="3755249399" sldId="301"/>
            <ac:spMk id="416" creationId="{00000000-0000-0000-0000-000000000000}"/>
          </ac:spMkLst>
        </pc:spChg>
        <pc:spChg chg="del">
          <ac:chgData name="Temitope Nelson" userId="03ca0b5538a8ccb0" providerId="LiveId" clId="{444312AC-E49E-4AAE-988A-70D48957425F}" dt="2024-01-09T12:25:22.909" v="134" actId="478"/>
          <ac:spMkLst>
            <pc:docMk/>
            <pc:sldMk cId="3755249399" sldId="301"/>
            <ac:spMk id="417" creationId="{00000000-0000-0000-0000-000000000000}"/>
          </ac:spMkLst>
        </pc:spChg>
        <pc:spChg chg="del">
          <ac:chgData name="Temitope Nelson" userId="03ca0b5538a8ccb0" providerId="LiveId" clId="{444312AC-E49E-4AAE-988A-70D48957425F}" dt="2024-01-09T12:25:22.909" v="134" actId="478"/>
          <ac:spMkLst>
            <pc:docMk/>
            <pc:sldMk cId="3755249399" sldId="301"/>
            <ac:spMk id="418" creationId="{00000000-0000-0000-0000-000000000000}"/>
          </ac:spMkLst>
        </pc:spChg>
        <pc:spChg chg="del">
          <ac:chgData name="Temitope Nelson" userId="03ca0b5538a8ccb0" providerId="LiveId" clId="{444312AC-E49E-4AAE-988A-70D48957425F}" dt="2024-01-09T12:25:22.909" v="134" actId="478"/>
          <ac:spMkLst>
            <pc:docMk/>
            <pc:sldMk cId="3755249399" sldId="301"/>
            <ac:spMk id="419" creationId="{00000000-0000-0000-0000-000000000000}"/>
          </ac:spMkLst>
        </pc:spChg>
        <pc:spChg chg="del">
          <ac:chgData name="Temitope Nelson" userId="03ca0b5538a8ccb0" providerId="LiveId" clId="{444312AC-E49E-4AAE-988A-70D48957425F}" dt="2024-01-09T12:25:22.909" v="134" actId="478"/>
          <ac:spMkLst>
            <pc:docMk/>
            <pc:sldMk cId="3755249399" sldId="301"/>
            <ac:spMk id="421" creationId="{00000000-0000-0000-0000-000000000000}"/>
          </ac:spMkLst>
        </pc:spChg>
        <pc:spChg chg="del">
          <ac:chgData name="Temitope Nelson" userId="03ca0b5538a8ccb0" providerId="LiveId" clId="{444312AC-E49E-4AAE-988A-70D48957425F}" dt="2024-01-09T12:25:22.909" v="134" actId="478"/>
          <ac:spMkLst>
            <pc:docMk/>
            <pc:sldMk cId="3755249399" sldId="301"/>
            <ac:spMk id="422" creationId="{00000000-0000-0000-0000-000000000000}"/>
          </ac:spMkLst>
        </pc:spChg>
        <pc:spChg chg="del">
          <ac:chgData name="Temitope Nelson" userId="03ca0b5538a8ccb0" providerId="LiveId" clId="{444312AC-E49E-4AAE-988A-70D48957425F}" dt="2024-01-09T12:25:22.909" v="134" actId="478"/>
          <ac:spMkLst>
            <pc:docMk/>
            <pc:sldMk cId="3755249399" sldId="301"/>
            <ac:spMk id="423" creationId="{00000000-0000-0000-0000-000000000000}"/>
          </ac:spMkLst>
        </pc:spChg>
        <pc:spChg chg="del">
          <ac:chgData name="Temitope Nelson" userId="03ca0b5538a8ccb0" providerId="LiveId" clId="{444312AC-E49E-4AAE-988A-70D48957425F}" dt="2024-01-09T12:25:22.909" v="134" actId="478"/>
          <ac:spMkLst>
            <pc:docMk/>
            <pc:sldMk cId="3755249399" sldId="301"/>
            <ac:spMk id="424" creationId="{00000000-0000-0000-0000-000000000000}"/>
          </ac:spMkLst>
        </pc:spChg>
        <pc:spChg chg="del">
          <ac:chgData name="Temitope Nelson" userId="03ca0b5538a8ccb0" providerId="LiveId" clId="{444312AC-E49E-4AAE-988A-70D48957425F}" dt="2024-01-09T12:25:22.909" v="134" actId="478"/>
          <ac:spMkLst>
            <pc:docMk/>
            <pc:sldMk cId="3755249399" sldId="301"/>
            <ac:spMk id="426" creationId="{00000000-0000-0000-0000-000000000000}"/>
          </ac:spMkLst>
        </pc:spChg>
        <pc:spChg chg="del">
          <ac:chgData name="Temitope Nelson" userId="03ca0b5538a8ccb0" providerId="LiveId" clId="{444312AC-E49E-4AAE-988A-70D48957425F}" dt="2024-01-09T12:25:22.909" v="134" actId="478"/>
          <ac:spMkLst>
            <pc:docMk/>
            <pc:sldMk cId="3755249399" sldId="301"/>
            <ac:spMk id="427" creationId="{00000000-0000-0000-0000-000000000000}"/>
          </ac:spMkLst>
        </pc:spChg>
        <pc:spChg chg="del">
          <ac:chgData name="Temitope Nelson" userId="03ca0b5538a8ccb0" providerId="LiveId" clId="{444312AC-E49E-4AAE-988A-70D48957425F}" dt="2024-01-09T12:25:22.909" v="134" actId="478"/>
          <ac:spMkLst>
            <pc:docMk/>
            <pc:sldMk cId="3755249399" sldId="301"/>
            <ac:spMk id="428" creationId="{00000000-0000-0000-0000-000000000000}"/>
          </ac:spMkLst>
        </pc:spChg>
        <pc:spChg chg="del">
          <ac:chgData name="Temitope Nelson" userId="03ca0b5538a8ccb0" providerId="LiveId" clId="{444312AC-E49E-4AAE-988A-70D48957425F}" dt="2024-01-09T12:25:22.909" v="134" actId="478"/>
          <ac:spMkLst>
            <pc:docMk/>
            <pc:sldMk cId="3755249399" sldId="301"/>
            <ac:spMk id="429" creationId="{00000000-0000-0000-0000-000000000000}"/>
          </ac:spMkLst>
        </pc:spChg>
        <pc:spChg chg="del">
          <ac:chgData name="Temitope Nelson" userId="03ca0b5538a8ccb0" providerId="LiveId" clId="{444312AC-E49E-4AAE-988A-70D48957425F}" dt="2024-01-09T12:25:22.909" v="134" actId="478"/>
          <ac:spMkLst>
            <pc:docMk/>
            <pc:sldMk cId="3755249399" sldId="301"/>
            <ac:spMk id="433" creationId="{00000000-0000-0000-0000-000000000000}"/>
          </ac:spMkLst>
        </pc:spChg>
        <pc:spChg chg="del">
          <ac:chgData name="Temitope Nelson" userId="03ca0b5538a8ccb0" providerId="LiveId" clId="{444312AC-E49E-4AAE-988A-70D48957425F}" dt="2024-01-09T12:25:22.909" v="134" actId="478"/>
          <ac:spMkLst>
            <pc:docMk/>
            <pc:sldMk cId="3755249399" sldId="301"/>
            <ac:spMk id="434" creationId="{00000000-0000-0000-0000-000000000000}"/>
          </ac:spMkLst>
        </pc:spChg>
        <pc:spChg chg="del">
          <ac:chgData name="Temitope Nelson" userId="03ca0b5538a8ccb0" providerId="LiveId" clId="{444312AC-E49E-4AAE-988A-70D48957425F}" dt="2024-01-09T12:25:22.909" v="134" actId="478"/>
          <ac:spMkLst>
            <pc:docMk/>
            <pc:sldMk cId="3755249399" sldId="301"/>
            <ac:spMk id="435" creationId="{00000000-0000-0000-0000-000000000000}"/>
          </ac:spMkLst>
        </pc:spChg>
        <pc:spChg chg="del">
          <ac:chgData name="Temitope Nelson" userId="03ca0b5538a8ccb0" providerId="LiveId" clId="{444312AC-E49E-4AAE-988A-70D48957425F}" dt="2024-01-09T12:25:22.909" v="134" actId="478"/>
          <ac:spMkLst>
            <pc:docMk/>
            <pc:sldMk cId="3755249399" sldId="301"/>
            <ac:spMk id="436" creationId="{00000000-0000-0000-0000-000000000000}"/>
          </ac:spMkLst>
        </pc:spChg>
        <pc:spChg chg="del">
          <ac:chgData name="Temitope Nelson" userId="03ca0b5538a8ccb0" providerId="LiveId" clId="{444312AC-E49E-4AAE-988A-70D48957425F}" dt="2024-01-09T12:25:22.909" v="134" actId="478"/>
          <ac:spMkLst>
            <pc:docMk/>
            <pc:sldMk cId="3755249399" sldId="301"/>
            <ac:spMk id="437" creationId="{00000000-0000-0000-0000-000000000000}"/>
          </ac:spMkLst>
        </pc:spChg>
        <pc:spChg chg="del">
          <ac:chgData name="Temitope Nelson" userId="03ca0b5538a8ccb0" providerId="LiveId" clId="{444312AC-E49E-4AAE-988A-70D48957425F}" dt="2024-01-09T12:25:22.909" v="134" actId="478"/>
          <ac:spMkLst>
            <pc:docMk/>
            <pc:sldMk cId="3755249399" sldId="301"/>
            <ac:spMk id="438" creationId="{00000000-0000-0000-0000-000000000000}"/>
          </ac:spMkLst>
        </pc:spChg>
        <pc:spChg chg="del">
          <ac:chgData name="Temitope Nelson" userId="03ca0b5538a8ccb0" providerId="LiveId" clId="{444312AC-E49E-4AAE-988A-70D48957425F}" dt="2024-01-09T12:25:22.909" v="134" actId="478"/>
          <ac:spMkLst>
            <pc:docMk/>
            <pc:sldMk cId="3755249399" sldId="301"/>
            <ac:spMk id="439" creationId="{00000000-0000-0000-0000-000000000000}"/>
          </ac:spMkLst>
        </pc:spChg>
        <pc:spChg chg="del">
          <ac:chgData name="Temitope Nelson" userId="03ca0b5538a8ccb0" providerId="LiveId" clId="{444312AC-E49E-4AAE-988A-70D48957425F}" dt="2024-01-09T12:25:22.909" v="134" actId="478"/>
          <ac:spMkLst>
            <pc:docMk/>
            <pc:sldMk cId="3755249399" sldId="301"/>
            <ac:spMk id="440" creationId="{00000000-0000-0000-0000-000000000000}"/>
          </ac:spMkLst>
        </pc:spChg>
        <pc:spChg chg="del">
          <ac:chgData name="Temitope Nelson" userId="03ca0b5538a8ccb0" providerId="LiveId" clId="{444312AC-E49E-4AAE-988A-70D48957425F}" dt="2024-01-09T12:25:22.909" v="134" actId="478"/>
          <ac:spMkLst>
            <pc:docMk/>
            <pc:sldMk cId="3755249399" sldId="301"/>
            <ac:spMk id="442" creationId="{00000000-0000-0000-0000-000000000000}"/>
          </ac:spMkLst>
        </pc:spChg>
        <pc:spChg chg="del">
          <ac:chgData name="Temitope Nelson" userId="03ca0b5538a8ccb0" providerId="LiveId" clId="{444312AC-E49E-4AAE-988A-70D48957425F}" dt="2024-01-09T12:25:22.909" v="134" actId="478"/>
          <ac:spMkLst>
            <pc:docMk/>
            <pc:sldMk cId="3755249399" sldId="301"/>
            <ac:spMk id="443" creationId="{00000000-0000-0000-0000-000000000000}"/>
          </ac:spMkLst>
        </pc:spChg>
        <pc:spChg chg="del">
          <ac:chgData name="Temitope Nelson" userId="03ca0b5538a8ccb0" providerId="LiveId" clId="{444312AC-E49E-4AAE-988A-70D48957425F}" dt="2024-01-09T12:25:22.909" v="134" actId="478"/>
          <ac:spMkLst>
            <pc:docMk/>
            <pc:sldMk cId="3755249399" sldId="301"/>
            <ac:spMk id="445" creationId="{00000000-0000-0000-0000-000000000000}"/>
          </ac:spMkLst>
        </pc:spChg>
        <pc:spChg chg="del">
          <ac:chgData name="Temitope Nelson" userId="03ca0b5538a8ccb0" providerId="LiveId" clId="{444312AC-E49E-4AAE-988A-70D48957425F}" dt="2024-01-09T12:25:22.909" v="134" actId="478"/>
          <ac:spMkLst>
            <pc:docMk/>
            <pc:sldMk cId="3755249399" sldId="301"/>
            <ac:spMk id="446" creationId="{00000000-0000-0000-0000-000000000000}"/>
          </ac:spMkLst>
        </pc:spChg>
        <pc:spChg chg="del">
          <ac:chgData name="Temitope Nelson" userId="03ca0b5538a8ccb0" providerId="LiveId" clId="{444312AC-E49E-4AAE-988A-70D48957425F}" dt="2024-01-09T12:25:22.909" v="134" actId="478"/>
          <ac:spMkLst>
            <pc:docMk/>
            <pc:sldMk cId="3755249399" sldId="301"/>
            <ac:spMk id="448" creationId="{00000000-0000-0000-0000-000000000000}"/>
          </ac:spMkLst>
        </pc:spChg>
        <pc:spChg chg="del">
          <ac:chgData name="Temitope Nelson" userId="03ca0b5538a8ccb0" providerId="LiveId" clId="{444312AC-E49E-4AAE-988A-70D48957425F}" dt="2024-01-09T12:25:22.909" v="134" actId="478"/>
          <ac:spMkLst>
            <pc:docMk/>
            <pc:sldMk cId="3755249399" sldId="301"/>
            <ac:spMk id="449" creationId="{00000000-0000-0000-0000-000000000000}"/>
          </ac:spMkLst>
        </pc:spChg>
        <pc:spChg chg="del">
          <ac:chgData name="Temitope Nelson" userId="03ca0b5538a8ccb0" providerId="LiveId" clId="{444312AC-E49E-4AAE-988A-70D48957425F}" dt="2024-01-09T12:25:22.909" v="134" actId="478"/>
          <ac:spMkLst>
            <pc:docMk/>
            <pc:sldMk cId="3755249399" sldId="301"/>
            <ac:spMk id="450" creationId="{00000000-0000-0000-0000-000000000000}"/>
          </ac:spMkLst>
        </pc:spChg>
        <pc:spChg chg="del">
          <ac:chgData name="Temitope Nelson" userId="03ca0b5538a8ccb0" providerId="LiveId" clId="{444312AC-E49E-4AAE-988A-70D48957425F}" dt="2024-01-09T12:25:22.909" v="134" actId="478"/>
          <ac:spMkLst>
            <pc:docMk/>
            <pc:sldMk cId="3755249399" sldId="301"/>
            <ac:spMk id="451" creationId="{00000000-0000-0000-0000-000000000000}"/>
          </ac:spMkLst>
        </pc:spChg>
        <pc:spChg chg="del">
          <ac:chgData name="Temitope Nelson" userId="03ca0b5538a8ccb0" providerId="LiveId" clId="{444312AC-E49E-4AAE-988A-70D48957425F}" dt="2024-01-09T12:25:22.909" v="134" actId="478"/>
          <ac:spMkLst>
            <pc:docMk/>
            <pc:sldMk cId="3755249399" sldId="301"/>
            <ac:spMk id="453" creationId="{00000000-0000-0000-0000-000000000000}"/>
          </ac:spMkLst>
        </pc:spChg>
        <pc:spChg chg="del">
          <ac:chgData name="Temitope Nelson" userId="03ca0b5538a8ccb0" providerId="LiveId" clId="{444312AC-E49E-4AAE-988A-70D48957425F}" dt="2024-01-09T12:25:22.909" v="134" actId="478"/>
          <ac:spMkLst>
            <pc:docMk/>
            <pc:sldMk cId="3755249399" sldId="301"/>
            <ac:spMk id="455" creationId="{00000000-0000-0000-0000-000000000000}"/>
          </ac:spMkLst>
        </pc:spChg>
        <pc:spChg chg="del">
          <ac:chgData name="Temitope Nelson" userId="03ca0b5538a8ccb0" providerId="LiveId" clId="{444312AC-E49E-4AAE-988A-70D48957425F}" dt="2024-01-09T12:25:22.909" v="134" actId="478"/>
          <ac:spMkLst>
            <pc:docMk/>
            <pc:sldMk cId="3755249399" sldId="301"/>
            <ac:spMk id="456" creationId="{00000000-0000-0000-0000-000000000000}"/>
          </ac:spMkLst>
        </pc:spChg>
        <pc:spChg chg="del">
          <ac:chgData name="Temitope Nelson" userId="03ca0b5538a8ccb0" providerId="LiveId" clId="{444312AC-E49E-4AAE-988A-70D48957425F}" dt="2024-01-09T12:25:22.909" v="134" actId="478"/>
          <ac:spMkLst>
            <pc:docMk/>
            <pc:sldMk cId="3755249399" sldId="301"/>
            <ac:spMk id="457" creationId="{00000000-0000-0000-0000-000000000000}"/>
          </ac:spMkLst>
        </pc:spChg>
        <pc:spChg chg="del">
          <ac:chgData name="Temitope Nelson" userId="03ca0b5538a8ccb0" providerId="LiveId" clId="{444312AC-E49E-4AAE-988A-70D48957425F}" dt="2024-01-09T12:25:22.909" v="134" actId="478"/>
          <ac:spMkLst>
            <pc:docMk/>
            <pc:sldMk cId="3755249399" sldId="301"/>
            <ac:spMk id="458" creationId="{00000000-0000-0000-0000-000000000000}"/>
          </ac:spMkLst>
        </pc:spChg>
        <pc:spChg chg="del">
          <ac:chgData name="Temitope Nelson" userId="03ca0b5538a8ccb0" providerId="LiveId" clId="{444312AC-E49E-4AAE-988A-70D48957425F}" dt="2024-01-09T12:25:22.909" v="134" actId="478"/>
          <ac:spMkLst>
            <pc:docMk/>
            <pc:sldMk cId="3755249399" sldId="301"/>
            <ac:spMk id="460" creationId="{00000000-0000-0000-0000-000000000000}"/>
          </ac:spMkLst>
        </pc:spChg>
        <pc:spChg chg="del">
          <ac:chgData name="Temitope Nelson" userId="03ca0b5538a8ccb0" providerId="LiveId" clId="{444312AC-E49E-4AAE-988A-70D48957425F}" dt="2024-01-09T12:25:22.909" v="134" actId="478"/>
          <ac:spMkLst>
            <pc:docMk/>
            <pc:sldMk cId="3755249399" sldId="301"/>
            <ac:spMk id="462" creationId="{00000000-0000-0000-0000-000000000000}"/>
          </ac:spMkLst>
        </pc:spChg>
        <pc:spChg chg="del">
          <ac:chgData name="Temitope Nelson" userId="03ca0b5538a8ccb0" providerId="LiveId" clId="{444312AC-E49E-4AAE-988A-70D48957425F}" dt="2024-01-09T12:25:22.909" v="134" actId="478"/>
          <ac:spMkLst>
            <pc:docMk/>
            <pc:sldMk cId="3755249399" sldId="301"/>
            <ac:spMk id="463" creationId="{00000000-0000-0000-0000-000000000000}"/>
          </ac:spMkLst>
        </pc:spChg>
        <pc:spChg chg="del">
          <ac:chgData name="Temitope Nelson" userId="03ca0b5538a8ccb0" providerId="LiveId" clId="{444312AC-E49E-4AAE-988A-70D48957425F}" dt="2024-01-09T12:25:22.909" v="134" actId="478"/>
          <ac:spMkLst>
            <pc:docMk/>
            <pc:sldMk cId="3755249399" sldId="301"/>
            <ac:spMk id="464" creationId="{00000000-0000-0000-0000-000000000000}"/>
          </ac:spMkLst>
        </pc:spChg>
        <pc:spChg chg="del">
          <ac:chgData name="Temitope Nelson" userId="03ca0b5538a8ccb0" providerId="LiveId" clId="{444312AC-E49E-4AAE-988A-70D48957425F}" dt="2024-01-09T12:25:22.909" v="134" actId="478"/>
          <ac:spMkLst>
            <pc:docMk/>
            <pc:sldMk cId="3755249399" sldId="301"/>
            <ac:spMk id="465" creationId="{00000000-0000-0000-0000-000000000000}"/>
          </ac:spMkLst>
        </pc:spChg>
        <pc:spChg chg="del">
          <ac:chgData name="Temitope Nelson" userId="03ca0b5538a8ccb0" providerId="LiveId" clId="{444312AC-E49E-4AAE-988A-70D48957425F}" dt="2024-01-09T12:25:22.909" v="134" actId="478"/>
          <ac:spMkLst>
            <pc:docMk/>
            <pc:sldMk cId="3755249399" sldId="301"/>
            <ac:spMk id="467" creationId="{00000000-0000-0000-0000-000000000000}"/>
          </ac:spMkLst>
        </pc:spChg>
        <pc:spChg chg="del">
          <ac:chgData name="Temitope Nelson" userId="03ca0b5538a8ccb0" providerId="LiveId" clId="{444312AC-E49E-4AAE-988A-70D48957425F}" dt="2024-01-09T12:25:22.909" v="134" actId="478"/>
          <ac:spMkLst>
            <pc:docMk/>
            <pc:sldMk cId="3755249399" sldId="301"/>
            <ac:spMk id="468" creationId="{00000000-0000-0000-0000-000000000000}"/>
          </ac:spMkLst>
        </pc:spChg>
        <pc:spChg chg="del">
          <ac:chgData name="Temitope Nelson" userId="03ca0b5538a8ccb0" providerId="LiveId" clId="{444312AC-E49E-4AAE-988A-70D48957425F}" dt="2024-01-09T12:25:22.909" v="134" actId="478"/>
          <ac:spMkLst>
            <pc:docMk/>
            <pc:sldMk cId="3755249399" sldId="301"/>
            <ac:spMk id="470" creationId="{00000000-0000-0000-0000-000000000000}"/>
          </ac:spMkLst>
        </pc:spChg>
        <pc:spChg chg="del">
          <ac:chgData name="Temitope Nelson" userId="03ca0b5538a8ccb0" providerId="LiveId" clId="{444312AC-E49E-4AAE-988A-70D48957425F}" dt="2024-01-09T12:25:22.909" v="134" actId="478"/>
          <ac:spMkLst>
            <pc:docMk/>
            <pc:sldMk cId="3755249399" sldId="301"/>
            <ac:spMk id="471" creationId="{00000000-0000-0000-0000-000000000000}"/>
          </ac:spMkLst>
        </pc:spChg>
        <pc:spChg chg="del">
          <ac:chgData name="Temitope Nelson" userId="03ca0b5538a8ccb0" providerId="LiveId" clId="{444312AC-E49E-4AAE-988A-70D48957425F}" dt="2024-01-09T12:25:22.909" v="134" actId="478"/>
          <ac:spMkLst>
            <pc:docMk/>
            <pc:sldMk cId="3755249399" sldId="301"/>
            <ac:spMk id="472" creationId="{00000000-0000-0000-0000-000000000000}"/>
          </ac:spMkLst>
        </pc:spChg>
        <pc:spChg chg="del">
          <ac:chgData name="Temitope Nelson" userId="03ca0b5538a8ccb0" providerId="LiveId" clId="{444312AC-E49E-4AAE-988A-70D48957425F}" dt="2024-01-09T12:25:22.909" v="134" actId="478"/>
          <ac:spMkLst>
            <pc:docMk/>
            <pc:sldMk cId="3755249399" sldId="301"/>
            <ac:spMk id="473" creationId="{00000000-0000-0000-0000-000000000000}"/>
          </ac:spMkLst>
        </pc:spChg>
        <pc:spChg chg="del">
          <ac:chgData name="Temitope Nelson" userId="03ca0b5538a8ccb0" providerId="LiveId" clId="{444312AC-E49E-4AAE-988A-70D48957425F}" dt="2024-01-09T12:25:22.909" v="134" actId="478"/>
          <ac:spMkLst>
            <pc:docMk/>
            <pc:sldMk cId="3755249399" sldId="301"/>
            <ac:spMk id="474" creationId="{00000000-0000-0000-0000-000000000000}"/>
          </ac:spMkLst>
        </pc:spChg>
        <pc:spChg chg="del">
          <ac:chgData name="Temitope Nelson" userId="03ca0b5538a8ccb0" providerId="LiveId" clId="{444312AC-E49E-4AAE-988A-70D48957425F}" dt="2024-01-09T12:25:22.909" v="134" actId="478"/>
          <ac:spMkLst>
            <pc:docMk/>
            <pc:sldMk cId="3755249399" sldId="301"/>
            <ac:spMk id="475" creationId="{00000000-0000-0000-0000-000000000000}"/>
          </ac:spMkLst>
        </pc:spChg>
        <pc:spChg chg="add mod">
          <ac:chgData name="Temitope Nelson" userId="03ca0b5538a8ccb0" providerId="LiveId" clId="{444312AC-E49E-4AAE-988A-70D48957425F}" dt="2024-01-09T12:25:26.286" v="135"/>
          <ac:spMkLst>
            <pc:docMk/>
            <pc:sldMk cId="3755249399" sldId="301"/>
            <ac:spMk id="477" creationId="{BA828AB7-B3FB-7516-C181-4C5F3864F751}"/>
          </ac:spMkLst>
        </pc:spChg>
        <pc:spChg chg="add mod">
          <ac:chgData name="Temitope Nelson" userId="03ca0b5538a8ccb0" providerId="LiveId" clId="{444312AC-E49E-4AAE-988A-70D48957425F}" dt="2024-01-09T12:25:26.286" v="135"/>
          <ac:spMkLst>
            <pc:docMk/>
            <pc:sldMk cId="3755249399" sldId="301"/>
            <ac:spMk id="478" creationId="{575A4B78-9898-79E0-50EF-028163F89733}"/>
          </ac:spMkLst>
        </pc:spChg>
        <pc:spChg chg="add mod">
          <ac:chgData name="Temitope Nelson" userId="03ca0b5538a8ccb0" providerId="LiveId" clId="{444312AC-E49E-4AAE-988A-70D48957425F}" dt="2024-01-09T12:25:26.286" v="135"/>
          <ac:spMkLst>
            <pc:docMk/>
            <pc:sldMk cId="3755249399" sldId="301"/>
            <ac:spMk id="479" creationId="{C6CEF0B6-1101-F46F-7854-043B10FED9E2}"/>
          </ac:spMkLst>
        </pc:spChg>
        <pc:spChg chg="add mod">
          <ac:chgData name="Temitope Nelson" userId="03ca0b5538a8ccb0" providerId="LiveId" clId="{444312AC-E49E-4AAE-988A-70D48957425F}" dt="2024-01-09T12:25:26.286" v="135"/>
          <ac:spMkLst>
            <pc:docMk/>
            <pc:sldMk cId="3755249399" sldId="301"/>
            <ac:spMk id="480" creationId="{2326F3AF-F6D1-E334-76A1-8F09354D0ADA}"/>
          </ac:spMkLst>
        </pc:spChg>
        <pc:spChg chg="add mod">
          <ac:chgData name="Temitope Nelson" userId="03ca0b5538a8ccb0" providerId="LiveId" clId="{444312AC-E49E-4AAE-988A-70D48957425F}" dt="2024-01-09T12:25:26.286" v="135"/>
          <ac:spMkLst>
            <pc:docMk/>
            <pc:sldMk cId="3755249399" sldId="301"/>
            <ac:spMk id="481" creationId="{10DCFCAE-A752-09D8-947C-E0823C3F6D39}"/>
          </ac:spMkLst>
        </pc:spChg>
        <pc:spChg chg="add mod">
          <ac:chgData name="Temitope Nelson" userId="03ca0b5538a8ccb0" providerId="LiveId" clId="{444312AC-E49E-4AAE-988A-70D48957425F}" dt="2024-01-09T12:25:26.286" v="135"/>
          <ac:spMkLst>
            <pc:docMk/>
            <pc:sldMk cId="3755249399" sldId="301"/>
            <ac:spMk id="482" creationId="{88DBB688-2A5F-7359-569A-CA1DB12B5A88}"/>
          </ac:spMkLst>
        </pc:spChg>
        <pc:spChg chg="add mod">
          <ac:chgData name="Temitope Nelson" userId="03ca0b5538a8ccb0" providerId="LiveId" clId="{444312AC-E49E-4AAE-988A-70D48957425F}" dt="2024-01-09T12:25:26.286" v="135"/>
          <ac:spMkLst>
            <pc:docMk/>
            <pc:sldMk cId="3755249399" sldId="301"/>
            <ac:spMk id="483" creationId="{662CA654-72CD-A130-51F6-AE6BAC0E3A55}"/>
          </ac:spMkLst>
        </pc:spChg>
        <pc:spChg chg="add mod">
          <ac:chgData name="Temitope Nelson" userId="03ca0b5538a8ccb0" providerId="LiveId" clId="{444312AC-E49E-4AAE-988A-70D48957425F}" dt="2024-01-09T12:25:26.286" v="135"/>
          <ac:spMkLst>
            <pc:docMk/>
            <pc:sldMk cId="3755249399" sldId="301"/>
            <ac:spMk id="484" creationId="{90551C60-EB06-5E90-F216-28109AA3663A}"/>
          </ac:spMkLst>
        </pc:spChg>
        <pc:spChg chg="mod">
          <ac:chgData name="Temitope Nelson" userId="03ca0b5538a8ccb0" providerId="LiveId" clId="{444312AC-E49E-4AAE-988A-70D48957425F}" dt="2024-01-09T12:25:54.641" v="136"/>
          <ac:spMkLst>
            <pc:docMk/>
            <pc:sldMk cId="3755249399" sldId="301"/>
            <ac:spMk id="486" creationId="{9D6C276D-6648-B534-CF85-02B2C6F595B9}"/>
          </ac:spMkLst>
        </pc:spChg>
        <pc:spChg chg="mod">
          <ac:chgData name="Temitope Nelson" userId="03ca0b5538a8ccb0" providerId="LiveId" clId="{444312AC-E49E-4AAE-988A-70D48957425F}" dt="2024-01-09T12:25:54.641" v="136"/>
          <ac:spMkLst>
            <pc:docMk/>
            <pc:sldMk cId="3755249399" sldId="301"/>
            <ac:spMk id="487" creationId="{C3B8B137-CF55-2478-2528-AFC745536346}"/>
          </ac:spMkLst>
        </pc:spChg>
        <pc:spChg chg="mod">
          <ac:chgData name="Temitope Nelson" userId="03ca0b5538a8ccb0" providerId="LiveId" clId="{444312AC-E49E-4AAE-988A-70D48957425F}" dt="2024-01-09T12:25:54.641" v="136"/>
          <ac:spMkLst>
            <pc:docMk/>
            <pc:sldMk cId="3755249399" sldId="301"/>
            <ac:spMk id="489" creationId="{C12FF6E9-8512-E6DD-6F7C-E8BDDF5D0F57}"/>
          </ac:spMkLst>
        </pc:spChg>
        <pc:spChg chg="mod">
          <ac:chgData name="Temitope Nelson" userId="03ca0b5538a8ccb0" providerId="LiveId" clId="{444312AC-E49E-4AAE-988A-70D48957425F}" dt="2024-01-09T12:25:54.641" v="136"/>
          <ac:spMkLst>
            <pc:docMk/>
            <pc:sldMk cId="3755249399" sldId="301"/>
            <ac:spMk id="490" creationId="{BD94A746-8C93-54E8-607D-891CB1F20458}"/>
          </ac:spMkLst>
        </pc:spChg>
        <pc:spChg chg="mod">
          <ac:chgData name="Temitope Nelson" userId="03ca0b5538a8ccb0" providerId="LiveId" clId="{444312AC-E49E-4AAE-988A-70D48957425F}" dt="2024-01-09T12:25:54.641" v="136"/>
          <ac:spMkLst>
            <pc:docMk/>
            <pc:sldMk cId="3755249399" sldId="301"/>
            <ac:spMk id="491" creationId="{2571D923-BC31-8F99-17FC-386AB0575FA9}"/>
          </ac:spMkLst>
        </pc:spChg>
        <pc:spChg chg="mod">
          <ac:chgData name="Temitope Nelson" userId="03ca0b5538a8ccb0" providerId="LiveId" clId="{444312AC-E49E-4AAE-988A-70D48957425F}" dt="2024-01-09T12:25:54.641" v="136"/>
          <ac:spMkLst>
            <pc:docMk/>
            <pc:sldMk cId="3755249399" sldId="301"/>
            <ac:spMk id="492" creationId="{FA055F86-B85B-8467-B8F5-2AA45EE74B31}"/>
          </ac:spMkLst>
        </pc:spChg>
        <pc:spChg chg="mod">
          <ac:chgData name="Temitope Nelson" userId="03ca0b5538a8ccb0" providerId="LiveId" clId="{444312AC-E49E-4AAE-988A-70D48957425F}" dt="2024-01-09T12:25:54.641" v="136"/>
          <ac:spMkLst>
            <pc:docMk/>
            <pc:sldMk cId="3755249399" sldId="301"/>
            <ac:spMk id="493" creationId="{88619802-1ACA-469A-9501-77C80008B907}"/>
          </ac:spMkLst>
        </pc:spChg>
        <pc:spChg chg="mod">
          <ac:chgData name="Temitope Nelson" userId="03ca0b5538a8ccb0" providerId="LiveId" clId="{444312AC-E49E-4AAE-988A-70D48957425F}" dt="2024-01-09T12:25:54.641" v="136"/>
          <ac:spMkLst>
            <pc:docMk/>
            <pc:sldMk cId="3755249399" sldId="301"/>
            <ac:spMk id="494" creationId="{72D2FFF6-4A28-1F2C-ABB1-6B822EF4FCD9}"/>
          </ac:spMkLst>
        </pc:spChg>
        <pc:spChg chg="mod">
          <ac:chgData name="Temitope Nelson" userId="03ca0b5538a8ccb0" providerId="LiveId" clId="{444312AC-E49E-4AAE-988A-70D48957425F}" dt="2024-01-09T12:25:54.641" v="136"/>
          <ac:spMkLst>
            <pc:docMk/>
            <pc:sldMk cId="3755249399" sldId="301"/>
            <ac:spMk id="495" creationId="{E7134E11-2428-46CF-D8F3-FC93E4BBBF50}"/>
          </ac:spMkLst>
        </pc:spChg>
        <pc:spChg chg="mod">
          <ac:chgData name="Temitope Nelson" userId="03ca0b5538a8ccb0" providerId="LiveId" clId="{444312AC-E49E-4AAE-988A-70D48957425F}" dt="2024-01-09T12:25:54.641" v="136"/>
          <ac:spMkLst>
            <pc:docMk/>
            <pc:sldMk cId="3755249399" sldId="301"/>
            <ac:spMk id="496" creationId="{FCE4BAE3-B359-1F9D-89F2-AB0D9729AB14}"/>
          </ac:spMkLst>
        </pc:spChg>
        <pc:spChg chg="mod">
          <ac:chgData name="Temitope Nelson" userId="03ca0b5538a8ccb0" providerId="LiveId" clId="{444312AC-E49E-4AAE-988A-70D48957425F}" dt="2024-01-09T12:25:54.641" v="136"/>
          <ac:spMkLst>
            <pc:docMk/>
            <pc:sldMk cId="3755249399" sldId="301"/>
            <ac:spMk id="497" creationId="{9A9D274D-2371-8970-4742-7015E4AB4130}"/>
          </ac:spMkLst>
        </pc:spChg>
        <pc:spChg chg="mod">
          <ac:chgData name="Temitope Nelson" userId="03ca0b5538a8ccb0" providerId="LiveId" clId="{444312AC-E49E-4AAE-988A-70D48957425F}" dt="2024-01-09T12:25:54.641" v="136"/>
          <ac:spMkLst>
            <pc:docMk/>
            <pc:sldMk cId="3755249399" sldId="301"/>
            <ac:spMk id="498" creationId="{7DF0A251-E097-FA0E-C169-4F6FA267923C}"/>
          </ac:spMkLst>
        </pc:spChg>
        <pc:spChg chg="mod">
          <ac:chgData name="Temitope Nelson" userId="03ca0b5538a8ccb0" providerId="LiveId" clId="{444312AC-E49E-4AAE-988A-70D48957425F}" dt="2024-01-09T12:25:54.641" v="136"/>
          <ac:spMkLst>
            <pc:docMk/>
            <pc:sldMk cId="3755249399" sldId="301"/>
            <ac:spMk id="499" creationId="{7E1AE948-35F4-403D-3C19-2A81405D0F36}"/>
          </ac:spMkLst>
        </pc:spChg>
        <pc:spChg chg="mod">
          <ac:chgData name="Temitope Nelson" userId="03ca0b5538a8ccb0" providerId="LiveId" clId="{444312AC-E49E-4AAE-988A-70D48957425F}" dt="2024-01-09T12:25:54.641" v="136"/>
          <ac:spMkLst>
            <pc:docMk/>
            <pc:sldMk cId="3755249399" sldId="301"/>
            <ac:spMk id="500" creationId="{9218A57B-673F-096E-3B82-DE57486BEA10}"/>
          </ac:spMkLst>
        </pc:spChg>
        <pc:spChg chg="mod">
          <ac:chgData name="Temitope Nelson" userId="03ca0b5538a8ccb0" providerId="LiveId" clId="{444312AC-E49E-4AAE-988A-70D48957425F}" dt="2024-01-09T12:25:54.641" v="136"/>
          <ac:spMkLst>
            <pc:docMk/>
            <pc:sldMk cId="3755249399" sldId="301"/>
            <ac:spMk id="501" creationId="{C30B63ED-6C59-FEA2-9061-FA7269A59FD5}"/>
          </ac:spMkLst>
        </pc:spChg>
        <pc:spChg chg="mod">
          <ac:chgData name="Temitope Nelson" userId="03ca0b5538a8ccb0" providerId="LiveId" clId="{444312AC-E49E-4AAE-988A-70D48957425F}" dt="2024-01-09T12:25:54.641" v="136"/>
          <ac:spMkLst>
            <pc:docMk/>
            <pc:sldMk cId="3755249399" sldId="301"/>
            <ac:spMk id="503" creationId="{F557D866-64EE-294C-031A-4C80A404654F}"/>
          </ac:spMkLst>
        </pc:spChg>
        <pc:spChg chg="mod">
          <ac:chgData name="Temitope Nelson" userId="03ca0b5538a8ccb0" providerId="LiveId" clId="{444312AC-E49E-4AAE-988A-70D48957425F}" dt="2024-01-09T12:25:54.641" v="136"/>
          <ac:spMkLst>
            <pc:docMk/>
            <pc:sldMk cId="3755249399" sldId="301"/>
            <ac:spMk id="504" creationId="{F5F5833C-C659-6EE5-7F26-E3BDFCA464CD}"/>
          </ac:spMkLst>
        </pc:spChg>
        <pc:spChg chg="mod">
          <ac:chgData name="Temitope Nelson" userId="03ca0b5538a8ccb0" providerId="LiveId" clId="{444312AC-E49E-4AAE-988A-70D48957425F}" dt="2024-01-09T12:25:54.641" v="136"/>
          <ac:spMkLst>
            <pc:docMk/>
            <pc:sldMk cId="3755249399" sldId="301"/>
            <ac:spMk id="506" creationId="{91390C7B-F734-557A-6924-BE44AC506A30}"/>
          </ac:spMkLst>
        </pc:spChg>
        <pc:spChg chg="mod">
          <ac:chgData name="Temitope Nelson" userId="03ca0b5538a8ccb0" providerId="LiveId" clId="{444312AC-E49E-4AAE-988A-70D48957425F}" dt="2024-01-09T12:25:54.641" v="136"/>
          <ac:spMkLst>
            <pc:docMk/>
            <pc:sldMk cId="3755249399" sldId="301"/>
            <ac:spMk id="507" creationId="{11F798E3-C819-E9C9-28BA-16378DA35E01}"/>
          </ac:spMkLst>
        </pc:spChg>
        <pc:spChg chg="add mod">
          <ac:chgData name="Temitope Nelson" userId="03ca0b5538a8ccb0" providerId="LiveId" clId="{444312AC-E49E-4AAE-988A-70D48957425F}" dt="2024-01-09T12:25:54.641" v="136"/>
          <ac:spMkLst>
            <pc:docMk/>
            <pc:sldMk cId="3755249399" sldId="301"/>
            <ac:spMk id="508" creationId="{C4506505-B766-F49D-B18F-17DEC5ED84D9}"/>
          </ac:spMkLst>
        </pc:spChg>
        <pc:spChg chg="add mod">
          <ac:chgData name="Temitope Nelson" userId="03ca0b5538a8ccb0" providerId="LiveId" clId="{444312AC-E49E-4AAE-988A-70D48957425F}" dt="2024-01-09T12:25:54.641" v="136"/>
          <ac:spMkLst>
            <pc:docMk/>
            <pc:sldMk cId="3755249399" sldId="301"/>
            <ac:spMk id="509" creationId="{9E457FB2-D286-914E-3580-FFD1BAFB4A3C}"/>
          </ac:spMkLst>
        </pc:spChg>
        <pc:spChg chg="add mod">
          <ac:chgData name="Temitope Nelson" userId="03ca0b5538a8ccb0" providerId="LiveId" clId="{444312AC-E49E-4AAE-988A-70D48957425F}" dt="2024-01-09T12:25:54.641" v="136"/>
          <ac:spMkLst>
            <pc:docMk/>
            <pc:sldMk cId="3755249399" sldId="301"/>
            <ac:spMk id="510" creationId="{76A2F35E-03C8-CA1C-0989-A1F9551C14CF}"/>
          </ac:spMkLst>
        </pc:spChg>
        <pc:spChg chg="add mod">
          <ac:chgData name="Temitope Nelson" userId="03ca0b5538a8ccb0" providerId="LiveId" clId="{444312AC-E49E-4AAE-988A-70D48957425F}" dt="2024-01-09T12:25:54.641" v="136"/>
          <ac:spMkLst>
            <pc:docMk/>
            <pc:sldMk cId="3755249399" sldId="301"/>
            <ac:spMk id="511" creationId="{DF2A2BF3-F8C2-3B74-13D5-F4CBF2F37C31}"/>
          </ac:spMkLst>
        </pc:spChg>
        <pc:spChg chg="mod">
          <ac:chgData name="Temitope Nelson" userId="03ca0b5538a8ccb0" providerId="LiveId" clId="{444312AC-E49E-4AAE-988A-70D48957425F}" dt="2024-01-09T12:26:28.552" v="139"/>
          <ac:spMkLst>
            <pc:docMk/>
            <pc:sldMk cId="3755249399" sldId="301"/>
            <ac:spMk id="512" creationId="{7D6B1B4B-A2A5-557F-FADB-67E9F2AB92DD}"/>
          </ac:spMkLst>
        </pc:spChg>
        <pc:spChg chg="mod">
          <ac:chgData name="Temitope Nelson" userId="03ca0b5538a8ccb0" providerId="LiveId" clId="{444312AC-E49E-4AAE-988A-70D48957425F}" dt="2024-01-09T12:26:28.552" v="139"/>
          <ac:spMkLst>
            <pc:docMk/>
            <pc:sldMk cId="3755249399" sldId="301"/>
            <ac:spMk id="514" creationId="{3F00CD01-AA79-2B5F-C971-4B8272BE3E23}"/>
          </ac:spMkLst>
        </pc:spChg>
        <pc:spChg chg="mod">
          <ac:chgData name="Temitope Nelson" userId="03ca0b5538a8ccb0" providerId="LiveId" clId="{444312AC-E49E-4AAE-988A-70D48957425F}" dt="2024-01-09T12:26:28.552" v="139"/>
          <ac:spMkLst>
            <pc:docMk/>
            <pc:sldMk cId="3755249399" sldId="301"/>
            <ac:spMk id="515" creationId="{A83C11C2-E0B2-B378-4BEE-8E8928867AA1}"/>
          </ac:spMkLst>
        </pc:spChg>
        <pc:spChg chg="add mod">
          <ac:chgData name="Temitope Nelson" userId="03ca0b5538a8ccb0" providerId="LiveId" clId="{444312AC-E49E-4AAE-988A-70D48957425F}" dt="2024-01-09T12:26:28.552" v="139"/>
          <ac:spMkLst>
            <pc:docMk/>
            <pc:sldMk cId="3755249399" sldId="301"/>
            <ac:spMk id="516" creationId="{494CCA53-54AE-B897-D86B-654A9FC6BEB3}"/>
          </ac:spMkLst>
        </pc:spChg>
        <pc:spChg chg="add mod">
          <ac:chgData name="Temitope Nelson" userId="03ca0b5538a8ccb0" providerId="LiveId" clId="{444312AC-E49E-4AAE-988A-70D48957425F}" dt="2024-01-09T12:26:28.552" v="139"/>
          <ac:spMkLst>
            <pc:docMk/>
            <pc:sldMk cId="3755249399" sldId="301"/>
            <ac:spMk id="517" creationId="{9FD6BDFF-D1DB-593E-BE07-5E3236908CEA}"/>
          </ac:spMkLst>
        </pc:spChg>
        <pc:spChg chg="add mod">
          <ac:chgData name="Temitope Nelson" userId="03ca0b5538a8ccb0" providerId="LiveId" clId="{444312AC-E49E-4AAE-988A-70D48957425F}" dt="2024-01-09T12:26:28.552" v="139"/>
          <ac:spMkLst>
            <pc:docMk/>
            <pc:sldMk cId="3755249399" sldId="301"/>
            <ac:spMk id="518" creationId="{FF9D589C-8A4F-7065-38B0-DA75777EB9FC}"/>
          </ac:spMkLst>
        </pc:spChg>
        <pc:spChg chg="add mod">
          <ac:chgData name="Temitope Nelson" userId="03ca0b5538a8ccb0" providerId="LiveId" clId="{444312AC-E49E-4AAE-988A-70D48957425F}" dt="2024-01-09T12:26:28.552" v="139"/>
          <ac:spMkLst>
            <pc:docMk/>
            <pc:sldMk cId="3755249399" sldId="301"/>
            <ac:spMk id="519" creationId="{FD31968E-679E-5C44-A223-B5A3D6DD6234}"/>
          </ac:spMkLst>
        </pc:spChg>
        <pc:spChg chg="add mod">
          <ac:chgData name="Temitope Nelson" userId="03ca0b5538a8ccb0" providerId="LiveId" clId="{444312AC-E49E-4AAE-988A-70D48957425F}" dt="2024-01-09T12:26:28.552" v="139"/>
          <ac:spMkLst>
            <pc:docMk/>
            <pc:sldMk cId="3755249399" sldId="301"/>
            <ac:spMk id="520" creationId="{70316E1D-D3AA-7095-73A6-51629D4B4966}"/>
          </ac:spMkLst>
        </pc:spChg>
        <pc:spChg chg="add mod">
          <ac:chgData name="Temitope Nelson" userId="03ca0b5538a8ccb0" providerId="LiveId" clId="{444312AC-E49E-4AAE-988A-70D48957425F}" dt="2024-01-09T12:26:28.552" v="139"/>
          <ac:spMkLst>
            <pc:docMk/>
            <pc:sldMk cId="3755249399" sldId="301"/>
            <ac:spMk id="521" creationId="{86DEE3C2-9A9E-B010-D737-2E17E21BAEEB}"/>
          </ac:spMkLst>
        </pc:spChg>
        <pc:spChg chg="add mod">
          <ac:chgData name="Temitope Nelson" userId="03ca0b5538a8ccb0" providerId="LiveId" clId="{444312AC-E49E-4AAE-988A-70D48957425F}" dt="2024-01-09T12:26:28.552" v="139"/>
          <ac:spMkLst>
            <pc:docMk/>
            <pc:sldMk cId="3755249399" sldId="301"/>
            <ac:spMk id="522" creationId="{61E608D2-7128-27E7-9F4F-0EFC196770E7}"/>
          </ac:spMkLst>
        </pc:spChg>
        <pc:spChg chg="add mod">
          <ac:chgData name="Temitope Nelson" userId="03ca0b5538a8ccb0" providerId="LiveId" clId="{444312AC-E49E-4AAE-988A-70D48957425F}" dt="2024-01-09T12:26:28.552" v="139"/>
          <ac:spMkLst>
            <pc:docMk/>
            <pc:sldMk cId="3755249399" sldId="301"/>
            <ac:spMk id="523" creationId="{B98BB203-4534-5BB2-D6DB-4D0076EB1D12}"/>
          </ac:spMkLst>
        </pc:spChg>
        <pc:spChg chg="add mod">
          <ac:chgData name="Temitope Nelson" userId="03ca0b5538a8ccb0" providerId="LiveId" clId="{444312AC-E49E-4AAE-988A-70D48957425F}" dt="2024-01-09T12:26:28.552" v="139"/>
          <ac:spMkLst>
            <pc:docMk/>
            <pc:sldMk cId="3755249399" sldId="301"/>
            <ac:spMk id="524" creationId="{51F2E7FF-0256-DB80-D8F2-F8195AE0484E}"/>
          </ac:spMkLst>
        </pc:spChg>
        <pc:spChg chg="add mod">
          <ac:chgData name="Temitope Nelson" userId="03ca0b5538a8ccb0" providerId="LiveId" clId="{444312AC-E49E-4AAE-988A-70D48957425F}" dt="2024-01-09T12:26:28.552" v="139"/>
          <ac:spMkLst>
            <pc:docMk/>
            <pc:sldMk cId="3755249399" sldId="301"/>
            <ac:spMk id="525" creationId="{261D691F-FE01-157F-2DDC-F7CDBE703256}"/>
          </ac:spMkLst>
        </pc:spChg>
        <pc:spChg chg="add mod">
          <ac:chgData name="Temitope Nelson" userId="03ca0b5538a8ccb0" providerId="LiveId" clId="{444312AC-E49E-4AAE-988A-70D48957425F}" dt="2024-01-09T12:26:28.552" v="139"/>
          <ac:spMkLst>
            <pc:docMk/>
            <pc:sldMk cId="3755249399" sldId="301"/>
            <ac:spMk id="526" creationId="{A6474DCC-82DA-8BCB-EDC9-FF1205DCFC0A}"/>
          </ac:spMkLst>
        </pc:spChg>
        <pc:spChg chg="add mod">
          <ac:chgData name="Temitope Nelson" userId="03ca0b5538a8ccb0" providerId="LiveId" clId="{444312AC-E49E-4AAE-988A-70D48957425F}" dt="2024-01-09T12:26:28.552" v="139"/>
          <ac:spMkLst>
            <pc:docMk/>
            <pc:sldMk cId="3755249399" sldId="301"/>
            <ac:spMk id="527" creationId="{13ACC690-06C5-1193-E7A1-381CFF0A50F9}"/>
          </ac:spMkLst>
        </pc:spChg>
        <pc:spChg chg="mod">
          <ac:chgData name="Temitope Nelson" userId="03ca0b5538a8ccb0" providerId="LiveId" clId="{444312AC-E49E-4AAE-988A-70D48957425F}" dt="2024-01-09T12:26:46.478" v="140"/>
          <ac:spMkLst>
            <pc:docMk/>
            <pc:sldMk cId="3755249399" sldId="301"/>
            <ac:spMk id="529" creationId="{96F0C11C-D649-52C9-0718-0EE3C32CB190}"/>
          </ac:spMkLst>
        </pc:spChg>
        <pc:spChg chg="mod">
          <ac:chgData name="Temitope Nelson" userId="03ca0b5538a8ccb0" providerId="LiveId" clId="{444312AC-E49E-4AAE-988A-70D48957425F}" dt="2024-01-09T12:26:46.478" v="140"/>
          <ac:spMkLst>
            <pc:docMk/>
            <pc:sldMk cId="3755249399" sldId="301"/>
            <ac:spMk id="530" creationId="{D6F7854B-47D3-DD4E-2593-A6B6F1A643F2}"/>
          </ac:spMkLst>
        </pc:spChg>
        <pc:spChg chg="mod">
          <ac:chgData name="Temitope Nelson" userId="03ca0b5538a8ccb0" providerId="LiveId" clId="{444312AC-E49E-4AAE-988A-70D48957425F}" dt="2024-01-09T12:26:46.478" v="140"/>
          <ac:spMkLst>
            <pc:docMk/>
            <pc:sldMk cId="3755249399" sldId="301"/>
            <ac:spMk id="532" creationId="{852B506E-2BB8-8C73-1716-C6C2B33635EC}"/>
          </ac:spMkLst>
        </pc:spChg>
        <pc:spChg chg="mod">
          <ac:chgData name="Temitope Nelson" userId="03ca0b5538a8ccb0" providerId="LiveId" clId="{444312AC-E49E-4AAE-988A-70D48957425F}" dt="2024-01-09T12:26:46.478" v="140"/>
          <ac:spMkLst>
            <pc:docMk/>
            <pc:sldMk cId="3755249399" sldId="301"/>
            <ac:spMk id="533" creationId="{D9992199-7C7A-91C8-660D-8DFFFE84EA11}"/>
          </ac:spMkLst>
        </pc:spChg>
        <pc:spChg chg="mod">
          <ac:chgData name="Temitope Nelson" userId="03ca0b5538a8ccb0" providerId="LiveId" clId="{444312AC-E49E-4AAE-988A-70D48957425F}" dt="2024-01-09T12:26:46.478" v="140"/>
          <ac:spMkLst>
            <pc:docMk/>
            <pc:sldMk cId="3755249399" sldId="301"/>
            <ac:spMk id="534" creationId="{89831712-6C14-9AD1-6535-95F480275D34}"/>
          </ac:spMkLst>
        </pc:spChg>
        <pc:spChg chg="mod">
          <ac:chgData name="Temitope Nelson" userId="03ca0b5538a8ccb0" providerId="LiveId" clId="{444312AC-E49E-4AAE-988A-70D48957425F}" dt="2024-01-09T12:26:46.478" v="140"/>
          <ac:spMkLst>
            <pc:docMk/>
            <pc:sldMk cId="3755249399" sldId="301"/>
            <ac:spMk id="535" creationId="{51EDE386-F33E-68FD-8C4A-925C03FA6DB0}"/>
          </ac:spMkLst>
        </pc:spChg>
        <pc:spChg chg="mod">
          <ac:chgData name="Temitope Nelson" userId="03ca0b5538a8ccb0" providerId="LiveId" clId="{444312AC-E49E-4AAE-988A-70D48957425F}" dt="2024-01-09T12:26:46.478" v="140"/>
          <ac:spMkLst>
            <pc:docMk/>
            <pc:sldMk cId="3755249399" sldId="301"/>
            <ac:spMk id="536" creationId="{F1479BD6-4708-D439-0249-4BC45C404002}"/>
          </ac:spMkLst>
        </pc:spChg>
        <pc:spChg chg="mod">
          <ac:chgData name="Temitope Nelson" userId="03ca0b5538a8ccb0" providerId="LiveId" clId="{444312AC-E49E-4AAE-988A-70D48957425F}" dt="2024-01-09T12:26:46.478" v="140"/>
          <ac:spMkLst>
            <pc:docMk/>
            <pc:sldMk cId="3755249399" sldId="301"/>
            <ac:spMk id="537" creationId="{971C935F-3D74-97FA-CC32-5C1BDA914304}"/>
          </ac:spMkLst>
        </pc:spChg>
        <pc:spChg chg="mod">
          <ac:chgData name="Temitope Nelson" userId="03ca0b5538a8ccb0" providerId="LiveId" clId="{444312AC-E49E-4AAE-988A-70D48957425F}" dt="2024-01-09T12:26:46.478" v="140"/>
          <ac:spMkLst>
            <pc:docMk/>
            <pc:sldMk cId="3755249399" sldId="301"/>
            <ac:spMk id="538" creationId="{D7CD65F3-4C15-F197-A68F-CCA572138099}"/>
          </ac:spMkLst>
        </pc:spChg>
        <pc:spChg chg="mod">
          <ac:chgData name="Temitope Nelson" userId="03ca0b5538a8ccb0" providerId="LiveId" clId="{444312AC-E49E-4AAE-988A-70D48957425F}" dt="2024-01-09T12:26:46.478" v="140"/>
          <ac:spMkLst>
            <pc:docMk/>
            <pc:sldMk cId="3755249399" sldId="301"/>
            <ac:spMk id="539" creationId="{0F032ED5-8627-8A65-9CB8-1AB357E26392}"/>
          </ac:spMkLst>
        </pc:spChg>
        <pc:spChg chg="mod">
          <ac:chgData name="Temitope Nelson" userId="03ca0b5538a8ccb0" providerId="LiveId" clId="{444312AC-E49E-4AAE-988A-70D48957425F}" dt="2024-01-09T12:26:46.478" v="140"/>
          <ac:spMkLst>
            <pc:docMk/>
            <pc:sldMk cId="3755249399" sldId="301"/>
            <ac:spMk id="540" creationId="{439F2A02-3599-D720-0B1A-7C88F9E891DA}"/>
          </ac:spMkLst>
        </pc:spChg>
        <pc:spChg chg="mod">
          <ac:chgData name="Temitope Nelson" userId="03ca0b5538a8ccb0" providerId="LiveId" clId="{444312AC-E49E-4AAE-988A-70D48957425F}" dt="2024-01-09T12:26:46.478" v="140"/>
          <ac:spMkLst>
            <pc:docMk/>
            <pc:sldMk cId="3755249399" sldId="301"/>
            <ac:spMk id="541" creationId="{C092102F-B4AB-1D12-84C1-BD8C47A9ABAF}"/>
          </ac:spMkLst>
        </pc:spChg>
        <pc:spChg chg="mod">
          <ac:chgData name="Temitope Nelson" userId="03ca0b5538a8ccb0" providerId="LiveId" clId="{444312AC-E49E-4AAE-988A-70D48957425F}" dt="2024-01-09T12:26:46.478" v="140"/>
          <ac:spMkLst>
            <pc:docMk/>
            <pc:sldMk cId="3755249399" sldId="301"/>
            <ac:spMk id="542" creationId="{EB351C7D-2935-3137-7B30-D0DDF194EE90}"/>
          </ac:spMkLst>
        </pc:spChg>
        <pc:spChg chg="mod">
          <ac:chgData name="Temitope Nelson" userId="03ca0b5538a8ccb0" providerId="LiveId" clId="{444312AC-E49E-4AAE-988A-70D48957425F}" dt="2024-01-09T12:26:46.478" v="140"/>
          <ac:spMkLst>
            <pc:docMk/>
            <pc:sldMk cId="3755249399" sldId="301"/>
            <ac:spMk id="543" creationId="{7086F428-0163-CE10-2D84-4612A99D36EA}"/>
          </ac:spMkLst>
        </pc:spChg>
        <pc:spChg chg="mod">
          <ac:chgData name="Temitope Nelson" userId="03ca0b5538a8ccb0" providerId="LiveId" clId="{444312AC-E49E-4AAE-988A-70D48957425F}" dt="2024-01-09T12:26:46.478" v="140"/>
          <ac:spMkLst>
            <pc:docMk/>
            <pc:sldMk cId="3755249399" sldId="301"/>
            <ac:spMk id="544" creationId="{699BE38F-393E-C9E4-59D0-107CF088FFAD}"/>
          </ac:spMkLst>
        </pc:spChg>
        <pc:spChg chg="mod">
          <ac:chgData name="Temitope Nelson" userId="03ca0b5538a8ccb0" providerId="LiveId" clId="{444312AC-E49E-4AAE-988A-70D48957425F}" dt="2024-01-09T12:26:46.478" v="140"/>
          <ac:spMkLst>
            <pc:docMk/>
            <pc:sldMk cId="3755249399" sldId="301"/>
            <ac:spMk id="546" creationId="{D9C3EB4A-75E3-A967-8126-7D24A5F60F28}"/>
          </ac:spMkLst>
        </pc:spChg>
        <pc:spChg chg="mod">
          <ac:chgData name="Temitope Nelson" userId="03ca0b5538a8ccb0" providerId="LiveId" clId="{444312AC-E49E-4AAE-988A-70D48957425F}" dt="2024-01-09T12:26:46.478" v="140"/>
          <ac:spMkLst>
            <pc:docMk/>
            <pc:sldMk cId="3755249399" sldId="301"/>
            <ac:spMk id="547" creationId="{BE14FB4C-CF8C-FB9C-6BD3-ADAB4AD9C5B5}"/>
          </ac:spMkLst>
        </pc:spChg>
        <pc:spChg chg="mod">
          <ac:chgData name="Temitope Nelson" userId="03ca0b5538a8ccb0" providerId="LiveId" clId="{444312AC-E49E-4AAE-988A-70D48957425F}" dt="2024-01-09T12:26:46.478" v="140"/>
          <ac:spMkLst>
            <pc:docMk/>
            <pc:sldMk cId="3755249399" sldId="301"/>
            <ac:spMk id="549" creationId="{6280D566-A7DE-7442-DBA4-5F56A51C61E0}"/>
          </ac:spMkLst>
        </pc:spChg>
        <pc:spChg chg="mod">
          <ac:chgData name="Temitope Nelson" userId="03ca0b5538a8ccb0" providerId="LiveId" clId="{444312AC-E49E-4AAE-988A-70D48957425F}" dt="2024-01-09T12:26:46.478" v="140"/>
          <ac:spMkLst>
            <pc:docMk/>
            <pc:sldMk cId="3755249399" sldId="301"/>
            <ac:spMk id="550" creationId="{91D82B34-BD2C-04A8-2AB0-D20C17A627EF}"/>
          </ac:spMkLst>
        </pc:spChg>
        <pc:spChg chg="add mod">
          <ac:chgData name="Temitope Nelson" userId="03ca0b5538a8ccb0" providerId="LiveId" clId="{444312AC-E49E-4AAE-988A-70D48957425F}" dt="2024-01-09T12:26:59.008" v="146" actId="14100"/>
          <ac:spMkLst>
            <pc:docMk/>
            <pc:sldMk cId="3755249399" sldId="301"/>
            <ac:spMk id="551" creationId="{2DEA22BF-ED34-CC1C-7ED5-BCE78F44D0DA}"/>
          </ac:spMkLst>
        </pc:spChg>
        <pc:spChg chg="add mod">
          <ac:chgData name="Temitope Nelson" userId="03ca0b5538a8ccb0" providerId="LiveId" clId="{444312AC-E49E-4AAE-988A-70D48957425F}" dt="2024-01-09T12:26:59.008" v="146" actId="14100"/>
          <ac:spMkLst>
            <pc:docMk/>
            <pc:sldMk cId="3755249399" sldId="301"/>
            <ac:spMk id="552" creationId="{92C8A536-E143-86FF-0EDE-FC7FBD56586F}"/>
          </ac:spMkLst>
        </pc:spChg>
        <pc:spChg chg="add mod">
          <ac:chgData name="Temitope Nelson" userId="03ca0b5538a8ccb0" providerId="LiveId" clId="{444312AC-E49E-4AAE-988A-70D48957425F}" dt="2024-01-09T12:26:59.008" v="146" actId="14100"/>
          <ac:spMkLst>
            <pc:docMk/>
            <pc:sldMk cId="3755249399" sldId="301"/>
            <ac:spMk id="553" creationId="{B10B353F-AE0E-363A-9009-69D8A924C96F}"/>
          </ac:spMkLst>
        </pc:spChg>
        <pc:spChg chg="add mod">
          <ac:chgData name="Temitope Nelson" userId="03ca0b5538a8ccb0" providerId="LiveId" clId="{444312AC-E49E-4AAE-988A-70D48957425F}" dt="2024-01-09T12:26:59.008" v="146" actId="14100"/>
          <ac:spMkLst>
            <pc:docMk/>
            <pc:sldMk cId="3755249399" sldId="301"/>
            <ac:spMk id="554" creationId="{CC8291AA-CAFB-7E02-EB78-09B646CD08E4}"/>
          </ac:spMkLst>
        </pc:spChg>
        <pc:spChg chg="mod">
          <ac:chgData name="Temitope Nelson" userId="03ca0b5538a8ccb0" providerId="LiveId" clId="{444312AC-E49E-4AAE-988A-70D48957425F}" dt="2024-01-09T12:27:01.732" v="147"/>
          <ac:spMkLst>
            <pc:docMk/>
            <pc:sldMk cId="3755249399" sldId="301"/>
            <ac:spMk id="556" creationId="{ECE22ADB-AF6B-EB97-6D63-C052C26CF83B}"/>
          </ac:spMkLst>
        </pc:spChg>
        <pc:spChg chg="mod">
          <ac:chgData name="Temitope Nelson" userId="03ca0b5538a8ccb0" providerId="LiveId" clId="{444312AC-E49E-4AAE-988A-70D48957425F}" dt="2024-01-09T12:27:01.732" v="147"/>
          <ac:spMkLst>
            <pc:docMk/>
            <pc:sldMk cId="3755249399" sldId="301"/>
            <ac:spMk id="557" creationId="{22E49D08-03A4-17CC-99C6-1212C9C49E30}"/>
          </ac:spMkLst>
        </pc:spChg>
        <pc:spChg chg="mod">
          <ac:chgData name="Temitope Nelson" userId="03ca0b5538a8ccb0" providerId="LiveId" clId="{444312AC-E49E-4AAE-988A-70D48957425F}" dt="2024-01-09T12:27:01.732" v="147"/>
          <ac:spMkLst>
            <pc:docMk/>
            <pc:sldMk cId="3755249399" sldId="301"/>
            <ac:spMk id="559" creationId="{DBD30F8D-EB12-5BCE-3ED3-DBE2B370DF5D}"/>
          </ac:spMkLst>
        </pc:spChg>
        <pc:spChg chg="mod">
          <ac:chgData name="Temitope Nelson" userId="03ca0b5538a8ccb0" providerId="LiveId" clId="{444312AC-E49E-4AAE-988A-70D48957425F}" dt="2024-01-09T12:27:01.732" v="147"/>
          <ac:spMkLst>
            <pc:docMk/>
            <pc:sldMk cId="3755249399" sldId="301"/>
            <ac:spMk id="560" creationId="{F7EFE616-C5D5-2328-13E0-22AB1585A224}"/>
          </ac:spMkLst>
        </pc:spChg>
        <pc:spChg chg="mod">
          <ac:chgData name="Temitope Nelson" userId="03ca0b5538a8ccb0" providerId="LiveId" clId="{444312AC-E49E-4AAE-988A-70D48957425F}" dt="2024-01-09T12:27:01.732" v="147"/>
          <ac:spMkLst>
            <pc:docMk/>
            <pc:sldMk cId="3755249399" sldId="301"/>
            <ac:spMk id="561" creationId="{4B9B0EA5-16DA-4F28-0C2E-866DF57F6231}"/>
          </ac:spMkLst>
        </pc:spChg>
        <pc:spChg chg="mod">
          <ac:chgData name="Temitope Nelson" userId="03ca0b5538a8ccb0" providerId="LiveId" clId="{444312AC-E49E-4AAE-988A-70D48957425F}" dt="2024-01-09T12:27:01.732" v="147"/>
          <ac:spMkLst>
            <pc:docMk/>
            <pc:sldMk cId="3755249399" sldId="301"/>
            <ac:spMk id="562" creationId="{8D14D27E-99C5-9A6E-EB0E-58E217731344}"/>
          </ac:spMkLst>
        </pc:spChg>
        <pc:spChg chg="mod">
          <ac:chgData name="Temitope Nelson" userId="03ca0b5538a8ccb0" providerId="LiveId" clId="{444312AC-E49E-4AAE-988A-70D48957425F}" dt="2024-01-09T12:27:01.732" v="147"/>
          <ac:spMkLst>
            <pc:docMk/>
            <pc:sldMk cId="3755249399" sldId="301"/>
            <ac:spMk id="563" creationId="{8DC8E6DF-C2F3-48DE-16E4-29C32D46035B}"/>
          </ac:spMkLst>
        </pc:spChg>
        <pc:spChg chg="mod">
          <ac:chgData name="Temitope Nelson" userId="03ca0b5538a8ccb0" providerId="LiveId" clId="{444312AC-E49E-4AAE-988A-70D48957425F}" dt="2024-01-09T12:27:01.732" v="147"/>
          <ac:spMkLst>
            <pc:docMk/>
            <pc:sldMk cId="3755249399" sldId="301"/>
            <ac:spMk id="564" creationId="{FF983DC0-6BD0-7FA6-880A-A94499212379}"/>
          </ac:spMkLst>
        </pc:spChg>
        <pc:spChg chg="mod">
          <ac:chgData name="Temitope Nelson" userId="03ca0b5538a8ccb0" providerId="LiveId" clId="{444312AC-E49E-4AAE-988A-70D48957425F}" dt="2024-01-09T12:27:01.732" v="147"/>
          <ac:spMkLst>
            <pc:docMk/>
            <pc:sldMk cId="3755249399" sldId="301"/>
            <ac:spMk id="565" creationId="{7C163BC3-A7B9-EF9F-F70B-1550A281A7F4}"/>
          </ac:spMkLst>
        </pc:spChg>
        <pc:spChg chg="mod">
          <ac:chgData name="Temitope Nelson" userId="03ca0b5538a8ccb0" providerId="LiveId" clId="{444312AC-E49E-4AAE-988A-70D48957425F}" dt="2024-01-09T12:27:01.732" v="147"/>
          <ac:spMkLst>
            <pc:docMk/>
            <pc:sldMk cId="3755249399" sldId="301"/>
            <ac:spMk id="566" creationId="{EB51F9E3-D722-F4BC-0491-781DDA8E249A}"/>
          </ac:spMkLst>
        </pc:spChg>
        <pc:spChg chg="mod">
          <ac:chgData name="Temitope Nelson" userId="03ca0b5538a8ccb0" providerId="LiveId" clId="{444312AC-E49E-4AAE-988A-70D48957425F}" dt="2024-01-09T12:27:01.732" v="147"/>
          <ac:spMkLst>
            <pc:docMk/>
            <pc:sldMk cId="3755249399" sldId="301"/>
            <ac:spMk id="567" creationId="{CA882672-E917-6850-586C-99E38DE285D5}"/>
          </ac:spMkLst>
        </pc:spChg>
        <pc:spChg chg="mod">
          <ac:chgData name="Temitope Nelson" userId="03ca0b5538a8ccb0" providerId="LiveId" clId="{444312AC-E49E-4AAE-988A-70D48957425F}" dt="2024-01-09T12:27:01.732" v="147"/>
          <ac:spMkLst>
            <pc:docMk/>
            <pc:sldMk cId="3755249399" sldId="301"/>
            <ac:spMk id="568" creationId="{2A12DA3E-EA8D-431D-199C-F5B9E4A21762}"/>
          </ac:spMkLst>
        </pc:spChg>
        <pc:spChg chg="mod">
          <ac:chgData name="Temitope Nelson" userId="03ca0b5538a8ccb0" providerId="LiveId" clId="{444312AC-E49E-4AAE-988A-70D48957425F}" dt="2024-01-09T12:27:01.732" v="147"/>
          <ac:spMkLst>
            <pc:docMk/>
            <pc:sldMk cId="3755249399" sldId="301"/>
            <ac:spMk id="569" creationId="{D65EDB93-9CFE-2919-4277-F6D1B9FA1FF7}"/>
          </ac:spMkLst>
        </pc:spChg>
        <pc:spChg chg="mod">
          <ac:chgData name="Temitope Nelson" userId="03ca0b5538a8ccb0" providerId="LiveId" clId="{444312AC-E49E-4AAE-988A-70D48957425F}" dt="2024-01-09T12:27:01.732" v="147"/>
          <ac:spMkLst>
            <pc:docMk/>
            <pc:sldMk cId="3755249399" sldId="301"/>
            <ac:spMk id="570" creationId="{CDA6D91C-4E41-61F4-070E-7DF3F5D41C46}"/>
          </ac:spMkLst>
        </pc:spChg>
        <pc:spChg chg="mod">
          <ac:chgData name="Temitope Nelson" userId="03ca0b5538a8ccb0" providerId="LiveId" clId="{444312AC-E49E-4AAE-988A-70D48957425F}" dt="2024-01-09T12:27:01.732" v="147"/>
          <ac:spMkLst>
            <pc:docMk/>
            <pc:sldMk cId="3755249399" sldId="301"/>
            <ac:spMk id="571" creationId="{B18FF9ED-80BD-FE74-394C-09716F6A74CC}"/>
          </ac:spMkLst>
        </pc:spChg>
        <pc:spChg chg="mod">
          <ac:chgData name="Temitope Nelson" userId="03ca0b5538a8ccb0" providerId="LiveId" clId="{444312AC-E49E-4AAE-988A-70D48957425F}" dt="2024-01-09T12:27:01.732" v="147"/>
          <ac:spMkLst>
            <pc:docMk/>
            <pc:sldMk cId="3755249399" sldId="301"/>
            <ac:spMk id="573" creationId="{05FEDF57-462D-0614-3E46-22B51B1A358A}"/>
          </ac:spMkLst>
        </pc:spChg>
        <pc:spChg chg="mod">
          <ac:chgData name="Temitope Nelson" userId="03ca0b5538a8ccb0" providerId="LiveId" clId="{444312AC-E49E-4AAE-988A-70D48957425F}" dt="2024-01-09T12:27:01.732" v="147"/>
          <ac:spMkLst>
            <pc:docMk/>
            <pc:sldMk cId="3755249399" sldId="301"/>
            <ac:spMk id="574" creationId="{3757A676-1A1E-EECC-0564-C0B007AD75C8}"/>
          </ac:spMkLst>
        </pc:spChg>
        <pc:spChg chg="mod">
          <ac:chgData name="Temitope Nelson" userId="03ca0b5538a8ccb0" providerId="LiveId" clId="{444312AC-E49E-4AAE-988A-70D48957425F}" dt="2024-01-09T12:27:01.732" v="147"/>
          <ac:spMkLst>
            <pc:docMk/>
            <pc:sldMk cId="3755249399" sldId="301"/>
            <ac:spMk id="576" creationId="{89F85A7B-158E-F2FA-68CE-585672DAF573}"/>
          </ac:spMkLst>
        </pc:spChg>
        <pc:spChg chg="mod">
          <ac:chgData name="Temitope Nelson" userId="03ca0b5538a8ccb0" providerId="LiveId" clId="{444312AC-E49E-4AAE-988A-70D48957425F}" dt="2024-01-09T12:27:01.732" v="147"/>
          <ac:spMkLst>
            <pc:docMk/>
            <pc:sldMk cId="3755249399" sldId="301"/>
            <ac:spMk id="577" creationId="{837A6C03-B968-9183-C925-D84C3EC1EAD3}"/>
          </ac:spMkLst>
        </pc:spChg>
        <pc:spChg chg="add mod">
          <ac:chgData name="Temitope Nelson" userId="03ca0b5538a8ccb0" providerId="LiveId" clId="{444312AC-E49E-4AAE-988A-70D48957425F}" dt="2024-01-09T12:27:01.732" v="147"/>
          <ac:spMkLst>
            <pc:docMk/>
            <pc:sldMk cId="3755249399" sldId="301"/>
            <ac:spMk id="578" creationId="{6A2E0545-63BE-4A51-8B09-2B1BD7755ADD}"/>
          </ac:spMkLst>
        </pc:spChg>
        <pc:spChg chg="add mod">
          <ac:chgData name="Temitope Nelson" userId="03ca0b5538a8ccb0" providerId="LiveId" clId="{444312AC-E49E-4AAE-988A-70D48957425F}" dt="2024-01-09T12:27:01.732" v="147"/>
          <ac:spMkLst>
            <pc:docMk/>
            <pc:sldMk cId="3755249399" sldId="301"/>
            <ac:spMk id="579" creationId="{5F895A08-E799-D3D6-F384-E95F4F899A46}"/>
          </ac:spMkLst>
        </pc:spChg>
        <pc:spChg chg="add mod">
          <ac:chgData name="Temitope Nelson" userId="03ca0b5538a8ccb0" providerId="LiveId" clId="{444312AC-E49E-4AAE-988A-70D48957425F}" dt="2024-01-09T12:27:01.732" v="147"/>
          <ac:spMkLst>
            <pc:docMk/>
            <pc:sldMk cId="3755249399" sldId="301"/>
            <ac:spMk id="580" creationId="{03CE9DBF-9B70-339D-EBC7-5B0C17AFC633}"/>
          </ac:spMkLst>
        </pc:spChg>
        <pc:spChg chg="add mod">
          <ac:chgData name="Temitope Nelson" userId="03ca0b5538a8ccb0" providerId="LiveId" clId="{444312AC-E49E-4AAE-988A-70D48957425F}" dt="2024-01-09T12:27:01.732" v="147"/>
          <ac:spMkLst>
            <pc:docMk/>
            <pc:sldMk cId="3755249399" sldId="301"/>
            <ac:spMk id="581" creationId="{863A586F-888E-704F-5CF5-7F5B6BEE75F1}"/>
          </ac:spMkLst>
        </pc:spChg>
        <pc:grpChg chg="add mod">
          <ac:chgData name="Temitope Nelson" userId="03ca0b5538a8ccb0" providerId="LiveId" clId="{444312AC-E49E-4AAE-988A-70D48957425F}" dt="2024-01-09T12:25:12.526" v="132"/>
          <ac:grpSpMkLst>
            <pc:docMk/>
            <pc:sldMk cId="3755249399" sldId="301"/>
            <ac:grpSpMk id="2" creationId="{03133EFC-93C9-6DE6-1336-772FA878665F}"/>
          </ac:grpSpMkLst>
        </pc:grpChg>
        <pc:grpChg chg="add mod">
          <ac:chgData name="Temitope Nelson" userId="03ca0b5538a8ccb0" providerId="LiveId" clId="{444312AC-E49E-4AAE-988A-70D48957425F}" dt="2024-01-09T12:25:12.526" v="132"/>
          <ac:grpSpMkLst>
            <pc:docMk/>
            <pc:sldMk cId="3755249399" sldId="301"/>
            <ac:grpSpMk id="5" creationId="{A2C360DF-8AD5-03C3-B7D4-710554E6AA17}"/>
          </ac:grpSpMkLst>
        </pc:grpChg>
        <pc:grpChg chg="add mod">
          <ac:chgData name="Temitope Nelson" userId="03ca0b5538a8ccb0" providerId="LiveId" clId="{444312AC-E49E-4AAE-988A-70D48957425F}" dt="2024-01-09T12:25:12.526" v="132"/>
          <ac:grpSpMkLst>
            <pc:docMk/>
            <pc:sldMk cId="3755249399" sldId="301"/>
            <ac:grpSpMk id="19" creationId="{19095887-8B6C-85FF-FD38-333973A865DD}"/>
          </ac:grpSpMkLst>
        </pc:grpChg>
        <pc:grpChg chg="add mod">
          <ac:chgData name="Temitope Nelson" userId="03ca0b5538a8ccb0" providerId="LiveId" clId="{444312AC-E49E-4AAE-988A-70D48957425F}" dt="2024-01-09T12:25:12.526" v="132"/>
          <ac:grpSpMkLst>
            <pc:docMk/>
            <pc:sldMk cId="3755249399" sldId="301"/>
            <ac:grpSpMk id="22" creationId="{5152EC05-A266-4F09-7525-4D092E61C111}"/>
          </ac:grpSpMkLst>
        </pc:grpChg>
        <pc:grpChg chg="add mod">
          <ac:chgData name="Temitope Nelson" userId="03ca0b5538a8ccb0" providerId="LiveId" clId="{444312AC-E49E-4AAE-988A-70D48957425F}" dt="2024-01-09T12:25:26.286" v="135"/>
          <ac:grpSpMkLst>
            <pc:docMk/>
            <pc:sldMk cId="3755249399" sldId="301"/>
            <ac:grpSpMk id="37" creationId="{D4F6B184-6636-2E89-1DC4-9D4F185615D0}"/>
          </ac:grpSpMkLst>
        </pc:grpChg>
        <pc:grpChg chg="add mod">
          <ac:chgData name="Temitope Nelson" userId="03ca0b5538a8ccb0" providerId="LiveId" clId="{444312AC-E49E-4AAE-988A-70D48957425F}" dt="2024-01-09T12:25:26.286" v="135"/>
          <ac:grpSpMkLst>
            <pc:docMk/>
            <pc:sldMk cId="3755249399" sldId="301"/>
            <ac:grpSpMk id="40" creationId="{4D8DCCA3-BF11-A4D2-50C2-489C437AC845}"/>
          </ac:grpSpMkLst>
        </pc:grpChg>
        <pc:grpChg chg="add mod">
          <ac:chgData name="Temitope Nelson" userId="03ca0b5538a8ccb0" providerId="LiveId" clId="{444312AC-E49E-4AAE-988A-70D48957425F}" dt="2024-01-09T12:25:26.286" v="135"/>
          <ac:grpSpMkLst>
            <pc:docMk/>
            <pc:sldMk cId="3755249399" sldId="301"/>
            <ac:grpSpMk id="54" creationId="{FD3E0821-D5BC-1B91-85AD-939FC8778835}"/>
          </ac:grpSpMkLst>
        </pc:grpChg>
        <pc:grpChg chg="add mod">
          <ac:chgData name="Temitope Nelson" userId="03ca0b5538a8ccb0" providerId="LiveId" clId="{444312AC-E49E-4AAE-988A-70D48957425F}" dt="2024-01-09T12:25:26.286" v="135"/>
          <ac:grpSpMkLst>
            <pc:docMk/>
            <pc:sldMk cId="3755249399" sldId="301"/>
            <ac:grpSpMk id="57" creationId="{874A2DFC-BDC8-3804-7563-8E574E6DCEDA}"/>
          </ac:grpSpMkLst>
        </pc:grpChg>
        <pc:grpChg chg="add mod">
          <ac:chgData name="Temitope Nelson" userId="03ca0b5538a8ccb0" providerId="LiveId" clId="{444312AC-E49E-4AAE-988A-70D48957425F}" dt="2024-01-09T12:26:28.552" v="139"/>
          <ac:grpSpMkLst>
            <pc:docMk/>
            <pc:sldMk cId="3755249399" sldId="301"/>
            <ac:grpSpMk id="392" creationId="{7B919D87-DC0D-353D-3887-780CB5AAB255}"/>
          </ac:grpSpMkLst>
        </pc:grpChg>
        <pc:grpChg chg="add mod">
          <ac:chgData name="Temitope Nelson" userId="03ca0b5538a8ccb0" providerId="LiveId" clId="{444312AC-E49E-4AAE-988A-70D48957425F}" dt="2024-01-09T12:26:28.552" v="139"/>
          <ac:grpSpMkLst>
            <pc:docMk/>
            <pc:sldMk cId="3755249399" sldId="301"/>
            <ac:grpSpMk id="395" creationId="{FE1E6E17-5A83-2223-5304-83A4DDDE93B3}"/>
          </ac:grpSpMkLst>
        </pc:grpChg>
        <pc:grpChg chg="add mod">
          <ac:chgData name="Temitope Nelson" userId="03ca0b5538a8ccb0" providerId="LiveId" clId="{444312AC-E49E-4AAE-988A-70D48957425F}" dt="2024-01-09T12:26:28.552" v="139"/>
          <ac:grpSpMkLst>
            <pc:docMk/>
            <pc:sldMk cId="3755249399" sldId="301"/>
            <ac:grpSpMk id="409" creationId="{213E94F3-EC91-B697-4C56-0064BCEBCDF4}"/>
          </ac:grpSpMkLst>
        </pc:grpChg>
        <pc:grpChg chg="add mod">
          <ac:chgData name="Temitope Nelson" userId="03ca0b5538a8ccb0" providerId="LiveId" clId="{444312AC-E49E-4AAE-988A-70D48957425F}" dt="2024-01-09T12:25:54.641" v="136"/>
          <ac:grpSpMkLst>
            <pc:docMk/>
            <pc:sldMk cId="3755249399" sldId="301"/>
            <ac:grpSpMk id="485" creationId="{D82BA929-54E1-2FDA-FA6C-E54875878A3A}"/>
          </ac:grpSpMkLst>
        </pc:grpChg>
        <pc:grpChg chg="add mod">
          <ac:chgData name="Temitope Nelson" userId="03ca0b5538a8ccb0" providerId="LiveId" clId="{444312AC-E49E-4AAE-988A-70D48957425F}" dt="2024-01-09T12:25:54.641" v="136"/>
          <ac:grpSpMkLst>
            <pc:docMk/>
            <pc:sldMk cId="3755249399" sldId="301"/>
            <ac:grpSpMk id="488" creationId="{13EA06C0-0AA3-20A9-0DBA-A0683208E986}"/>
          </ac:grpSpMkLst>
        </pc:grpChg>
        <pc:grpChg chg="add mod">
          <ac:chgData name="Temitope Nelson" userId="03ca0b5538a8ccb0" providerId="LiveId" clId="{444312AC-E49E-4AAE-988A-70D48957425F}" dt="2024-01-09T12:26:02.441" v="138" actId="14100"/>
          <ac:grpSpMkLst>
            <pc:docMk/>
            <pc:sldMk cId="3755249399" sldId="301"/>
            <ac:grpSpMk id="502" creationId="{630B8374-909A-A8CC-4694-EADB6C6E1891}"/>
          </ac:grpSpMkLst>
        </pc:grpChg>
        <pc:grpChg chg="add mod">
          <ac:chgData name="Temitope Nelson" userId="03ca0b5538a8ccb0" providerId="LiveId" clId="{444312AC-E49E-4AAE-988A-70D48957425F}" dt="2024-01-09T12:25:54.641" v="136"/>
          <ac:grpSpMkLst>
            <pc:docMk/>
            <pc:sldMk cId="3755249399" sldId="301"/>
            <ac:grpSpMk id="505" creationId="{0022A9D0-1253-61DD-6C1F-CCD7AA0DED4D}"/>
          </ac:grpSpMkLst>
        </pc:grpChg>
        <pc:grpChg chg="add mod">
          <ac:chgData name="Temitope Nelson" userId="03ca0b5538a8ccb0" providerId="LiveId" clId="{444312AC-E49E-4AAE-988A-70D48957425F}" dt="2024-01-09T12:26:28.552" v="139"/>
          <ac:grpSpMkLst>
            <pc:docMk/>
            <pc:sldMk cId="3755249399" sldId="301"/>
            <ac:grpSpMk id="513" creationId="{C3E3CE8E-4B40-9522-5ED2-5283DA235CDE}"/>
          </ac:grpSpMkLst>
        </pc:grpChg>
        <pc:grpChg chg="add mod">
          <ac:chgData name="Temitope Nelson" userId="03ca0b5538a8ccb0" providerId="LiveId" clId="{444312AC-E49E-4AAE-988A-70D48957425F}" dt="2024-01-09T12:26:59.008" v="146" actId="14100"/>
          <ac:grpSpMkLst>
            <pc:docMk/>
            <pc:sldMk cId="3755249399" sldId="301"/>
            <ac:grpSpMk id="528" creationId="{F86FA9FE-FCEA-1129-D773-320C7C8C8DEB}"/>
          </ac:grpSpMkLst>
        </pc:grpChg>
        <pc:grpChg chg="add mod">
          <ac:chgData name="Temitope Nelson" userId="03ca0b5538a8ccb0" providerId="LiveId" clId="{444312AC-E49E-4AAE-988A-70D48957425F}" dt="2024-01-09T12:26:59.008" v="146" actId="14100"/>
          <ac:grpSpMkLst>
            <pc:docMk/>
            <pc:sldMk cId="3755249399" sldId="301"/>
            <ac:grpSpMk id="531" creationId="{EF4036A5-5B57-F04C-6841-287E029B65B9}"/>
          </ac:grpSpMkLst>
        </pc:grpChg>
        <pc:grpChg chg="add mod">
          <ac:chgData name="Temitope Nelson" userId="03ca0b5538a8ccb0" providerId="LiveId" clId="{444312AC-E49E-4AAE-988A-70D48957425F}" dt="2024-01-09T12:26:59.008" v="146" actId="14100"/>
          <ac:grpSpMkLst>
            <pc:docMk/>
            <pc:sldMk cId="3755249399" sldId="301"/>
            <ac:grpSpMk id="545" creationId="{378FFF44-3B2A-2F3B-876E-CC4FA698EDFE}"/>
          </ac:grpSpMkLst>
        </pc:grpChg>
        <pc:grpChg chg="add mod">
          <ac:chgData name="Temitope Nelson" userId="03ca0b5538a8ccb0" providerId="LiveId" clId="{444312AC-E49E-4AAE-988A-70D48957425F}" dt="2024-01-09T12:26:59.008" v="146" actId="14100"/>
          <ac:grpSpMkLst>
            <pc:docMk/>
            <pc:sldMk cId="3755249399" sldId="301"/>
            <ac:grpSpMk id="548" creationId="{DE044E6A-2C58-BDE5-342F-8AF2BFCDC9CD}"/>
          </ac:grpSpMkLst>
        </pc:grpChg>
        <pc:grpChg chg="add mod">
          <ac:chgData name="Temitope Nelson" userId="03ca0b5538a8ccb0" providerId="LiveId" clId="{444312AC-E49E-4AAE-988A-70D48957425F}" dt="2024-01-09T12:27:01.732" v="147"/>
          <ac:grpSpMkLst>
            <pc:docMk/>
            <pc:sldMk cId="3755249399" sldId="301"/>
            <ac:grpSpMk id="555" creationId="{A26B12E6-838C-242F-06D1-320EA0B3F10E}"/>
          </ac:grpSpMkLst>
        </pc:grpChg>
        <pc:grpChg chg="add mod">
          <ac:chgData name="Temitope Nelson" userId="03ca0b5538a8ccb0" providerId="LiveId" clId="{444312AC-E49E-4AAE-988A-70D48957425F}" dt="2024-01-09T12:27:01.732" v="147"/>
          <ac:grpSpMkLst>
            <pc:docMk/>
            <pc:sldMk cId="3755249399" sldId="301"/>
            <ac:grpSpMk id="558" creationId="{3C5FE6B2-E4AE-FC7B-5920-1C79DBA998A1}"/>
          </ac:grpSpMkLst>
        </pc:grpChg>
        <pc:grpChg chg="add mod">
          <ac:chgData name="Temitope Nelson" userId="03ca0b5538a8ccb0" providerId="LiveId" clId="{444312AC-E49E-4AAE-988A-70D48957425F}" dt="2024-01-09T12:27:38.119" v="157" actId="1076"/>
          <ac:grpSpMkLst>
            <pc:docMk/>
            <pc:sldMk cId="3755249399" sldId="301"/>
            <ac:grpSpMk id="572" creationId="{3A43B803-99E8-7CA2-33B8-20C0A2103B80}"/>
          </ac:grpSpMkLst>
        </pc:grpChg>
        <pc:grpChg chg="add mod">
          <ac:chgData name="Temitope Nelson" userId="03ca0b5538a8ccb0" providerId="LiveId" clId="{444312AC-E49E-4AAE-988A-70D48957425F}" dt="2024-01-09T12:27:01.732" v="147"/>
          <ac:grpSpMkLst>
            <pc:docMk/>
            <pc:sldMk cId="3755249399" sldId="301"/>
            <ac:grpSpMk id="575" creationId="{B3E1DAF5-C647-CD46-82D5-5F722A024674}"/>
          </ac:grpSpMkLst>
        </pc:grpChg>
        <pc:picChg chg="del">
          <ac:chgData name="Temitope Nelson" userId="03ca0b5538a8ccb0" providerId="LiveId" clId="{444312AC-E49E-4AAE-988A-70D48957425F}" dt="2024-01-09T12:25:22.909" v="134" actId="478"/>
          <ac:picMkLst>
            <pc:docMk/>
            <pc:sldMk cId="3755249399" sldId="301"/>
            <ac:picMk id="441" creationId="{00000000-0000-0000-0000-000000000000}"/>
          </ac:picMkLst>
        </pc:picChg>
        <pc:picChg chg="del">
          <ac:chgData name="Temitope Nelson" userId="03ca0b5538a8ccb0" providerId="LiveId" clId="{444312AC-E49E-4AAE-988A-70D48957425F}" dt="2024-01-09T12:25:22.909" v="134" actId="478"/>
          <ac:picMkLst>
            <pc:docMk/>
            <pc:sldMk cId="3755249399" sldId="301"/>
            <ac:picMk id="447" creationId="{00000000-0000-0000-0000-000000000000}"/>
          </ac:picMkLst>
        </pc:picChg>
        <pc:picChg chg="del">
          <ac:chgData name="Temitope Nelson" userId="03ca0b5538a8ccb0" providerId="LiveId" clId="{444312AC-E49E-4AAE-988A-70D48957425F}" dt="2024-01-09T12:25:22.909" v="134" actId="478"/>
          <ac:picMkLst>
            <pc:docMk/>
            <pc:sldMk cId="3755249399" sldId="301"/>
            <ac:picMk id="454" creationId="{00000000-0000-0000-0000-000000000000}"/>
          </ac:picMkLst>
        </pc:picChg>
        <pc:picChg chg="del">
          <ac:chgData name="Temitope Nelson" userId="03ca0b5538a8ccb0" providerId="LiveId" clId="{444312AC-E49E-4AAE-988A-70D48957425F}" dt="2024-01-09T12:25:22.909" v="134" actId="478"/>
          <ac:picMkLst>
            <pc:docMk/>
            <pc:sldMk cId="3755249399" sldId="301"/>
            <ac:picMk id="461" creationId="{00000000-0000-0000-0000-000000000000}"/>
          </ac:picMkLst>
        </pc:picChg>
        <pc:picChg chg="del">
          <ac:chgData name="Temitope Nelson" userId="03ca0b5538a8ccb0" providerId="LiveId" clId="{444312AC-E49E-4AAE-988A-70D48957425F}" dt="2024-01-09T12:25:22.909" v="134" actId="478"/>
          <ac:picMkLst>
            <pc:docMk/>
            <pc:sldMk cId="3755249399" sldId="301"/>
            <ac:picMk id="469" creationId="{00000000-0000-0000-0000-000000000000}"/>
          </ac:picMkLst>
        </pc:picChg>
        <pc:picChg chg="del">
          <ac:chgData name="Temitope Nelson" userId="03ca0b5538a8ccb0" providerId="LiveId" clId="{444312AC-E49E-4AAE-988A-70D48957425F}" dt="2024-01-09T12:25:22.909" v="134" actId="478"/>
          <ac:picMkLst>
            <pc:docMk/>
            <pc:sldMk cId="3755249399" sldId="301"/>
            <ac:picMk id="476" creationId="{00000000-0000-0000-0000-000000000000}"/>
          </ac:picMkLst>
        </pc:picChg>
        <pc:cxnChg chg="del">
          <ac:chgData name="Temitope Nelson" userId="03ca0b5538a8ccb0" providerId="LiveId" clId="{444312AC-E49E-4AAE-988A-70D48957425F}" dt="2024-01-09T12:25:22.909" v="134" actId="478"/>
          <ac:cxnSpMkLst>
            <pc:docMk/>
            <pc:sldMk cId="3755249399" sldId="301"/>
            <ac:cxnSpMk id="415" creationId="{00000000-0000-0000-0000-000000000000}"/>
          </ac:cxnSpMkLst>
        </pc:cxnChg>
        <pc:cxnChg chg="del">
          <ac:chgData name="Temitope Nelson" userId="03ca0b5538a8ccb0" providerId="LiveId" clId="{444312AC-E49E-4AAE-988A-70D48957425F}" dt="2024-01-09T12:25:22.909" v="134" actId="478"/>
          <ac:cxnSpMkLst>
            <pc:docMk/>
            <pc:sldMk cId="3755249399" sldId="301"/>
            <ac:cxnSpMk id="420" creationId="{00000000-0000-0000-0000-000000000000}"/>
          </ac:cxnSpMkLst>
        </pc:cxnChg>
        <pc:cxnChg chg="del">
          <ac:chgData name="Temitope Nelson" userId="03ca0b5538a8ccb0" providerId="LiveId" clId="{444312AC-E49E-4AAE-988A-70D48957425F}" dt="2024-01-09T12:25:22.909" v="134" actId="478"/>
          <ac:cxnSpMkLst>
            <pc:docMk/>
            <pc:sldMk cId="3755249399" sldId="301"/>
            <ac:cxnSpMk id="425" creationId="{00000000-0000-0000-0000-000000000000}"/>
          </ac:cxnSpMkLst>
        </pc:cxnChg>
        <pc:cxnChg chg="del">
          <ac:chgData name="Temitope Nelson" userId="03ca0b5538a8ccb0" providerId="LiveId" clId="{444312AC-E49E-4AAE-988A-70D48957425F}" dt="2024-01-09T12:25:22.909" v="134" actId="478"/>
          <ac:cxnSpMkLst>
            <pc:docMk/>
            <pc:sldMk cId="3755249399" sldId="301"/>
            <ac:cxnSpMk id="430" creationId="{00000000-0000-0000-0000-000000000000}"/>
          </ac:cxnSpMkLst>
        </pc:cxnChg>
        <pc:cxnChg chg="del">
          <ac:chgData name="Temitope Nelson" userId="03ca0b5538a8ccb0" providerId="LiveId" clId="{444312AC-E49E-4AAE-988A-70D48957425F}" dt="2024-01-09T12:25:22.909" v="134" actId="478"/>
          <ac:cxnSpMkLst>
            <pc:docMk/>
            <pc:sldMk cId="3755249399" sldId="301"/>
            <ac:cxnSpMk id="452" creationId="{00000000-0000-0000-0000-000000000000}"/>
          </ac:cxnSpMkLst>
        </pc:cxnChg>
        <pc:cxnChg chg="del">
          <ac:chgData name="Temitope Nelson" userId="03ca0b5538a8ccb0" providerId="LiveId" clId="{444312AC-E49E-4AAE-988A-70D48957425F}" dt="2024-01-09T12:25:22.909" v="134" actId="478"/>
          <ac:cxnSpMkLst>
            <pc:docMk/>
            <pc:sldMk cId="3755249399" sldId="301"/>
            <ac:cxnSpMk id="459" creationId="{00000000-0000-0000-0000-000000000000}"/>
          </ac:cxnSpMkLst>
        </pc:cxnChg>
        <pc:cxnChg chg="del">
          <ac:chgData name="Temitope Nelson" userId="03ca0b5538a8ccb0" providerId="LiveId" clId="{444312AC-E49E-4AAE-988A-70D48957425F}" dt="2024-01-09T12:25:22.909" v="134" actId="478"/>
          <ac:cxnSpMkLst>
            <pc:docMk/>
            <pc:sldMk cId="3755249399" sldId="301"/>
            <ac:cxnSpMk id="466" creationId="{00000000-0000-0000-0000-000000000000}"/>
          </ac:cxnSpMkLst>
        </pc:cxnChg>
      </pc:sldChg>
      <pc:sldChg chg="addSp delSp modSp mod">
        <pc:chgData name="Temitope Nelson" userId="03ca0b5538a8ccb0" providerId="LiveId" clId="{444312AC-E49E-4AAE-988A-70D48957425F}" dt="2024-01-23T18:45:10.704" v="4773" actId="207"/>
        <pc:sldMkLst>
          <pc:docMk/>
          <pc:sldMk cId="567481164" sldId="302"/>
        </pc:sldMkLst>
        <pc:spChg chg="add mod">
          <ac:chgData name="Temitope Nelson" userId="03ca0b5538a8ccb0" providerId="LiveId" clId="{444312AC-E49E-4AAE-988A-70D48957425F}" dt="2024-01-23T18:44:55.395" v="4769" actId="207"/>
          <ac:spMkLst>
            <pc:docMk/>
            <pc:sldMk cId="567481164" sldId="302"/>
            <ac:spMk id="2" creationId="{F1A0F481-BC72-B12A-CDFA-3F350096AD40}"/>
          </ac:spMkLst>
        </pc:spChg>
        <pc:spChg chg="add del mod">
          <ac:chgData name="Temitope Nelson" userId="03ca0b5538a8ccb0" providerId="LiveId" clId="{444312AC-E49E-4AAE-988A-70D48957425F}" dt="2024-01-10T12:14:35.238" v="2972" actId="478"/>
          <ac:spMkLst>
            <pc:docMk/>
            <pc:sldMk cId="567481164" sldId="302"/>
            <ac:spMk id="3" creationId="{21B794AD-EF50-6359-E959-F1ADE8E7E15B}"/>
          </ac:spMkLst>
        </pc:spChg>
        <pc:spChg chg="add del mod">
          <ac:chgData name="Temitope Nelson" userId="03ca0b5538a8ccb0" providerId="LiveId" clId="{444312AC-E49E-4AAE-988A-70D48957425F}" dt="2024-01-10T12:14:36.248" v="2973" actId="478"/>
          <ac:spMkLst>
            <pc:docMk/>
            <pc:sldMk cId="567481164" sldId="302"/>
            <ac:spMk id="4" creationId="{0839EEDE-81FE-3EB8-5559-DABC744622A2}"/>
          </ac:spMkLst>
        </pc:spChg>
        <pc:spChg chg="add del mod">
          <ac:chgData name="Temitope Nelson" userId="03ca0b5538a8ccb0" providerId="LiveId" clId="{444312AC-E49E-4AAE-988A-70D48957425F}" dt="2024-01-10T12:14:36.991" v="2974" actId="478"/>
          <ac:spMkLst>
            <pc:docMk/>
            <pc:sldMk cId="567481164" sldId="302"/>
            <ac:spMk id="5" creationId="{E27D486F-0E29-32FD-B617-53AA86D63058}"/>
          </ac:spMkLst>
        </pc:spChg>
        <pc:spChg chg="add mod">
          <ac:chgData name="Temitope Nelson" userId="03ca0b5538a8ccb0" providerId="LiveId" clId="{444312AC-E49E-4AAE-988A-70D48957425F}" dt="2024-01-23T18:44:58.564" v="4770" actId="207"/>
          <ac:spMkLst>
            <pc:docMk/>
            <pc:sldMk cId="567481164" sldId="302"/>
            <ac:spMk id="6" creationId="{2AC09F30-B9A2-40F1-56D5-A8B12EF01A40}"/>
          </ac:spMkLst>
        </pc:spChg>
        <pc:spChg chg="add mod">
          <ac:chgData name="Temitope Nelson" userId="03ca0b5538a8ccb0" providerId="LiveId" clId="{444312AC-E49E-4AAE-988A-70D48957425F}" dt="2024-01-23T18:45:01.238" v="4771" actId="207"/>
          <ac:spMkLst>
            <pc:docMk/>
            <pc:sldMk cId="567481164" sldId="302"/>
            <ac:spMk id="7" creationId="{186D209B-A46A-BFF7-1369-2B2286991143}"/>
          </ac:spMkLst>
        </pc:spChg>
        <pc:spChg chg="add mod">
          <ac:chgData name="Temitope Nelson" userId="03ca0b5538a8ccb0" providerId="LiveId" clId="{444312AC-E49E-4AAE-988A-70D48957425F}" dt="2024-01-23T18:45:03.973" v="4772" actId="207"/>
          <ac:spMkLst>
            <pc:docMk/>
            <pc:sldMk cId="567481164" sldId="302"/>
            <ac:spMk id="8" creationId="{B150B398-83DD-9BD7-DC35-8C82F5F83972}"/>
          </ac:spMkLst>
        </pc:spChg>
        <pc:spChg chg="add mod">
          <ac:chgData name="Temitope Nelson" userId="03ca0b5538a8ccb0" providerId="LiveId" clId="{444312AC-E49E-4AAE-988A-70D48957425F}" dt="2024-01-10T12:27:35.237" v="3566" actId="14100"/>
          <ac:spMkLst>
            <pc:docMk/>
            <pc:sldMk cId="567481164" sldId="302"/>
            <ac:spMk id="9" creationId="{9CB453F7-6608-9FA0-E67A-F3B8264FCF15}"/>
          </ac:spMkLst>
        </pc:spChg>
        <pc:spChg chg="add mod">
          <ac:chgData name="Temitope Nelson" userId="03ca0b5538a8ccb0" providerId="LiveId" clId="{444312AC-E49E-4AAE-988A-70D48957425F}" dt="2024-01-10T12:27:28.544" v="3565" actId="14100"/>
          <ac:spMkLst>
            <pc:docMk/>
            <pc:sldMk cId="567481164" sldId="302"/>
            <ac:spMk id="10" creationId="{5B31E487-025D-AF8D-CA48-102EABD29D21}"/>
          </ac:spMkLst>
        </pc:spChg>
        <pc:spChg chg="add del mod">
          <ac:chgData name="Temitope Nelson" userId="03ca0b5538a8ccb0" providerId="LiveId" clId="{444312AC-E49E-4AAE-988A-70D48957425F}" dt="2024-01-10T12:34:12.515" v="3593" actId="20577"/>
          <ac:spMkLst>
            <pc:docMk/>
            <pc:sldMk cId="567481164" sldId="302"/>
            <ac:spMk id="11" creationId="{2D13E2E9-B049-3796-693A-63218378EBAA}"/>
          </ac:spMkLst>
        </pc:spChg>
        <pc:spChg chg="add mod">
          <ac:chgData name="Temitope Nelson" userId="03ca0b5538a8ccb0" providerId="LiveId" clId="{444312AC-E49E-4AAE-988A-70D48957425F}" dt="2024-01-10T12:34:22.306" v="3604" actId="20577"/>
          <ac:spMkLst>
            <pc:docMk/>
            <pc:sldMk cId="567481164" sldId="302"/>
            <ac:spMk id="12" creationId="{C038FED8-B81C-A4C1-A2E2-1E3DDC68D5AD}"/>
          </ac:spMkLst>
        </pc:spChg>
        <pc:spChg chg="add mod">
          <ac:chgData name="Temitope Nelson" userId="03ca0b5538a8ccb0" providerId="LiveId" clId="{444312AC-E49E-4AAE-988A-70D48957425F}" dt="2024-01-10T16:30:47.721" v="3696" actId="1037"/>
          <ac:spMkLst>
            <pc:docMk/>
            <pc:sldMk cId="567481164" sldId="302"/>
            <ac:spMk id="13" creationId="{F2C5F6E9-CAF8-26C8-C71C-15880DC158C3}"/>
          </ac:spMkLst>
        </pc:spChg>
        <pc:spChg chg="add mod">
          <ac:chgData name="Temitope Nelson" userId="03ca0b5538a8ccb0" providerId="LiveId" clId="{444312AC-E49E-4AAE-988A-70D48957425F}" dt="2024-01-23T18:44:35.873" v="4767" actId="1076"/>
          <ac:spMkLst>
            <pc:docMk/>
            <pc:sldMk cId="567481164" sldId="302"/>
            <ac:spMk id="59" creationId="{7DC18B15-6F0F-DE94-A787-E84D0563F9E6}"/>
          </ac:spMkLst>
        </pc:spChg>
        <pc:spChg chg="mod">
          <ac:chgData name="Temitope Nelson" userId="03ca0b5538a8ccb0" providerId="LiveId" clId="{444312AC-E49E-4AAE-988A-70D48957425F}" dt="2024-01-23T18:44:45.095" v="4768" actId="207"/>
          <ac:spMkLst>
            <pc:docMk/>
            <pc:sldMk cId="567481164" sldId="302"/>
            <ac:spMk id="483" creationId="{00000000-0000-0000-0000-000000000000}"/>
          </ac:spMkLst>
        </pc:spChg>
        <pc:spChg chg="mod">
          <ac:chgData name="Temitope Nelson" userId="03ca0b5538a8ccb0" providerId="LiveId" clId="{444312AC-E49E-4AAE-988A-70D48957425F}" dt="2024-01-10T16:30:22.606" v="3689" actId="208"/>
          <ac:spMkLst>
            <pc:docMk/>
            <pc:sldMk cId="567481164" sldId="302"/>
            <ac:spMk id="484" creationId="{00000000-0000-0000-0000-000000000000}"/>
          </ac:spMkLst>
        </pc:spChg>
        <pc:spChg chg="mod">
          <ac:chgData name="Temitope Nelson" userId="03ca0b5538a8ccb0" providerId="LiveId" clId="{444312AC-E49E-4AAE-988A-70D48957425F}" dt="2024-01-23T18:45:10.704" v="4773" actId="207"/>
          <ac:spMkLst>
            <pc:docMk/>
            <pc:sldMk cId="567481164" sldId="302"/>
            <ac:spMk id="491" creationId="{00000000-0000-0000-0000-000000000000}"/>
          </ac:spMkLst>
        </pc:spChg>
        <pc:spChg chg="mod">
          <ac:chgData name="Temitope Nelson" userId="03ca0b5538a8ccb0" providerId="LiveId" clId="{444312AC-E49E-4AAE-988A-70D48957425F}" dt="2024-01-10T12:13:39.336" v="2959" actId="14100"/>
          <ac:spMkLst>
            <pc:docMk/>
            <pc:sldMk cId="567481164" sldId="302"/>
            <ac:spMk id="492" creationId="{00000000-0000-0000-0000-000000000000}"/>
          </ac:spMkLst>
        </pc:spChg>
        <pc:spChg chg="del mod">
          <ac:chgData name="Temitope Nelson" userId="03ca0b5538a8ccb0" providerId="LiveId" clId="{444312AC-E49E-4AAE-988A-70D48957425F}" dt="2024-01-10T12:09:20.062" v="2955" actId="478"/>
          <ac:spMkLst>
            <pc:docMk/>
            <pc:sldMk cId="567481164" sldId="302"/>
            <ac:spMk id="493" creationId="{00000000-0000-0000-0000-000000000000}"/>
          </ac:spMkLst>
        </pc:spChg>
        <pc:picChg chg="add mod">
          <ac:chgData name="Temitope Nelson" userId="03ca0b5538a8ccb0" providerId="LiveId" clId="{444312AC-E49E-4AAE-988A-70D48957425F}" dt="2024-01-10T12:42:43.154" v="3648" actId="14100"/>
          <ac:picMkLst>
            <pc:docMk/>
            <pc:sldMk cId="567481164" sldId="302"/>
            <ac:picMk id="15" creationId="{9B9A5083-7494-3561-9A65-8D4D3DE4DC3C}"/>
          </ac:picMkLst>
        </pc:picChg>
        <pc:picChg chg="add mod">
          <ac:chgData name="Temitope Nelson" userId="03ca0b5538a8ccb0" providerId="LiveId" clId="{444312AC-E49E-4AAE-988A-70D48957425F}" dt="2024-01-10T12:38:22.241" v="3624" actId="1038"/>
          <ac:picMkLst>
            <pc:docMk/>
            <pc:sldMk cId="567481164" sldId="302"/>
            <ac:picMk id="17" creationId="{BEA983A2-01BE-CB86-1F80-23B75D908E23}"/>
          </ac:picMkLst>
        </pc:picChg>
        <pc:picChg chg="add mod">
          <ac:chgData name="Temitope Nelson" userId="03ca0b5538a8ccb0" providerId="LiveId" clId="{444312AC-E49E-4AAE-988A-70D48957425F}" dt="2024-01-10T12:40:57.597" v="3636" actId="1076"/>
          <ac:picMkLst>
            <pc:docMk/>
            <pc:sldMk cId="567481164" sldId="302"/>
            <ac:picMk id="19" creationId="{857C1DA5-12C3-46F0-8FAA-F8CD76E2CA4E}"/>
          </ac:picMkLst>
        </pc:picChg>
        <pc:picChg chg="add del mod">
          <ac:chgData name="Temitope Nelson" userId="03ca0b5538a8ccb0" providerId="LiveId" clId="{444312AC-E49E-4AAE-988A-70D48957425F}" dt="2024-01-10T12:40:36.967" v="3630" actId="478"/>
          <ac:picMkLst>
            <pc:docMk/>
            <pc:sldMk cId="567481164" sldId="302"/>
            <ac:picMk id="21" creationId="{F0426C16-B7D9-BA6D-E35B-221AEDE952F5}"/>
          </ac:picMkLst>
        </pc:picChg>
        <pc:picChg chg="add mod">
          <ac:chgData name="Temitope Nelson" userId="03ca0b5538a8ccb0" providerId="LiveId" clId="{444312AC-E49E-4AAE-988A-70D48957425F}" dt="2024-01-10T12:42:28.569" v="3647" actId="1035"/>
          <ac:picMkLst>
            <pc:docMk/>
            <pc:sldMk cId="567481164" sldId="302"/>
            <ac:picMk id="23" creationId="{B502A548-D040-BB73-6AA5-24BD9180C3E2}"/>
          </ac:picMkLst>
        </pc:picChg>
        <pc:picChg chg="mod">
          <ac:chgData name="Temitope Nelson" userId="03ca0b5538a8ccb0" providerId="LiveId" clId="{444312AC-E49E-4AAE-988A-70D48957425F}" dt="2024-01-10T12:13:54" v="2962" actId="1076"/>
          <ac:picMkLst>
            <pc:docMk/>
            <pc:sldMk cId="567481164" sldId="302"/>
            <ac:picMk id="494" creationId="{00000000-0000-0000-0000-000000000000}"/>
          </ac:picMkLst>
        </pc:picChg>
      </pc:sldChg>
      <pc:sldChg chg="modSp mod">
        <pc:chgData name="Temitope Nelson" userId="03ca0b5538a8ccb0" providerId="LiveId" clId="{444312AC-E49E-4AAE-988A-70D48957425F}" dt="2024-01-10T16:23:52.431" v="3652" actId="208"/>
        <pc:sldMkLst>
          <pc:docMk/>
          <pc:sldMk cId="1044083634" sldId="303"/>
        </pc:sldMkLst>
        <pc:spChg chg="mod">
          <ac:chgData name="Temitope Nelson" userId="03ca0b5538a8ccb0" providerId="LiveId" clId="{444312AC-E49E-4AAE-988A-70D48957425F}" dt="2024-01-10T16:23:49.026" v="3651" actId="207"/>
          <ac:spMkLst>
            <pc:docMk/>
            <pc:sldMk cId="1044083634" sldId="303"/>
            <ac:spMk id="501" creationId="{00000000-0000-0000-0000-000000000000}"/>
          </ac:spMkLst>
        </pc:spChg>
        <pc:spChg chg="mod">
          <ac:chgData name="Temitope Nelson" userId="03ca0b5538a8ccb0" providerId="LiveId" clId="{444312AC-E49E-4AAE-988A-70D48957425F}" dt="2024-01-10T16:23:52.431" v="3652" actId="208"/>
          <ac:spMkLst>
            <pc:docMk/>
            <pc:sldMk cId="1044083634" sldId="303"/>
            <ac:spMk id="502" creationId="{00000000-0000-0000-0000-000000000000}"/>
          </ac:spMkLst>
        </pc:spChg>
        <pc:spChg chg="mod">
          <ac:chgData name="Temitope Nelson" userId="03ca0b5538a8ccb0" providerId="LiveId" clId="{444312AC-E49E-4AAE-988A-70D48957425F}" dt="2024-01-10T16:23:49.026" v="3651" actId="207"/>
          <ac:spMkLst>
            <pc:docMk/>
            <pc:sldMk cId="1044083634" sldId="303"/>
            <ac:spMk id="505" creationId="{00000000-0000-0000-0000-000000000000}"/>
          </ac:spMkLst>
        </pc:spChg>
        <pc:spChg chg="mod">
          <ac:chgData name="Temitope Nelson" userId="03ca0b5538a8ccb0" providerId="LiveId" clId="{444312AC-E49E-4AAE-988A-70D48957425F}" dt="2024-01-10T16:23:49.026" v="3651" actId="207"/>
          <ac:spMkLst>
            <pc:docMk/>
            <pc:sldMk cId="1044083634" sldId="303"/>
            <ac:spMk id="507" creationId="{00000000-0000-0000-0000-000000000000}"/>
          </ac:spMkLst>
        </pc:spChg>
        <pc:grpChg chg="mod">
          <ac:chgData name="Temitope Nelson" userId="03ca0b5538a8ccb0" providerId="LiveId" clId="{444312AC-E49E-4AAE-988A-70D48957425F}" dt="2024-01-10T16:23:49.026" v="3651" actId="207"/>
          <ac:grpSpMkLst>
            <pc:docMk/>
            <pc:sldMk cId="1044083634" sldId="303"/>
            <ac:grpSpMk id="500" creationId="{00000000-0000-0000-0000-000000000000}"/>
          </ac:grpSpMkLst>
        </pc:grpChg>
        <pc:picChg chg="mod">
          <ac:chgData name="Temitope Nelson" userId="03ca0b5538a8ccb0" providerId="LiveId" clId="{444312AC-E49E-4AAE-988A-70D48957425F}" dt="2024-01-10T16:23:49.026" v="3651" actId="207"/>
          <ac:picMkLst>
            <pc:docMk/>
            <pc:sldMk cId="1044083634" sldId="303"/>
            <ac:picMk id="506" creationId="{00000000-0000-0000-0000-000000000000}"/>
          </ac:picMkLst>
        </pc:picChg>
        <pc:picChg chg="mod">
          <ac:chgData name="Temitope Nelson" userId="03ca0b5538a8ccb0" providerId="LiveId" clId="{444312AC-E49E-4AAE-988A-70D48957425F}" dt="2024-01-10T16:23:49.026" v="3651" actId="207"/>
          <ac:picMkLst>
            <pc:docMk/>
            <pc:sldMk cId="1044083634" sldId="303"/>
            <ac:picMk id="508" creationId="{00000000-0000-0000-0000-000000000000}"/>
          </ac:picMkLst>
        </pc:picChg>
        <pc:cxnChg chg="mod">
          <ac:chgData name="Temitope Nelson" userId="03ca0b5538a8ccb0" providerId="LiveId" clId="{444312AC-E49E-4AAE-988A-70D48957425F}" dt="2024-01-10T16:23:49.026" v="3651" actId="207"/>
          <ac:cxnSpMkLst>
            <pc:docMk/>
            <pc:sldMk cId="1044083634" sldId="303"/>
            <ac:cxnSpMk id="503" creationId="{00000000-0000-0000-0000-000000000000}"/>
          </ac:cxnSpMkLst>
        </pc:cxnChg>
        <pc:cxnChg chg="mod">
          <ac:chgData name="Temitope Nelson" userId="03ca0b5538a8ccb0" providerId="LiveId" clId="{444312AC-E49E-4AAE-988A-70D48957425F}" dt="2024-01-10T16:23:49.026" v="3651" actId="207"/>
          <ac:cxnSpMkLst>
            <pc:docMk/>
            <pc:sldMk cId="1044083634" sldId="303"/>
            <ac:cxnSpMk id="504" creationId="{00000000-0000-0000-0000-000000000000}"/>
          </ac:cxnSpMkLst>
        </pc:cxnChg>
      </pc:sldChg>
      <pc:sldChg chg="modSp mod">
        <pc:chgData name="Temitope Nelson" userId="03ca0b5538a8ccb0" providerId="LiveId" clId="{444312AC-E49E-4AAE-988A-70D48957425F}" dt="2024-01-10T16:23:40.204" v="3650" actId="208"/>
        <pc:sldMkLst>
          <pc:docMk/>
          <pc:sldMk cId="2108955527" sldId="304"/>
        </pc:sldMkLst>
        <pc:spChg chg="mod">
          <ac:chgData name="Temitope Nelson" userId="03ca0b5538a8ccb0" providerId="LiveId" clId="{444312AC-E49E-4AAE-988A-70D48957425F}" dt="2024-01-10T16:23:24.340" v="3649" actId="207"/>
          <ac:spMkLst>
            <pc:docMk/>
            <pc:sldMk cId="2108955527" sldId="304"/>
            <ac:spMk id="8" creationId="{00000000-0000-0000-0000-000000000000}"/>
          </ac:spMkLst>
        </pc:spChg>
        <pc:spChg chg="mod">
          <ac:chgData name="Temitope Nelson" userId="03ca0b5538a8ccb0" providerId="LiveId" clId="{444312AC-E49E-4AAE-988A-70D48957425F}" dt="2024-01-10T16:23:40.204" v="3650" actId="208"/>
          <ac:spMkLst>
            <pc:docMk/>
            <pc:sldMk cId="2108955527" sldId="304"/>
            <ac:spMk id="9" creationId="{00000000-0000-0000-0000-000000000000}"/>
          </ac:spMkLst>
        </pc:spChg>
      </pc:sldChg>
      <pc:sldChg chg="delSp modSp add del mod">
        <pc:chgData name="Temitope Nelson" userId="03ca0b5538a8ccb0" providerId="LiveId" clId="{444312AC-E49E-4AAE-988A-70D48957425F}" dt="2024-01-09T12:20:28.390" v="128" actId="47"/>
        <pc:sldMkLst>
          <pc:docMk/>
          <pc:sldMk cId="445185291" sldId="305"/>
        </pc:sldMkLst>
        <pc:spChg chg="del mod">
          <ac:chgData name="Temitope Nelson" userId="03ca0b5538a8ccb0" providerId="LiveId" clId="{444312AC-E49E-4AAE-988A-70D48957425F}" dt="2024-01-09T12:17:09.150" v="102" actId="478"/>
          <ac:spMkLst>
            <pc:docMk/>
            <pc:sldMk cId="445185291" sldId="305"/>
            <ac:spMk id="237" creationId="{00000000-0000-0000-0000-000000000000}"/>
          </ac:spMkLst>
        </pc:spChg>
        <pc:spChg chg="mod topLvl">
          <ac:chgData name="Temitope Nelson" userId="03ca0b5538a8ccb0" providerId="LiveId" clId="{444312AC-E49E-4AAE-988A-70D48957425F}" dt="2024-01-09T12:17:03.624" v="100" actId="165"/>
          <ac:spMkLst>
            <pc:docMk/>
            <pc:sldMk cId="445185291" sldId="305"/>
            <ac:spMk id="240" creationId="{00000000-0000-0000-0000-000000000000}"/>
          </ac:spMkLst>
        </pc:spChg>
        <pc:spChg chg="mod topLvl">
          <ac:chgData name="Temitope Nelson" userId="03ca0b5538a8ccb0" providerId="LiveId" clId="{444312AC-E49E-4AAE-988A-70D48957425F}" dt="2024-01-09T12:17:03.624" v="100" actId="165"/>
          <ac:spMkLst>
            <pc:docMk/>
            <pc:sldMk cId="445185291" sldId="305"/>
            <ac:spMk id="241" creationId="{00000000-0000-0000-0000-000000000000}"/>
          </ac:spMkLst>
        </pc:spChg>
        <pc:spChg chg="mod topLvl">
          <ac:chgData name="Temitope Nelson" userId="03ca0b5538a8ccb0" providerId="LiveId" clId="{444312AC-E49E-4AAE-988A-70D48957425F}" dt="2024-01-09T12:17:03.624" v="100" actId="165"/>
          <ac:spMkLst>
            <pc:docMk/>
            <pc:sldMk cId="445185291" sldId="305"/>
            <ac:spMk id="242" creationId="{00000000-0000-0000-0000-000000000000}"/>
          </ac:spMkLst>
        </pc:spChg>
        <pc:spChg chg="mod topLvl">
          <ac:chgData name="Temitope Nelson" userId="03ca0b5538a8ccb0" providerId="LiveId" clId="{444312AC-E49E-4AAE-988A-70D48957425F}" dt="2024-01-09T12:17:03.624" v="100" actId="165"/>
          <ac:spMkLst>
            <pc:docMk/>
            <pc:sldMk cId="445185291" sldId="305"/>
            <ac:spMk id="243" creationId="{00000000-0000-0000-0000-000000000000}"/>
          </ac:spMkLst>
        </pc:spChg>
        <pc:spChg chg="mod topLvl">
          <ac:chgData name="Temitope Nelson" userId="03ca0b5538a8ccb0" providerId="LiveId" clId="{444312AC-E49E-4AAE-988A-70D48957425F}" dt="2024-01-09T12:17:03.624" v="100" actId="165"/>
          <ac:spMkLst>
            <pc:docMk/>
            <pc:sldMk cId="445185291" sldId="305"/>
            <ac:spMk id="244" creationId="{00000000-0000-0000-0000-000000000000}"/>
          </ac:spMkLst>
        </pc:spChg>
        <pc:spChg chg="mod topLvl">
          <ac:chgData name="Temitope Nelson" userId="03ca0b5538a8ccb0" providerId="LiveId" clId="{444312AC-E49E-4AAE-988A-70D48957425F}" dt="2024-01-09T12:17:03.624" v="100" actId="165"/>
          <ac:spMkLst>
            <pc:docMk/>
            <pc:sldMk cId="445185291" sldId="305"/>
            <ac:spMk id="245" creationId="{00000000-0000-0000-0000-000000000000}"/>
          </ac:spMkLst>
        </pc:spChg>
        <pc:spChg chg="mod topLvl">
          <ac:chgData name="Temitope Nelson" userId="03ca0b5538a8ccb0" providerId="LiveId" clId="{444312AC-E49E-4AAE-988A-70D48957425F}" dt="2024-01-09T12:17:03.624" v="100" actId="165"/>
          <ac:spMkLst>
            <pc:docMk/>
            <pc:sldMk cId="445185291" sldId="305"/>
            <ac:spMk id="246" creationId="{00000000-0000-0000-0000-000000000000}"/>
          </ac:spMkLst>
        </pc:spChg>
        <pc:spChg chg="mod topLvl">
          <ac:chgData name="Temitope Nelson" userId="03ca0b5538a8ccb0" providerId="LiveId" clId="{444312AC-E49E-4AAE-988A-70D48957425F}" dt="2024-01-09T12:17:03.624" v="100" actId="165"/>
          <ac:spMkLst>
            <pc:docMk/>
            <pc:sldMk cId="445185291" sldId="305"/>
            <ac:spMk id="247" creationId="{00000000-0000-0000-0000-000000000000}"/>
          </ac:spMkLst>
        </pc:spChg>
        <pc:spChg chg="mod topLvl">
          <ac:chgData name="Temitope Nelson" userId="03ca0b5538a8ccb0" providerId="LiveId" clId="{444312AC-E49E-4AAE-988A-70D48957425F}" dt="2024-01-09T12:17:03.624" v="100" actId="165"/>
          <ac:spMkLst>
            <pc:docMk/>
            <pc:sldMk cId="445185291" sldId="305"/>
            <ac:spMk id="248" creationId="{00000000-0000-0000-0000-000000000000}"/>
          </ac:spMkLst>
        </pc:spChg>
        <pc:spChg chg="mod topLvl">
          <ac:chgData name="Temitope Nelson" userId="03ca0b5538a8ccb0" providerId="LiveId" clId="{444312AC-E49E-4AAE-988A-70D48957425F}" dt="2024-01-09T12:17:03.624" v="100" actId="165"/>
          <ac:spMkLst>
            <pc:docMk/>
            <pc:sldMk cId="445185291" sldId="305"/>
            <ac:spMk id="249" creationId="{00000000-0000-0000-0000-000000000000}"/>
          </ac:spMkLst>
        </pc:spChg>
        <pc:spChg chg="mod topLvl">
          <ac:chgData name="Temitope Nelson" userId="03ca0b5538a8ccb0" providerId="LiveId" clId="{444312AC-E49E-4AAE-988A-70D48957425F}" dt="2024-01-09T12:16:57.865" v="99" actId="165"/>
          <ac:spMkLst>
            <pc:docMk/>
            <pc:sldMk cId="445185291" sldId="305"/>
            <ac:spMk id="254" creationId="{00000000-0000-0000-0000-000000000000}"/>
          </ac:spMkLst>
        </pc:spChg>
        <pc:spChg chg="mod topLvl">
          <ac:chgData name="Temitope Nelson" userId="03ca0b5538a8ccb0" providerId="LiveId" clId="{444312AC-E49E-4AAE-988A-70D48957425F}" dt="2024-01-09T12:16:57.865" v="99" actId="165"/>
          <ac:spMkLst>
            <pc:docMk/>
            <pc:sldMk cId="445185291" sldId="305"/>
            <ac:spMk id="255" creationId="{00000000-0000-0000-0000-000000000000}"/>
          </ac:spMkLst>
        </pc:spChg>
        <pc:spChg chg="mod topLvl">
          <ac:chgData name="Temitope Nelson" userId="03ca0b5538a8ccb0" providerId="LiveId" clId="{444312AC-E49E-4AAE-988A-70D48957425F}" dt="2024-01-09T12:16:57.865" v="99" actId="165"/>
          <ac:spMkLst>
            <pc:docMk/>
            <pc:sldMk cId="445185291" sldId="305"/>
            <ac:spMk id="256" creationId="{00000000-0000-0000-0000-000000000000}"/>
          </ac:spMkLst>
        </pc:spChg>
        <pc:spChg chg="mod topLvl">
          <ac:chgData name="Temitope Nelson" userId="03ca0b5538a8ccb0" providerId="LiveId" clId="{444312AC-E49E-4AAE-988A-70D48957425F}" dt="2024-01-09T12:16:57.865" v="99" actId="165"/>
          <ac:spMkLst>
            <pc:docMk/>
            <pc:sldMk cId="445185291" sldId="305"/>
            <ac:spMk id="257" creationId="{00000000-0000-0000-0000-000000000000}"/>
          </ac:spMkLst>
        </pc:spChg>
        <pc:grpChg chg="del">
          <ac:chgData name="Temitope Nelson" userId="03ca0b5538a8ccb0" providerId="LiveId" clId="{444312AC-E49E-4AAE-988A-70D48957425F}" dt="2024-01-09T12:16:57.865" v="99" actId="165"/>
          <ac:grpSpMkLst>
            <pc:docMk/>
            <pc:sldMk cId="445185291" sldId="305"/>
            <ac:grpSpMk id="238" creationId="{00000000-0000-0000-0000-000000000000}"/>
          </ac:grpSpMkLst>
        </pc:grpChg>
        <pc:grpChg chg="del mod topLvl">
          <ac:chgData name="Temitope Nelson" userId="03ca0b5538a8ccb0" providerId="LiveId" clId="{444312AC-E49E-4AAE-988A-70D48957425F}" dt="2024-01-09T12:17:03.624" v="100" actId="165"/>
          <ac:grpSpMkLst>
            <pc:docMk/>
            <pc:sldMk cId="445185291" sldId="305"/>
            <ac:grpSpMk id="239" creationId="{00000000-0000-0000-0000-000000000000}"/>
          </ac:grpSpMkLst>
        </pc:grpChg>
        <pc:picChg chg="mod topLvl">
          <ac:chgData name="Temitope Nelson" userId="03ca0b5538a8ccb0" providerId="LiveId" clId="{444312AC-E49E-4AAE-988A-70D48957425F}" dt="2024-01-09T12:17:03.624" v="100" actId="165"/>
          <ac:picMkLst>
            <pc:docMk/>
            <pc:sldMk cId="445185291" sldId="305"/>
            <ac:picMk id="250" creationId="{00000000-0000-0000-0000-000000000000}"/>
          </ac:picMkLst>
        </pc:picChg>
        <pc:picChg chg="mod topLvl">
          <ac:chgData name="Temitope Nelson" userId="03ca0b5538a8ccb0" providerId="LiveId" clId="{444312AC-E49E-4AAE-988A-70D48957425F}" dt="2024-01-09T12:17:03.624" v="100" actId="165"/>
          <ac:picMkLst>
            <pc:docMk/>
            <pc:sldMk cId="445185291" sldId="305"/>
            <ac:picMk id="251" creationId="{00000000-0000-0000-0000-000000000000}"/>
          </ac:picMkLst>
        </pc:picChg>
        <pc:picChg chg="mod topLvl">
          <ac:chgData name="Temitope Nelson" userId="03ca0b5538a8ccb0" providerId="LiveId" clId="{444312AC-E49E-4AAE-988A-70D48957425F}" dt="2024-01-09T12:17:03.624" v="100" actId="165"/>
          <ac:picMkLst>
            <pc:docMk/>
            <pc:sldMk cId="445185291" sldId="305"/>
            <ac:picMk id="252" creationId="{00000000-0000-0000-0000-000000000000}"/>
          </ac:picMkLst>
        </pc:picChg>
        <pc:picChg chg="mod topLvl">
          <ac:chgData name="Temitope Nelson" userId="03ca0b5538a8ccb0" providerId="LiveId" clId="{444312AC-E49E-4AAE-988A-70D48957425F}" dt="2024-01-09T12:17:03.624" v="100" actId="165"/>
          <ac:picMkLst>
            <pc:docMk/>
            <pc:sldMk cId="445185291" sldId="305"/>
            <ac:picMk id="253" creationId="{00000000-0000-0000-0000-000000000000}"/>
          </ac:picMkLst>
        </pc:picChg>
      </pc:sldChg>
      <pc:sldChg chg="addSp delSp modSp add mod">
        <pc:chgData name="Temitope Nelson" userId="03ca0b5538a8ccb0" providerId="LiveId" clId="{444312AC-E49E-4AAE-988A-70D48957425F}" dt="2024-01-10T11:17:10.476" v="2116" actId="1076"/>
        <pc:sldMkLst>
          <pc:docMk/>
          <pc:sldMk cId="1499589906" sldId="306"/>
        </pc:sldMkLst>
        <pc:spChg chg="add mod ord">
          <ac:chgData name="Temitope Nelson" userId="03ca0b5538a8ccb0" providerId="LiveId" clId="{444312AC-E49E-4AAE-988A-70D48957425F}" dt="2024-01-10T11:10:13.839" v="2068" actId="167"/>
          <ac:spMkLst>
            <pc:docMk/>
            <pc:sldMk cId="1499589906" sldId="306"/>
            <ac:spMk id="3" creationId="{5EC17268-7525-1046-376D-C90A64816C14}"/>
          </ac:spMkLst>
        </pc:spChg>
        <pc:spChg chg="add mod ord">
          <ac:chgData name="Temitope Nelson" userId="03ca0b5538a8ccb0" providerId="LiveId" clId="{444312AC-E49E-4AAE-988A-70D48957425F}" dt="2024-01-09T12:15:03.002" v="83" actId="1582"/>
          <ac:spMkLst>
            <pc:docMk/>
            <pc:sldMk cId="1499589906" sldId="306"/>
            <ac:spMk id="5" creationId="{4A1C0A45-F70C-2177-71A8-6007F622FC7D}"/>
          </ac:spMkLst>
        </pc:spChg>
        <pc:spChg chg="add mod ord">
          <ac:chgData name="Temitope Nelson" userId="03ca0b5538a8ccb0" providerId="LiveId" clId="{444312AC-E49E-4AAE-988A-70D48957425F}" dt="2024-01-09T12:15:03.002" v="83" actId="1582"/>
          <ac:spMkLst>
            <pc:docMk/>
            <pc:sldMk cId="1499589906" sldId="306"/>
            <ac:spMk id="6" creationId="{F794B6C9-AB84-B847-A3C4-20F756B9D829}"/>
          </ac:spMkLst>
        </pc:spChg>
        <pc:spChg chg="add mod ord">
          <ac:chgData name="Temitope Nelson" userId="03ca0b5538a8ccb0" providerId="LiveId" clId="{444312AC-E49E-4AAE-988A-70D48957425F}" dt="2024-01-09T12:15:03.002" v="83" actId="1582"/>
          <ac:spMkLst>
            <pc:docMk/>
            <pc:sldMk cId="1499589906" sldId="306"/>
            <ac:spMk id="7" creationId="{6A59F08D-8CA8-EFFE-933A-2914672DC2EA}"/>
          </ac:spMkLst>
        </pc:spChg>
        <pc:spChg chg="add mod">
          <ac:chgData name="Temitope Nelson" userId="03ca0b5538a8ccb0" providerId="LiveId" clId="{444312AC-E49E-4AAE-988A-70D48957425F}" dt="2024-01-09T12:15:23.678" v="85" actId="1076"/>
          <ac:spMkLst>
            <pc:docMk/>
            <pc:sldMk cId="1499589906" sldId="306"/>
            <ac:spMk id="11" creationId="{800BEFBF-7CF4-A3DB-9E68-C2159227F5E6}"/>
          </ac:spMkLst>
        </pc:spChg>
        <pc:spChg chg="add mod">
          <ac:chgData name="Temitope Nelson" userId="03ca0b5538a8ccb0" providerId="LiveId" clId="{444312AC-E49E-4AAE-988A-70D48957425F}" dt="2024-01-09T13:20:06.027" v="688" actId="14100"/>
          <ac:spMkLst>
            <pc:docMk/>
            <pc:sldMk cId="1499589906" sldId="306"/>
            <ac:spMk id="12" creationId="{29B99E85-25CB-7486-5AF7-882FDC1F58DC}"/>
          </ac:spMkLst>
        </pc:spChg>
        <pc:spChg chg="add mod">
          <ac:chgData name="Temitope Nelson" userId="03ca0b5538a8ccb0" providerId="LiveId" clId="{444312AC-E49E-4AAE-988A-70D48957425F}" dt="2024-01-09T13:24:49.910" v="742" actId="1076"/>
          <ac:spMkLst>
            <pc:docMk/>
            <pc:sldMk cId="1499589906" sldId="306"/>
            <ac:spMk id="13" creationId="{5755A230-D765-8C87-DFA3-E1A2CD1D9973}"/>
          </ac:spMkLst>
        </pc:spChg>
        <pc:spChg chg="add mod">
          <ac:chgData name="Temitope Nelson" userId="03ca0b5538a8ccb0" providerId="LiveId" clId="{444312AC-E49E-4AAE-988A-70D48957425F}" dt="2024-01-09T12:23:38.177" v="131" actId="1076"/>
          <ac:spMkLst>
            <pc:docMk/>
            <pc:sldMk cId="1499589906" sldId="306"/>
            <ac:spMk id="14" creationId="{8E336BFE-F98B-911A-71FC-B3706A87E048}"/>
          </ac:spMkLst>
        </pc:spChg>
        <pc:spChg chg="add del mod">
          <ac:chgData name="Temitope Nelson" userId="03ca0b5538a8ccb0" providerId="LiveId" clId="{444312AC-E49E-4AAE-988A-70D48957425F}" dt="2024-01-09T12:23:34.483" v="130" actId="478"/>
          <ac:spMkLst>
            <pc:docMk/>
            <pc:sldMk cId="1499589906" sldId="306"/>
            <ac:spMk id="15" creationId="{A061AB4E-ADCB-4864-D8E6-ECD2543BBB95}"/>
          </ac:spMkLst>
        </pc:spChg>
        <pc:spChg chg="add del mod">
          <ac:chgData name="Temitope Nelson" userId="03ca0b5538a8ccb0" providerId="LiveId" clId="{444312AC-E49E-4AAE-988A-70D48957425F}" dt="2024-01-09T12:23:34.483" v="130" actId="478"/>
          <ac:spMkLst>
            <pc:docMk/>
            <pc:sldMk cId="1499589906" sldId="306"/>
            <ac:spMk id="17" creationId="{4570E203-7F38-C040-D2CC-036FB01BD401}"/>
          </ac:spMkLst>
        </pc:spChg>
        <pc:spChg chg="add del mod">
          <ac:chgData name="Temitope Nelson" userId="03ca0b5538a8ccb0" providerId="LiveId" clId="{444312AC-E49E-4AAE-988A-70D48957425F}" dt="2024-01-09T12:19:45.414" v="124" actId="478"/>
          <ac:spMkLst>
            <pc:docMk/>
            <pc:sldMk cId="1499589906" sldId="306"/>
            <ac:spMk id="19" creationId="{4E72CECD-C4F0-9382-5ACC-DC4A08742740}"/>
          </ac:spMkLst>
        </pc:spChg>
        <pc:picChg chg="del">
          <ac:chgData name="Temitope Nelson" userId="03ca0b5538a8ccb0" providerId="LiveId" clId="{444312AC-E49E-4AAE-988A-70D48957425F}" dt="2024-01-09T12:08:48.964" v="7" actId="478"/>
          <ac:picMkLst>
            <pc:docMk/>
            <pc:sldMk cId="1499589906" sldId="306"/>
            <ac:picMk id="3" creationId="{A1DA86EE-6ECB-6D28-B6A5-768EE89AE815}"/>
          </ac:picMkLst>
        </pc:picChg>
        <pc:picChg chg="add mod modCrop">
          <ac:chgData name="Temitope Nelson" userId="03ca0b5538a8ccb0" providerId="LiveId" clId="{444312AC-E49E-4AAE-988A-70D48957425F}" dt="2024-01-10T11:17:10.476" v="2116" actId="1076"/>
          <ac:picMkLst>
            <pc:docMk/>
            <pc:sldMk cId="1499589906" sldId="306"/>
            <ac:picMk id="4" creationId="{25529544-D135-1C76-FAFB-AD502961C898}"/>
          </ac:picMkLst>
        </pc:picChg>
        <pc:picChg chg="add mod">
          <ac:chgData name="Temitope Nelson" userId="03ca0b5538a8ccb0" providerId="LiveId" clId="{444312AC-E49E-4AAE-988A-70D48957425F}" dt="2024-01-09T12:10:46.879" v="27"/>
          <ac:picMkLst>
            <pc:docMk/>
            <pc:sldMk cId="1499589906" sldId="306"/>
            <ac:picMk id="9" creationId="{78B7E7CE-3524-6C23-9E4B-9C522302B5D2}"/>
          </ac:picMkLst>
        </pc:picChg>
        <pc:picChg chg="add mod">
          <ac:chgData name="Temitope Nelson" userId="03ca0b5538a8ccb0" providerId="LiveId" clId="{444312AC-E49E-4AAE-988A-70D48957425F}" dt="2024-01-09T12:19:19.819" v="121" actId="1076"/>
          <ac:picMkLst>
            <pc:docMk/>
            <pc:sldMk cId="1499589906" sldId="306"/>
            <ac:picMk id="10" creationId="{B76483A2-F0AD-9E38-5A9C-9BBD780AA9F4}"/>
          </ac:picMkLst>
        </pc:picChg>
        <pc:picChg chg="add del mod">
          <ac:chgData name="Temitope Nelson" userId="03ca0b5538a8ccb0" providerId="LiveId" clId="{444312AC-E49E-4AAE-988A-70D48957425F}" dt="2024-01-09T12:23:34.483" v="130" actId="478"/>
          <ac:picMkLst>
            <pc:docMk/>
            <pc:sldMk cId="1499589906" sldId="306"/>
            <ac:picMk id="16" creationId="{E9C54EF2-47A7-0506-8254-47CAA551743A}"/>
          </ac:picMkLst>
        </pc:picChg>
        <pc:picChg chg="add del mod">
          <ac:chgData name="Temitope Nelson" userId="03ca0b5538a8ccb0" providerId="LiveId" clId="{444312AC-E49E-4AAE-988A-70D48957425F}" dt="2024-01-09T12:23:34.483" v="130" actId="478"/>
          <ac:picMkLst>
            <pc:docMk/>
            <pc:sldMk cId="1499589906" sldId="306"/>
            <ac:picMk id="18" creationId="{BCE721E4-BF13-FE16-ACD9-4AC3070F08D6}"/>
          </ac:picMkLst>
        </pc:picChg>
        <pc:picChg chg="add del mod">
          <ac:chgData name="Temitope Nelson" userId="03ca0b5538a8ccb0" providerId="LiveId" clId="{444312AC-E49E-4AAE-988A-70D48957425F}" dt="2024-01-09T12:23:31.063" v="129" actId="478"/>
          <ac:picMkLst>
            <pc:docMk/>
            <pc:sldMk cId="1499589906" sldId="306"/>
            <ac:picMk id="20" creationId="{369218E1-DA98-4586-2121-5488BBC0F634}"/>
          </ac:picMkLst>
        </pc:picChg>
      </pc:sldChg>
      <pc:sldChg chg="modSp add del mod">
        <pc:chgData name="Temitope Nelson" userId="03ca0b5538a8ccb0" providerId="LiveId" clId="{444312AC-E49E-4AAE-988A-70D48957425F}" dt="2024-01-09T14:06:14.255" v="992" actId="47"/>
        <pc:sldMkLst>
          <pc:docMk/>
          <pc:sldMk cId="3291915035" sldId="307"/>
        </pc:sldMkLst>
        <pc:spChg chg="mod">
          <ac:chgData name="Temitope Nelson" userId="03ca0b5538a8ccb0" providerId="LiveId" clId="{444312AC-E49E-4AAE-988A-70D48957425F}" dt="2024-01-09T13:46:54.200" v="809" actId="1076"/>
          <ac:spMkLst>
            <pc:docMk/>
            <pc:sldMk cId="3291915035" sldId="307"/>
            <ac:spMk id="460" creationId="{00000000-0000-0000-0000-000000000000}"/>
          </ac:spMkLst>
        </pc:spChg>
        <pc:spChg chg="mod">
          <ac:chgData name="Temitope Nelson" userId="03ca0b5538a8ccb0" providerId="LiveId" clId="{444312AC-E49E-4AAE-988A-70D48957425F}" dt="2024-01-09T13:13:23.866" v="597" actId="20577"/>
          <ac:spMkLst>
            <pc:docMk/>
            <pc:sldMk cId="3291915035" sldId="307"/>
            <ac:spMk id="467" creationId="{00000000-0000-0000-0000-000000000000}"/>
          </ac:spMkLst>
        </pc:spChg>
        <pc:spChg chg="mod">
          <ac:chgData name="Temitope Nelson" userId="03ca0b5538a8ccb0" providerId="LiveId" clId="{444312AC-E49E-4AAE-988A-70D48957425F}" dt="2024-01-09T13:46:58.009" v="810" actId="1076"/>
          <ac:spMkLst>
            <pc:docMk/>
            <pc:sldMk cId="3291915035" sldId="307"/>
            <ac:spMk id="474" creationId="{00000000-0000-0000-0000-000000000000}"/>
          </ac:spMkLst>
        </pc:spChg>
      </pc:sldChg>
      <pc:sldChg chg="addSp delSp modSp add mod">
        <pc:chgData name="Temitope Nelson" userId="03ca0b5538a8ccb0" providerId="LiveId" clId="{444312AC-E49E-4AAE-988A-70D48957425F}" dt="2024-01-23T18:44:27.344" v="4765" actId="21"/>
        <pc:sldMkLst>
          <pc:docMk/>
          <pc:sldMk cId="26539272" sldId="308"/>
        </pc:sldMkLst>
        <pc:spChg chg="del">
          <ac:chgData name="Temitope Nelson" userId="03ca0b5538a8ccb0" providerId="LiveId" clId="{444312AC-E49E-4AAE-988A-70D48957425F}" dt="2024-01-09T12:28:23.042" v="161" actId="478"/>
          <ac:spMkLst>
            <pc:docMk/>
            <pc:sldMk cId="26539272" sldId="308"/>
            <ac:spMk id="2" creationId="{A018861F-D071-F905-39C2-059AADD13481}"/>
          </ac:spMkLst>
        </pc:spChg>
        <pc:spChg chg="add mod">
          <ac:chgData name="Temitope Nelson" userId="03ca0b5538a8ccb0" providerId="LiveId" clId="{444312AC-E49E-4AAE-988A-70D48957425F}" dt="2024-01-09T13:59:46.202" v="939" actId="14100"/>
          <ac:spMkLst>
            <pc:docMk/>
            <pc:sldMk cId="26539272" sldId="308"/>
            <ac:spMk id="2" creationId="{ED99EA79-8509-EFFE-9913-611B9F9C2EFF}"/>
          </ac:spMkLst>
        </pc:spChg>
        <pc:spChg chg="add mod">
          <ac:chgData name="Temitope Nelson" userId="03ca0b5538a8ccb0" providerId="LiveId" clId="{444312AC-E49E-4AAE-988A-70D48957425F}" dt="2024-01-09T14:04:24.401" v="988" actId="1076"/>
          <ac:spMkLst>
            <pc:docMk/>
            <pc:sldMk cId="26539272" sldId="308"/>
            <ac:spMk id="3" creationId="{E7D74CE1-921D-5533-C1C9-76E407C8A490}"/>
          </ac:spMkLst>
        </pc:spChg>
        <pc:spChg chg="add mod">
          <ac:chgData name="Temitope Nelson" userId="03ca0b5538a8ccb0" providerId="LiveId" clId="{444312AC-E49E-4AAE-988A-70D48957425F}" dt="2024-01-09T14:03:03.735" v="971" actId="1076"/>
          <ac:spMkLst>
            <pc:docMk/>
            <pc:sldMk cId="26539272" sldId="308"/>
            <ac:spMk id="4" creationId="{BE3F86B3-9DA3-87AD-FEF1-A080FD92CE18}"/>
          </ac:spMkLst>
        </pc:spChg>
        <pc:spChg chg="mod">
          <ac:chgData name="Temitope Nelson" userId="03ca0b5538a8ccb0" providerId="LiveId" clId="{444312AC-E49E-4AAE-988A-70D48957425F}" dt="2024-01-23T18:39:39.037" v="4733" actId="207"/>
          <ac:spMkLst>
            <pc:docMk/>
            <pc:sldMk cId="26539272" sldId="308"/>
            <ac:spMk id="6" creationId="{B0F35744-9022-9724-42C0-D1FEF38E89B0}"/>
          </ac:spMkLst>
        </pc:spChg>
        <pc:spChg chg="mod">
          <ac:chgData name="Temitope Nelson" userId="03ca0b5538a8ccb0" providerId="LiveId" clId="{444312AC-E49E-4AAE-988A-70D48957425F}" dt="2024-01-23T18:41:58.630" v="4748" actId="207"/>
          <ac:spMkLst>
            <pc:docMk/>
            <pc:sldMk cId="26539272" sldId="308"/>
            <ac:spMk id="7" creationId="{A204D0E1-F8BF-C4EB-3CAE-E230E73455DB}"/>
          </ac:spMkLst>
        </pc:spChg>
        <pc:spChg chg="add mod">
          <ac:chgData name="Temitope Nelson" userId="03ca0b5538a8ccb0" providerId="LiveId" clId="{444312AC-E49E-4AAE-988A-70D48957425F}" dt="2024-01-09T14:01:41.586" v="963"/>
          <ac:spMkLst>
            <pc:docMk/>
            <pc:sldMk cId="26539272" sldId="308"/>
            <ac:spMk id="8" creationId="{BDBBC683-E7DD-DD28-9395-ED191B7CD011}"/>
          </ac:spMkLst>
        </pc:spChg>
        <pc:spChg chg="add mod topLvl">
          <ac:chgData name="Temitope Nelson" userId="03ca0b5538a8ccb0" providerId="LiveId" clId="{444312AC-E49E-4AAE-988A-70D48957425F}" dt="2024-01-09T13:57:14.146" v="896" actId="20577"/>
          <ac:spMkLst>
            <pc:docMk/>
            <pc:sldMk cId="26539272" sldId="308"/>
            <ac:spMk id="9" creationId="{AAEF2128-EE6D-BB03-F79D-74D36C3E2BF7}"/>
          </ac:spMkLst>
        </pc:spChg>
        <pc:spChg chg="mod">
          <ac:chgData name="Temitope Nelson" userId="03ca0b5538a8ccb0" providerId="LiveId" clId="{444312AC-E49E-4AAE-988A-70D48957425F}" dt="2024-01-23T18:01:37.571" v="4730" actId="207"/>
          <ac:spMkLst>
            <pc:docMk/>
            <pc:sldMk cId="26539272" sldId="308"/>
            <ac:spMk id="11" creationId="{0EDC6202-DF8F-083A-CC03-88DDDA097CD7}"/>
          </ac:spMkLst>
        </pc:spChg>
        <pc:spChg chg="mod">
          <ac:chgData name="Temitope Nelson" userId="03ca0b5538a8ccb0" providerId="LiveId" clId="{444312AC-E49E-4AAE-988A-70D48957425F}" dt="2024-01-23T18:42:05.485" v="4749" actId="207"/>
          <ac:spMkLst>
            <pc:docMk/>
            <pc:sldMk cId="26539272" sldId="308"/>
            <ac:spMk id="12" creationId="{8A1AAB81-9EF0-B8B8-D7C1-6E60B0F5ED8D}"/>
          </ac:spMkLst>
        </pc:spChg>
        <pc:spChg chg="add mod topLvl">
          <ac:chgData name="Temitope Nelson" userId="03ca0b5538a8ccb0" providerId="LiveId" clId="{444312AC-E49E-4AAE-988A-70D48957425F}" dt="2024-01-09T13:59:09.673" v="924" actId="1037"/>
          <ac:spMkLst>
            <pc:docMk/>
            <pc:sldMk cId="26539272" sldId="308"/>
            <ac:spMk id="13" creationId="{42410672-DB87-561C-EDEE-59ADEB196B7F}"/>
          </ac:spMkLst>
        </pc:spChg>
        <pc:spChg chg="add mod">
          <ac:chgData name="Temitope Nelson" userId="03ca0b5538a8ccb0" providerId="LiveId" clId="{444312AC-E49E-4AAE-988A-70D48957425F}" dt="2024-01-09T14:03:32.387" v="976"/>
          <ac:spMkLst>
            <pc:docMk/>
            <pc:sldMk cId="26539272" sldId="308"/>
            <ac:spMk id="14" creationId="{F987E50F-2CEA-F95A-C824-4E84D9CA6B19}"/>
          </ac:spMkLst>
        </pc:spChg>
        <pc:spChg chg="mod topLvl">
          <ac:chgData name="Temitope Nelson" userId="03ca0b5538a8ccb0" providerId="LiveId" clId="{444312AC-E49E-4AAE-988A-70D48957425F}" dt="2024-01-09T14:04:43.626" v="990" actId="20577"/>
          <ac:spMkLst>
            <pc:docMk/>
            <pc:sldMk cId="26539272" sldId="308"/>
            <ac:spMk id="18" creationId="{672FEB3F-9E7E-5C6F-3E3A-087F4CC0B2D7}"/>
          </ac:spMkLst>
        </pc:spChg>
        <pc:spChg chg="mod topLvl">
          <ac:chgData name="Temitope Nelson" userId="03ca0b5538a8ccb0" providerId="LiveId" clId="{444312AC-E49E-4AAE-988A-70D48957425F}" dt="2024-01-09T14:03:46.788" v="980" actId="20577"/>
          <ac:spMkLst>
            <pc:docMk/>
            <pc:sldMk cId="26539272" sldId="308"/>
            <ac:spMk id="19" creationId="{AEB8AF4C-6FA1-80AB-3667-933F37ED9AAF}"/>
          </ac:spMkLst>
        </pc:spChg>
        <pc:spChg chg="mod topLvl">
          <ac:chgData name="Temitope Nelson" userId="03ca0b5538a8ccb0" providerId="LiveId" clId="{444312AC-E49E-4AAE-988A-70D48957425F}" dt="2024-01-09T14:01:45.803" v="965" actId="20577"/>
          <ac:spMkLst>
            <pc:docMk/>
            <pc:sldMk cId="26539272" sldId="308"/>
            <ac:spMk id="21" creationId="{DEDAA818-53DA-4816-F482-CADC4FDD9496}"/>
          </ac:spMkLst>
        </pc:spChg>
        <pc:spChg chg="mod topLvl">
          <ac:chgData name="Temitope Nelson" userId="03ca0b5538a8ccb0" providerId="LiveId" clId="{444312AC-E49E-4AAE-988A-70D48957425F}" dt="2024-01-09T14:03:02.935" v="970" actId="688"/>
          <ac:spMkLst>
            <pc:docMk/>
            <pc:sldMk cId="26539272" sldId="308"/>
            <ac:spMk id="23" creationId="{7DE6EB3F-B366-7D12-DB0A-F55FFFC1EF72}"/>
          </ac:spMkLst>
        </pc:spChg>
        <pc:spChg chg="mod">
          <ac:chgData name="Temitope Nelson" userId="03ca0b5538a8ccb0" providerId="LiveId" clId="{444312AC-E49E-4AAE-988A-70D48957425F}" dt="2024-01-23T18:01:32.035" v="4729" actId="207"/>
          <ac:spMkLst>
            <pc:docMk/>
            <pc:sldMk cId="26539272" sldId="308"/>
            <ac:spMk id="24" creationId="{40A86257-AC7F-B284-5EE5-983C7C0A4161}"/>
          </ac:spMkLst>
        </pc:spChg>
        <pc:spChg chg="mod">
          <ac:chgData name="Temitope Nelson" userId="03ca0b5538a8ccb0" providerId="LiveId" clId="{444312AC-E49E-4AAE-988A-70D48957425F}" dt="2024-01-23T18:42:09.622" v="4750" actId="207"/>
          <ac:spMkLst>
            <pc:docMk/>
            <pc:sldMk cId="26539272" sldId="308"/>
            <ac:spMk id="25" creationId="{DD3A049B-27E5-96B6-9340-9BF5D0F493F9}"/>
          </ac:spMkLst>
        </pc:spChg>
        <pc:spChg chg="mod">
          <ac:chgData name="Temitope Nelson" userId="03ca0b5538a8ccb0" providerId="LiveId" clId="{444312AC-E49E-4AAE-988A-70D48957425F}" dt="2024-01-23T18:01:28.129" v="4728" actId="207"/>
          <ac:spMkLst>
            <pc:docMk/>
            <pc:sldMk cId="26539272" sldId="308"/>
            <ac:spMk id="26" creationId="{D9F543B9-F04E-C738-565F-4F121F3F19BB}"/>
          </ac:spMkLst>
        </pc:spChg>
        <pc:spChg chg="mod">
          <ac:chgData name="Temitope Nelson" userId="03ca0b5538a8ccb0" providerId="LiveId" clId="{444312AC-E49E-4AAE-988A-70D48957425F}" dt="2024-01-23T18:42:15.526" v="4751" actId="207"/>
          <ac:spMkLst>
            <pc:docMk/>
            <pc:sldMk cId="26539272" sldId="308"/>
            <ac:spMk id="27" creationId="{464030BF-40EE-F55E-D25F-A64448045C9E}"/>
          </ac:spMkLst>
        </pc:spChg>
        <pc:spChg chg="mod">
          <ac:chgData name="Temitope Nelson" userId="03ca0b5538a8ccb0" providerId="LiveId" clId="{444312AC-E49E-4AAE-988A-70D48957425F}" dt="2024-01-23T18:01:20.080" v="4727" actId="207"/>
          <ac:spMkLst>
            <pc:docMk/>
            <pc:sldMk cId="26539272" sldId="308"/>
            <ac:spMk id="28" creationId="{29DAE034-AF84-5A3D-B35F-D37C3F910433}"/>
          </ac:spMkLst>
        </pc:spChg>
        <pc:spChg chg="mod">
          <ac:chgData name="Temitope Nelson" userId="03ca0b5538a8ccb0" providerId="LiveId" clId="{444312AC-E49E-4AAE-988A-70D48957425F}" dt="2024-01-23T18:41:09.627" v="4744" actId="207"/>
          <ac:spMkLst>
            <pc:docMk/>
            <pc:sldMk cId="26539272" sldId="308"/>
            <ac:spMk id="29" creationId="{F89E008D-C92E-C90C-DC0D-795078D7B4C4}"/>
          </ac:spMkLst>
        </pc:spChg>
        <pc:spChg chg="mod">
          <ac:chgData name="Temitope Nelson" userId="03ca0b5538a8ccb0" providerId="LiveId" clId="{444312AC-E49E-4AAE-988A-70D48957425F}" dt="2024-01-23T18:01:15.148" v="4726" actId="207"/>
          <ac:spMkLst>
            <pc:docMk/>
            <pc:sldMk cId="26539272" sldId="308"/>
            <ac:spMk id="30" creationId="{A49B4491-9681-5A92-535F-5A42AF11E009}"/>
          </ac:spMkLst>
        </pc:spChg>
        <pc:spChg chg="mod">
          <ac:chgData name="Temitope Nelson" userId="03ca0b5538a8ccb0" providerId="LiveId" clId="{444312AC-E49E-4AAE-988A-70D48957425F}" dt="2024-01-23T18:41:47.342" v="4745" actId="207"/>
          <ac:spMkLst>
            <pc:docMk/>
            <pc:sldMk cId="26539272" sldId="308"/>
            <ac:spMk id="31" creationId="{92703CB8-FC4A-D6E7-D948-0F2EF1B787CC}"/>
          </ac:spMkLst>
        </pc:spChg>
        <pc:spChg chg="add mod">
          <ac:chgData name="Temitope Nelson" userId="03ca0b5538a8ccb0" providerId="LiveId" clId="{444312AC-E49E-4AAE-988A-70D48957425F}" dt="2024-01-09T13:16:40.419" v="682" actId="1076"/>
          <ac:spMkLst>
            <pc:docMk/>
            <pc:sldMk cId="26539272" sldId="308"/>
            <ac:spMk id="32" creationId="{F08D835D-82D2-7F39-27C2-867BC9FC7E1D}"/>
          </ac:spMkLst>
        </pc:spChg>
        <pc:spChg chg="add mod">
          <ac:chgData name="Temitope Nelson" userId="03ca0b5538a8ccb0" providerId="LiveId" clId="{444312AC-E49E-4AAE-988A-70D48957425F}" dt="2024-01-23T18:40:44.720" v="4743" actId="207"/>
          <ac:spMkLst>
            <pc:docMk/>
            <pc:sldMk cId="26539272" sldId="308"/>
            <ac:spMk id="33" creationId="{350DC26B-EED8-910A-1C77-3A8A1F115DC4}"/>
          </ac:spMkLst>
        </pc:spChg>
        <pc:spChg chg="add mod">
          <ac:chgData name="Temitope Nelson" userId="03ca0b5538a8ccb0" providerId="LiveId" clId="{444312AC-E49E-4AAE-988A-70D48957425F}" dt="2024-01-23T18:40:25.838" v="4738" actId="207"/>
          <ac:spMkLst>
            <pc:docMk/>
            <pc:sldMk cId="26539272" sldId="308"/>
            <ac:spMk id="34" creationId="{597D9A39-3E51-3F64-7BC6-3D8A9A78A331}"/>
          </ac:spMkLst>
        </pc:spChg>
        <pc:spChg chg="add mod">
          <ac:chgData name="Temitope Nelson" userId="03ca0b5538a8ccb0" providerId="LiveId" clId="{444312AC-E49E-4AAE-988A-70D48957425F}" dt="2024-01-09T13:17:05.839" v="686" actId="1076"/>
          <ac:spMkLst>
            <pc:docMk/>
            <pc:sldMk cId="26539272" sldId="308"/>
            <ac:spMk id="35" creationId="{CACF79E8-C5F9-BF33-F2C3-36C844EB8700}"/>
          </ac:spMkLst>
        </pc:spChg>
        <pc:spChg chg="add del mod">
          <ac:chgData name="Temitope Nelson" userId="03ca0b5538a8ccb0" providerId="LiveId" clId="{444312AC-E49E-4AAE-988A-70D48957425F}" dt="2024-01-09T13:07:24.714" v="515" actId="478"/>
          <ac:spMkLst>
            <pc:docMk/>
            <pc:sldMk cId="26539272" sldId="308"/>
            <ac:spMk id="36" creationId="{56C7F2F3-FCFF-F5BE-4B96-DC6D82F8586C}"/>
          </ac:spMkLst>
        </pc:spChg>
        <pc:spChg chg="add mod">
          <ac:chgData name="Temitope Nelson" userId="03ca0b5538a8ccb0" providerId="LiveId" clId="{444312AC-E49E-4AAE-988A-70D48957425F}" dt="2024-01-23T18:40:27.950" v="4739" actId="207"/>
          <ac:spMkLst>
            <pc:docMk/>
            <pc:sldMk cId="26539272" sldId="308"/>
            <ac:spMk id="37" creationId="{D50D203B-E655-6AFE-4DC7-2338759242C2}"/>
          </ac:spMkLst>
        </pc:spChg>
        <pc:spChg chg="add mod">
          <ac:chgData name="Temitope Nelson" userId="03ca0b5538a8ccb0" providerId="LiveId" clId="{444312AC-E49E-4AAE-988A-70D48957425F}" dt="2024-01-09T13:16:09.032" v="665" actId="1036"/>
          <ac:spMkLst>
            <pc:docMk/>
            <pc:sldMk cId="26539272" sldId="308"/>
            <ac:spMk id="38" creationId="{0DE08BE3-8AB0-9AC5-D5CB-58D298E0E3C1}"/>
          </ac:spMkLst>
        </pc:spChg>
        <pc:spChg chg="add del mod">
          <ac:chgData name="Temitope Nelson" userId="03ca0b5538a8ccb0" providerId="LiveId" clId="{444312AC-E49E-4AAE-988A-70D48957425F}" dt="2024-01-09T13:07:22.100" v="514" actId="478"/>
          <ac:spMkLst>
            <pc:docMk/>
            <pc:sldMk cId="26539272" sldId="308"/>
            <ac:spMk id="39" creationId="{7EC4F03A-E138-1762-502A-9E1F5E3ABD1D}"/>
          </ac:spMkLst>
        </pc:spChg>
        <pc:spChg chg="add mod">
          <ac:chgData name="Temitope Nelson" userId="03ca0b5538a8ccb0" providerId="LiveId" clId="{444312AC-E49E-4AAE-988A-70D48957425F}" dt="2024-01-23T18:40:36.286" v="4741" actId="207"/>
          <ac:spMkLst>
            <pc:docMk/>
            <pc:sldMk cId="26539272" sldId="308"/>
            <ac:spMk id="40" creationId="{8CB6D6D5-B87D-0070-A120-63ACECBD522B}"/>
          </ac:spMkLst>
        </pc:spChg>
        <pc:spChg chg="add mod">
          <ac:chgData name="Temitope Nelson" userId="03ca0b5538a8ccb0" providerId="LiveId" clId="{444312AC-E49E-4AAE-988A-70D48957425F}" dt="2024-01-09T13:15:17.353" v="645" actId="1076"/>
          <ac:spMkLst>
            <pc:docMk/>
            <pc:sldMk cId="26539272" sldId="308"/>
            <ac:spMk id="41" creationId="{0C61911D-51CD-AEC9-3157-B1ACA5FDB609}"/>
          </ac:spMkLst>
        </pc:spChg>
        <pc:spChg chg="add mod">
          <ac:chgData name="Temitope Nelson" userId="03ca0b5538a8ccb0" providerId="LiveId" clId="{444312AC-E49E-4AAE-988A-70D48957425F}" dt="2024-01-23T18:42:40.381" v="4754" actId="207"/>
          <ac:spMkLst>
            <pc:docMk/>
            <pc:sldMk cId="26539272" sldId="308"/>
            <ac:spMk id="42" creationId="{03B1F583-9876-E81A-4B5E-123F36E7134D}"/>
          </ac:spMkLst>
        </pc:spChg>
        <pc:spChg chg="add mod">
          <ac:chgData name="Temitope Nelson" userId="03ca0b5538a8ccb0" providerId="LiveId" clId="{444312AC-E49E-4AAE-988A-70D48957425F}" dt="2024-01-23T18:40:20.150" v="4736" actId="207"/>
          <ac:spMkLst>
            <pc:docMk/>
            <pc:sldMk cId="26539272" sldId="308"/>
            <ac:spMk id="45" creationId="{996E7591-F0CE-7CBD-01EE-627F5C174029}"/>
          </ac:spMkLst>
        </pc:spChg>
        <pc:spChg chg="add mod">
          <ac:chgData name="Temitope Nelson" userId="03ca0b5538a8ccb0" providerId="LiveId" clId="{444312AC-E49E-4AAE-988A-70D48957425F}" dt="2024-01-09T13:26:48.867" v="761" actId="14100"/>
          <ac:spMkLst>
            <pc:docMk/>
            <pc:sldMk cId="26539272" sldId="308"/>
            <ac:spMk id="46" creationId="{7B7A3BAE-81FB-9A02-411F-00BDEF66A549}"/>
          </ac:spMkLst>
        </pc:spChg>
        <pc:spChg chg="add mod">
          <ac:chgData name="Temitope Nelson" userId="03ca0b5538a8ccb0" providerId="LiveId" clId="{444312AC-E49E-4AAE-988A-70D48957425F}" dt="2024-01-23T18:42:43.102" v="4755" actId="207"/>
          <ac:spMkLst>
            <pc:docMk/>
            <pc:sldMk cId="26539272" sldId="308"/>
            <ac:spMk id="47" creationId="{4575986F-3E72-648A-6853-5694553046E8}"/>
          </ac:spMkLst>
        </pc:spChg>
        <pc:spChg chg="add del mod ord">
          <ac:chgData name="Temitope Nelson" userId="03ca0b5538a8ccb0" providerId="LiveId" clId="{444312AC-E49E-4AAE-988A-70D48957425F}" dt="2024-01-23T17:59:53.216" v="4706" actId="478"/>
          <ac:spMkLst>
            <pc:docMk/>
            <pc:sldMk cId="26539272" sldId="308"/>
            <ac:spMk id="48" creationId="{0C61DAD3-56A4-3156-95A3-DD6FF7BDF8AC}"/>
          </ac:spMkLst>
        </pc:spChg>
        <pc:spChg chg="add mod">
          <ac:chgData name="Temitope Nelson" userId="03ca0b5538a8ccb0" providerId="LiveId" clId="{444312AC-E49E-4AAE-988A-70D48957425F}" dt="2024-01-23T18:42:37.678" v="4753" actId="207"/>
          <ac:spMkLst>
            <pc:docMk/>
            <pc:sldMk cId="26539272" sldId="308"/>
            <ac:spMk id="49" creationId="{B087E849-DD87-2CDB-1CCA-6669BC63256A}"/>
          </ac:spMkLst>
        </pc:spChg>
        <pc:spChg chg="add mod">
          <ac:chgData name="Temitope Nelson" userId="03ca0b5538a8ccb0" providerId="LiveId" clId="{444312AC-E49E-4AAE-988A-70D48957425F}" dt="2024-01-23T18:42:34.789" v="4752" actId="207"/>
          <ac:spMkLst>
            <pc:docMk/>
            <pc:sldMk cId="26539272" sldId="308"/>
            <ac:spMk id="50" creationId="{25F6EAB4-0310-FE73-38C2-3EF7098C4D06}"/>
          </ac:spMkLst>
        </pc:spChg>
        <pc:spChg chg="add mod">
          <ac:chgData name="Temitope Nelson" userId="03ca0b5538a8ccb0" providerId="LiveId" clId="{444312AC-E49E-4AAE-988A-70D48957425F}" dt="2024-01-23T18:40:22.439" v="4737" actId="207"/>
          <ac:spMkLst>
            <pc:docMk/>
            <pc:sldMk cId="26539272" sldId="308"/>
            <ac:spMk id="51" creationId="{F2423B12-0B43-A7C3-05D0-4CA1E82E2F48}"/>
          </ac:spMkLst>
        </pc:spChg>
        <pc:spChg chg="add mod">
          <ac:chgData name="Temitope Nelson" userId="03ca0b5538a8ccb0" providerId="LiveId" clId="{444312AC-E49E-4AAE-988A-70D48957425F}" dt="2024-01-09T13:44:42.785" v="801" actId="14100"/>
          <ac:spMkLst>
            <pc:docMk/>
            <pc:sldMk cId="26539272" sldId="308"/>
            <ac:spMk id="52" creationId="{383C8E56-81BC-105D-72D1-8BB14BFFF725}"/>
          </ac:spMkLst>
        </pc:spChg>
        <pc:spChg chg="add mod">
          <ac:chgData name="Temitope Nelson" userId="03ca0b5538a8ccb0" providerId="LiveId" clId="{444312AC-E49E-4AAE-988A-70D48957425F}" dt="2024-01-23T18:42:45.954" v="4756" actId="207"/>
          <ac:spMkLst>
            <pc:docMk/>
            <pc:sldMk cId="26539272" sldId="308"/>
            <ac:spMk id="53" creationId="{9E34E4AB-097D-C4C9-E788-46C85B6DD396}"/>
          </ac:spMkLst>
        </pc:spChg>
        <pc:spChg chg="add mod">
          <ac:chgData name="Temitope Nelson" userId="03ca0b5538a8ccb0" providerId="LiveId" clId="{444312AC-E49E-4AAE-988A-70D48957425F}" dt="2024-01-23T18:40:32.510" v="4740" actId="207"/>
          <ac:spMkLst>
            <pc:docMk/>
            <pc:sldMk cId="26539272" sldId="308"/>
            <ac:spMk id="54" creationId="{89400D34-75C5-A5D4-2361-A595D3C9977B}"/>
          </ac:spMkLst>
        </pc:spChg>
        <pc:spChg chg="add mod">
          <ac:chgData name="Temitope Nelson" userId="03ca0b5538a8ccb0" providerId="LiveId" clId="{444312AC-E49E-4AAE-988A-70D48957425F}" dt="2024-01-09T13:29:54.177" v="785" actId="1037"/>
          <ac:spMkLst>
            <pc:docMk/>
            <pc:sldMk cId="26539272" sldId="308"/>
            <ac:spMk id="55" creationId="{46776C6B-11C9-E85B-8C45-19D5E09ED0A6}"/>
          </ac:spMkLst>
        </pc:spChg>
        <pc:spChg chg="add mod">
          <ac:chgData name="Temitope Nelson" userId="03ca0b5538a8ccb0" providerId="LiveId" clId="{444312AC-E49E-4AAE-988A-70D48957425F}" dt="2024-01-23T18:42:48.621" v="4757" actId="207"/>
          <ac:spMkLst>
            <pc:docMk/>
            <pc:sldMk cId="26539272" sldId="308"/>
            <ac:spMk id="56" creationId="{8976D68D-0523-D7C0-427A-DCB6FAA3A3D3}"/>
          </ac:spMkLst>
        </pc:spChg>
        <pc:spChg chg="add mod ord">
          <ac:chgData name="Temitope Nelson" userId="03ca0b5538a8ccb0" providerId="LiveId" clId="{444312AC-E49E-4AAE-988A-70D48957425F}" dt="2024-01-23T18:01:00.783" v="4725" actId="14100"/>
          <ac:spMkLst>
            <pc:docMk/>
            <pc:sldMk cId="26539272" sldId="308"/>
            <ac:spMk id="57" creationId="{9068F0CF-EDB4-414B-C5C9-6DF4698BD63F}"/>
          </ac:spMkLst>
        </pc:spChg>
        <pc:spChg chg="add mod">
          <ac:chgData name="Temitope Nelson" userId="03ca0b5538a8ccb0" providerId="LiveId" clId="{444312AC-E49E-4AAE-988A-70D48957425F}" dt="2024-01-23T18:00:16.638" v="4711" actId="2085"/>
          <ac:spMkLst>
            <pc:docMk/>
            <pc:sldMk cId="26539272" sldId="308"/>
            <ac:spMk id="58" creationId="{948C58B0-C987-0148-50C6-E96C61F3E152}"/>
          </ac:spMkLst>
        </pc:spChg>
        <pc:spChg chg="del mod topLvl">
          <ac:chgData name="Temitope Nelson" userId="03ca0b5538a8ccb0" providerId="LiveId" clId="{444312AC-E49E-4AAE-988A-70D48957425F}" dt="2024-01-09T12:46:16.405" v="287" actId="478"/>
          <ac:spMkLst>
            <pc:docMk/>
            <pc:sldMk cId="26539272" sldId="308"/>
            <ac:spMk id="58" creationId="{EFF6FEEF-FCD6-E95E-2449-0B62A245F159}"/>
          </ac:spMkLst>
        </pc:spChg>
        <pc:spChg chg="del mod topLvl">
          <ac:chgData name="Temitope Nelson" userId="03ca0b5538a8ccb0" providerId="LiveId" clId="{444312AC-E49E-4AAE-988A-70D48957425F}" dt="2024-01-09T12:46:16.405" v="287" actId="478"/>
          <ac:spMkLst>
            <pc:docMk/>
            <pc:sldMk cId="26539272" sldId="308"/>
            <ac:spMk id="59" creationId="{0DA99B02-37BE-31B1-0CBE-08DECA6FB7EB}"/>
          </ac:spMkLst>
        </pc:spChg>
        <pc:spChg chg="add del mod">
          <ac:chgData name="Temitope Nelson" userId="03ca0b5538a8ccb0" providerId="LiveId" clId="{444312AC-E49E-4AAE-988A-70D48957425F}" dt="2024-01-23T18:44:27.344" v="4765" actId="21"/>
          <ac:spMkLst>
            <pc:docMk/>
            <pc:sldMk cId="26539272" sldId="308"/>
            <ac:spMk id="59" creationId="{7DC18B15-6F0F-DE94-A787-E84D0563F9E6}"/>
          </ac:spMkLst>
        </pc:spChg>
        <pc:spChg chg="del mod topLvl">
          <ac:chgData name="Temitope Nelson" userId="03ca0b5538a8ccb0" providerId="LiveId" clId="{444312AC-E49E-4AAE-988A-70D48957425F}" dt="2024-01-09T12:32:43.600" v="184" actId="478"/>
          <ac:spMkLst>
            <pc:docMk/>
            <pc:sldMk cId="26539272" sldId="308"/>
            <ac:spMk id="60" creationId="{A0E842D2-5283-654A-64DA-B15C26CB8CE6}"/>
          </ac:spMkLst>
        </pc:spChg>
        <pc:spChg chg="del mod topLvl">
          <ac:chgData name="Temitope Nelson" userId="03ca0b5538a8ccb0" providerId="LiveId" clId="{444312AC-E49E-4AAE-988A-70D48957425F}" dt="2024-01-09T12:32:47.290" v="186" actId="478"/>
          <ac:spMkLst>
            <pc:docMk/>
            <pc:sldMk cId="26539272" sldId="308"/>
            <ac:spMk id="61" creationId="{4E69FD78-EDEF-13D3-6F11-5C42FD25291F}"/>
          </ac:spMkLst>
        </pc:spChg>
        <pc:spChg chg="del mod topLvl">
          <ac:chgData name="Temitope Nelson" userId="03ca0b5538a8ccb0" providerId="LiveId" clId="{444312AC-E49E-4AAE-988A-70D48957425F}" dt="2024-01-09T12:32:47.290" v="186" actId="478"/>
          <ac:spMkLst>
            <pc:docMk/>
            <pc:sldMk cId="26539272" sldId="308"/>
            <ac:spMk id="62" creationId="{CECE911B-E7C3-B85C-38B6-C11DF4896261}"/>
          </ac:spMkLst>
        </pc:spChg>
        <pc:spChg chg="del mod topLvl">
          <ac:chgData name="Temitope Nelson" userId="03ca0b5538a8ccb0" providerId="LiveId" clId="{444312AC-E49E-4AAE-988A-70D48957425F}" dt="2024-01-09T12:32:47.290" v="186" actId="478"/>
          <ac:spMkLst>
            <pc:docMk/>
            <pc:sldMk cId="26539272" sldId="308"/>
            <ac:spMk id="63" creationId="{BA4D1F22-FCED-6A16-F7C9-389F52114D32}"/>
          </ac:spMkLst>
        </pc:spChg>
        <pc:spChg chg="del mod topLvl">
          <ac:chgData name="Temitope Nelson" userId="03ca0b5538a8ccb0" providerId="LiveId" clId="{444312AC-E49E-4AAE-988A-70D48957425F}" dt="2024-01-09T12:32:47.290" v="186" actId="478"/>
          <ac:spMkLst>
            <pc:docMk/>
            <pc:sldMk cId="26539272" sldId="308"/>
            <ac:spMk id="64" creationId="{63861D2A-C269-DD05-0882-1163BF9EC7C6}"/>
          </ac:spMkLst>
        </pc:spChg>
        <pc:spChg chg="del mod topLvl">
          <ac:chgData name="Temitope Nelson" userId="03ca0b5538a8ccb0" providerId="LiveId" clId="{444312AC-E49E-4AAE-988A-70D48957425F}" dt="2024-01-09T12:32:44.238" v="185" actId="478"/>
          <ac:spMkLst>
            <pc:docMk/>
            <pc:sldMk cId="26539272" sldId="308"/>
            <ac:spMk id="65" creationId="{117C7FD5-64BD-68C1-26F3-499CAB8912AA}"/>
          </ac:spMkLst>
        </pc:spChg>
        <pc:spChg chg="del mod topLvl">
          <ac:chgData name="Temitope Nelson" userId="03ca0b5538a8ccb0" providerId="LiveId" clId="{444312AC-E49E-4AAE-988A-70D48957425F}" dt="2024-01-09T12:32:49.548" v="187" actId="478"/>
          <ac:spMkLst>
            <pc:docMk/>
            <pc:sldMk cId="26539272" sldId="308"/>
            <ac:spMk id="66" creationId="{73E6282E-4F31-E733-C037-18E04781F158}"/>
          </ac:spMkLst>
        </pc:spChg>
        <pc:spChg chg="del mod topLvl">
          <ac:chgData name="Temitope Nelson" userId="03ca0b5538a8ccb0" providerId="LiveId" clId="{444312AC-E49E-4AAE-988A-70D48957425F}" dt="2024-01-09T12:32:49.548" v="187" actId="478"/>
          <ac:spMkLst>
            <pc:docMk/>
            <pc:sldMk cId="26539272" sldId="308"/>
            <ac:spMk id="67" creationId="{694C7539-7AC3-59A8-ACC7-0470116A8964}"/>
          </ac:spMkLst>
        </pc:spChg>
        <pc:spChg chg="del mod topLvl">
          <ac:chgData name="Temitope Nelson" userId="03ca0b5538a8ccb0" providerId="LiveId" clId="{444312AC-E49E-4AAE-988A-70D48957425F}" dt="2024-01-09T12:32:49.548" v="187" actId="478"/>
          <ac:spMkLst>
            <pc:docMk/>
            <pc:sldMk cId="26539272" sldId="308"/>
            <ac:spMk id="68" creationId="{A9C8E20D-F318-98A2-7E7D-4B8C7B1D9F24}"/>
          </ac:spMkLst>
        </pc:spChg>
        <pc:spChg chg="del mod topLvl">
          <ac:chgData name="Temitope Nelson" userId="03ca0b5538a8ccb0" providerId="LiveId" clId="{444312AC-E49E-4AAE-988A-70D48957425F}" dt="2024-01-09T12:32:49.548" v="187" actId="478"/>
          <ac:spMkLst>
            <pc:docMk/>
            <pc:sldMk cId="26539272" sldId="308"/>
            <ac:spMk id="69" creationId="{97D643C8-8183-1658-5379-80E5D631D2A6}"/>
          </ac:spMkLst>
        </pc:spChg>
        <pc:spChg chg="del mod topLvl">
          <ac:chgData name="Temitope Nelson" userId="03ca0b5538a8ccb0" providerId="LiveId" clId="{444312AC-E49E-4AAE-988A-70D48957425F}" dt="2024-01-09T12:32:49.548" v="187" actId="478"/>
          <ac:spMkLst>
            <pc:docMk/>
            <pc:sldMk cId="26539272" sldId="308"/>
            <ac:spMk id="70" creationId="{46FD50A7-2A81-D5B3-BF82-81011AA7730F}"/>
          </ac:spMkLst>
        </pc:spChg>
        <pc:spChg chg="mod">
          <ac:chgData name="Temitope Nelson" userId="03ca0b5538a8ccb0" providerId="LiveId" clId="{444312AC-E49E-4AAE-988A-70D48957425F}" dt="2024-01-23T18:39:32.606" v="4731" actId="207"/>
          <ac:spMkLst>
            <pc:docMk/>
            <pc:sldMk cId="26539272" sldId="308"/>
            <ac:spMk id="72" creationId="{33B436F0-5FA3-5779-CA48-8528409E51CF}"/>
          </ac:spMkLst>
        </pc:spChg>
        <pc:spChg chg="mod">
          <ac:chgData name="Temitope Nelson" userId="03ca0b5538a8ccb0" providerId="LiveId" clId="{444312AC-E49E-4AAE-988A-70D48957425F}" dt="2024-01-23T18:41:52.005" v="4746" actId="207"/>
          <ac:spMkLst>
            <pc:docMk/>
            <pc:sldMk cId="26539272" sldId="308"/>
            <ac:spMk id="73" creationId="{A1D27893-CF9A-6F35-225C-ED8CE493D60A}"/>
          </ac:spMkLst>
        </pc:spChg>
        <pc:spChg chg="mod">
          <ac:chgData name="Temitope Nelson" userId="03ca0b5538a8ccb0" providerId="LiveId" clId="{444312AC-E49E-4AAE-988A-70D48957425F}" dt="2024-01-23T18:39:36.084" v="4732" actId="207"/>
          <ac:spMkLst>
            <pc:docMk/>
            <pc:sldMk cId="26539272" sldId="308"/>
            <ac:spMk id="75" creationId="{90F5F307-2DEB-3FD2-6A8F-F995A2DFA6B5}"/>
          </ac:spMkLst>
        </pc:spChg>
        <pc:spChg chg="mod">
          <ac:chgData name="Temitope Nelson" userId="03ca0b5538a8ccb0" providerId="LiveId" clId="{444312AC-E49E-4AAE-988A-70D48957425F}" dt="2024-01-23T18:41:54.712" v="4747" actId="207"/>
          <ac:spMkLst>
            <pc:docMk/>
            <pc:sldMk cId="26539272" sldId="308"/>
            <ac:spMk id="76" creationId="{64F349B3-7584-6512-74C2-46307A3BA926}"/>
          </ac:spMkLst>
        </pc:spChg>
        <pc:spChg chg="mod topLvl">
          <ac:chgData name="Temitope Nelson" userId="03ca0b5538a8ccb0" providerId="LiveId" clId="{444312AC-E49E-4AAE-988A-70D48957425F}" dt="2024-01-09T13:46:35.961" v="808" actId="688"/>
          <ac:spMkLst>
            <pc:docMk/>
            <pc:sldMk cId="26539272" sldId="308"/>
            <ac:spMk id="77" creationId="{4A082DA1-DC57-7D63-739A-F04CCF75F8D2}"/>
          </ac:spMkLst>
        </pc:spChg>
        <pc:spChg chg="mod topLvl">
          <ac:chgData name="Temitope Nelson" userId="03ca0b5538a8ccb0" providerId="LiveId" clId="{444312AC-E49E-4AAE-988A-70D48957425F}" dt="2024-01-09T12:52:36.155" v="379" actId="338"/>
          <ac:spMkLst>
            <pc:docMk/>
            <pc:sldMk cId="26539272" sldId="308"/>
            <ac:spMk id="78" creationId="{E66EE411-279C-5DD1-755C-2551331D4113}"/>
          </ac:spMkLst>
        </pc:spChg>
        <pc:spChg chg="del mod">
          <ac:chgData name="Temitope Nelson" userId="03ca0b5538a8ccb0" providerId="LiveId" clId="{444312AC-E49E-4AAE-988A-70D48957425F}" dt="2024-01-09T12:46:13.062" v="286" actId="478"/>
          <ac:spMkLst>
            <pc:docMk/>
            <pc:sldMk cId="26539272" sldId="308"/>
            <ac:spMk id="79" creationId="{9676BDA1-B7C3-5632-15C4-0C3C3FEB1A5C}"/>
          </ac:spMkLst>
        </pc:spChg>
        <pc:spChg chg="del mod">
          <ac:chgData name="Temitope Nelson" userId="03ca0b5538a8ccb0" providerId="LiveId" clId="{444312AC-E49E-4AAE-988A-70D48957425F}" dt="2024-01-09T12:46:16.405" v="287" actId="478"/>
          <ac:spMkLst>
            <pc:docMk/>
            <pc:sldMk cId="26539272" sldId="308"/>
            <ac:spMk id="80" creationId="{946F5548-1B38-CE51-D4E6-696ABD686363}"/>
          </ac:spMkLst>
        </pc:spChg>
        <pc:spChg chg="del mod">
          <ac:chgData name="Temitope Nelson" userId="03ca0b5538a8ccb0" providerId="LiveId" clId="{444312AC-E49E-4AAE-988A-70D48957425F}" dt="2024-01-09T12:46:54.119" v="294" actId="478"/>
          <ac:spMkLst>
            <pc:docMk/>
            <pc:sldMk cId="26539272" sldId="308"/>
            <ac:spMk id="81" creationId="{B5671E33-E2FD-BB34-A427-CA06BC4D65B4}"/>
          </ac:spMkLst>
        </pc:spChg>
        <pc:spChg chg="add del mod">
          <ac:chgData name="Temitope Nelson" userId="03ca0b5538a8ccb0" providerId="LiveId" clId="{444312AC-E49E-4AAE-988A-70D48957425F}" dt="2024-01-09T12:51:22.100" v="371" actId="478"/>
          <ac:spMkLst>
            <pc:docMk/>
            <pc:sldMk cId="26539272" sldId="308"/>
            <ac:spMk id="82" creationId="{1C8AF21A-A7E1-DF4C-9AEE-92C9B79B9F69}"/>
          </ac:spMkLst>
        </pc:spChg>
        <pc:spChg chg="mod">
          <ac:chgData name="Temitope Nelson" userId="03ca0b5538a8ccb0" providerId="LiveId" clId="{444312AC-E49E-4AAE-988A-70D48957425F}" dt="2024-01-23T18:40:16.337" v="4735" actId="207"/>
          <ac:spMkLst>
            <pc:docMk/>
            <pc:sldMk cId="26539272" sldId="308"/>
            <ac:spMk id="83" creationId="{78109629-B04F-8EAE-8F6C-50C3DE01F8E3}"/>
          </ac:spMkLst>
        </pc:spChg>
        <pc:spChg chg="add del mod">
          <ac:chgData name="Temitope Nelson" userId="03ca0b5538a8ccb0" providerId="LiveId" clId="{444312AC-E49E-4AAE-988A-70D48957425F}" dt="2024-01-09T12:30:10.609" v="178" actId="478"/>
          <ac:spMkLst>
            <pc:docMk/>
            <pc:sldMk cId="26539272" sldId="308"/>
            <ac:spMk id="84" creationId="{0DA725A9-7E07-0C44-BACC-2CEE26531714}"/>
          </ac:spMkLst>
        </pc:spChg>
        <pc:spChg chg="add del mod">
          <ac:chgData name="Temitope Nelson" userId="03ca0b5538a8ccb0" providerId="LiveId" clId="{444312AC-E49E-4AAE-988A-70D48957425F}" dt="2024-01-09T12:30:10.609" v="178" actId="478"/>
          <ac:spMkLst>
            <pc:docMk/>
            <pc:sldMk cId="26539272" sldId="308"/>
            <ac:spMk id="85" creationId="{8ECBE2A9-4CFE-9C0F-F900-BF48C6B0EE01}"/>
          </ac:spMkLst>
        </pc:spChg>
        <pc:spChg chg="add del mod">
          <ac:chgData name="Temitope Nelson" userId="03ca0b5538a8ccb0" providerId="LiveId" clId="{444312AC-E49E-4AAE-988A-70D48957425F}" dt="2024-01-09T12:51:22.100" v="371" actId="478"/>
          <ac:spMkLst>
            <pc:docMk/>
            <pc:sldMk cId="26539272" sldId="308"/>
            <ac:spMk id="86" creationId="{4BAD7D58-15FC-9858-7634-BE7F2CF84217}"/>
          </ac:spMkLst>
        </pc:spChg>
        <pc:spChg chg="add del mod">
          <ac:chgData name="Temitope Nelson" userId="03ca0b5538a8ccb0" providerId="LiveId" clId="{444312AC-E49E-4AAE-988A-70D48957425F}" dt="2024-01-09T12:51:22.100" v="371" actId="478"/>
          <ac:spMkLst>
            <pc:docMk/>
            <pc:sldMk cId="26539272" sldId="308"/>
            <ac:spMk id="87" creationId="{DCD7F9BE-6E23-70A8-A83E-A2796144BB56}"/>
          </ac:spMkLst>
        </pc:spChg>
        <pc:spChg chg="add del mod">
          <ac:chgData name="Temitope Nelson" userId="03ca0b5538a8ccb0" providerId="LiveId" clId="{444312AC-E49E-4AAE-988A-70D48957425F}" dt="2024-01-09T12:51:22.100" v="371" actId="478"/>
          <ac:spMkLst>
            <pc:docMk/>
            <pc:sldMk cId="26539272" sldId="308"/>
            <ac:spMk id="88" creationId="{23611AEA-22B9-F1C6-8DB2-1A7C09700159}"/>
          </ac:spMkLst>
        </pc:spChg>
        <pc:spChg chg="add mod">
          <ac:chgData name="Temitope Nelson" userId="03ca0b5538a8ccb0" providerId="LiveId" clId="{444312AC-E49E-4AAE-988A-70D48957425F}" dt="2024-01-23T18:40:39.190" v="4742" actId="207"/>
          <ac:spMkLst>
            <pc:docMk/>
            <pc:sldMk cId="26539272" sldId="308"/>
            <ac:spMk id="89" creationId="{86642FDC-2747-13C4-C182-0635783EEF47}"/>
          </ac:spMkLst>
        </pc:spChg>
        <pc:spChg chg="add mod">
          <ac:chgData name="Temitope Nelson" userId="03ca0b5538a8ccb0" providerId="LiveId" clId="{444312AC-E49E-4AAE-988A-70D48957425F}" dt="2024-01-09T13:52:00.257" v="844" actId="1076"/>
          <ac:spMkLst>
            <pc:docMk/>
            <pc:sldMk cId="26539272" sldId="308"/>
            <ac:spMk id="90" creationId="{7FADB70B-D95E-31B5-B303-688205CE6A6E}"/>
          </ac:spMkLst>
        </pc:spChg>
        <pc:spChg chg="add mod">
          <ac:chgData name="Temitope Nelson" userId="03ca0b5538a8ccb0" providerId="LiveId" clId="{444312AC-E49E-4AAE-988A-70D48957425F}" dt="2024-01-23T18:42:52.321" v="4758" actId="207"/>
          <ac:spMkLst>
            <pc:docMk/>
            <pc:sldMk cId="26539272" sldId="308"/>
            <ac:spMk id="91" creationId="{8F1A8E08-EF6C-983F-B9C0-4B0AB320493F}"/>
          </ac:spMkLst>
        </pc:spChg>
        <pc:spChg chg="add mod">
          <ac:chgData name="Temitope Nelson" userId="03ca0b5538a8ccb0" providerId="LiveId" clId="{444312AC-E49E-4AAE-988A-70D48957425F}" dt="2024-01-09T13:54:22.233" v="856" actId="1076"/>
          <ac:spMkLst>
            <pc:docMk/>
            <pc:sldMk cId="26539272" sldId="308"/>
            <ac:spMk id="92" creationId="{A61D3634-1B72-617D-6D29-D36DCEB518DE}"/>
          </ac:spMkLst>
        </pc:spChg>
        <pc:spChg chg="add mod">
          <ac:chgData name="Temitope Nelson" userId="03ca0b5538a8ccb0" providerId="LiveId" clId="{444312AC-E49E-4AAE-988A-70D48957425F}" dt="2024-01-09T13:54:53.322" v="859" actId="1076"/>
          <ac:spMkLst>
            <pc:docMk/>
            <pc:sldMk cId="26539272" sldId="308"/>
            <ac:spMk id="93" creationId="{4F149175-5E39-50A0-BCB3-8C53366DF63A}"/>
          </ac:spMkLst>
        </pc:spChg>
        <pc:spChg chg="add mod">
          <ac:chgData name="Temitope Nelson" userId="03ca0b5538a8ccb0" providerId="LiveId" clId="{444312AC-E49E-4AAE-988A-70D48957425F}" dt="2024-01-09T13:56:27.966" v="890" actId="1038"/>
          <ac:spMkLst>
            <pc:docMk/>
            <pc:sldMk cId="26539272" sldId="308"/>
            <ac:spMk id="94" creationId="{35EF5D58-8159-BE75-BB6C-763A580413FC}"/>
          </ac:spMkLst>
        </pc:spChg>
        <pc:spChg chg="add mod">
          <ac:chgData name="Temitope Nelson" userId="03ca0b5538a8ccb0" providerId="LiveId" clId="{444312AC-E49E-4AAE-988A-70D48957425F}" dt="2024-01-09T13:57:14.559" v="897" actId="1076"/>
          <ac:spMkLst>
            <pc:docMk/>
            <pc:sldMk cId="26539272" sldId="308"/>
            <ac:spMk id="95" creationId="{241AC9F1-7007-8ED2-75E0-E1E0B73B3556}"/>
          </ac:spMkLst>
        </pc:spChg>
        <pc:grpChg chg="del mod">
          <ac:chgData name="Temitope Nelson" userId="03ca0b5538a8ccb0" providerId="LiveId" clId="{444312AC-E49E-4AAE-988A-70D48957425F}" dt="2024-01-09T12:46:13.062" v="286" actId="478"/>
          <ac:grpSpMkLst>
            <pc:docMk/>
            <pc:sldMk cId="26539272" sldId="308"/>
            <ac:grpSpMk id="3" creationId="{C08DAC96-7606-54D9-BD70-6A8D73E620E5}"/>
          </ac:grpSpMkLst>
        </pc:grpChg>
        <pc:grpChg chg="add mod topLvl">
          <ac:chgData name="Temitope Nelson" userId="03ca0b5538a8ccb0" providerId="LiveId" clId="{444312AC-E49E-4AAE-988A-70D48957425F}" dt="2024-01-09T12:52:36.155" v="379" actId="338"/>
          <ac:grpSpMkLst>
            <pc:docMk/>
            <pc:sldMk cId="26539272" sldId="308"/>
            <ac:grpSpMk id="5" creationId="{CD4924D0-6002-AC38-CCB4-53F7FE83CC42}"/>
          </ac:grpSpMkLst>
        </pc:grpChg>
        <pc:grpChg chg="add mod topLvl">
          <ac:chgData name="Temitope Nelson" userId="03ca0b5538a8ccb0" providerId="LiveId" clId="{444312AC-E49E-4AAE-988A-70D48957425F}" dt="2024-01-09T12:52:36.155" v="379" actId="338"/>
          <ac:grpSpMkLst>
            <pc:docMk/>
            <pc:sldMk cId="26539272" sldId="308"/>
            <ac:grpSpMk id="10" creationId="{B0E58BF9-C463-0BBF-FB83-5EA1D1A7A34D}"/>
          </ac:grpSpMkLst>
        </pc:grpChg>
        <pc:grpChg chg="add del mod">
          <ac:chgData name="Temitope Nelson" userId="03ca0b5538a8ccb0" providerId="LiveId" clId="{444312AC-E49E-4AAE-988A-70D48957425F}" dt="2024-01-09T12:42:27.290" v="251" actId="165"/>
          <ac:grpSpMkLst>
            <pc:docMk/>
            <pc:sldMk cId="26539272" sldId="308"/>
            <ac:grpSpMk id="14" creationId="{9F702845-8B52-90CE-22F6-B7068EAE8475}"/>
          </ac:grpSpMkLst>
        </pc:grpChg>
        <pc:grpChg chg="add del mod">
          <ac:chgData name="Temitope Nelson" userId="03ca0b5538a8ccb0" providerId="LiveId" clId="{444312AC-E49E-4AAE-988A-70D48957425F}" dt="2024-01-09T12:42:19.901" v="250" actId="165"/>
          <ac:grpSpMkLst>
            <pc:docMk/>
            <pc:sldMk cId="26539272" sldId="308"/>
            <ac:grpSpMk id="15" creationId="{6C13D9E8-FE61-57CC-BCC1-1FD0ED583B7C}"/>
          </ac:grpSpMkLst>
        </pc:grpChg>
        <pc:grpChg chg="mod topLvl">
          <ac:chgData name="Temitope Nelson" userId="03ca0b5538a8ccb0" providerId="LiveId" clId="{444312AC-E49E-4AAE-988A-70D48957425F}" dt="2024-01-09T12:52:43.444" v="380" actId="338"/>
          <ac:grpSpMkLst>
            <pc:docMk/>
            <pc:sldMk cId="26539272" sldId="308"/>
            <ac:grpSpMk id="16" creationId="{BE4A3EFD-ECA9-CC8C-1393-02E11D458EA5}"/>
          </ac:grpSpMkLst>
        </pc:grpChg>
        <pc:grpChg chg="mod topLvl">
          <ac:chgData name="Temitope Nelson" userId="03ca0b5538a8ccb0" providerId="LiveId" clId="{444312AC-E49E-4AAE-988A-70D48957425F}" dt="2024-01-09T12:52:43.444" v="380" actId="338"/>
          <ac:grpSpMkLst>
            <pc:docMk/>
            <pc:sldMk cId="26539272" sldId="308"/>
            <ac:grpSpMk id="17" creationId="{58C2B69C-5EBB-7140-86F3-FF1E52962785}"/>
          </ac:grpSpMkLst>
        </pc:grpChg>
        <pc:grpChg chg="mod topLvl">
          <ac:chgData name="Temitope Nelson" userId="03ca0b5538a8ccb0" providerId="LiveId" clId="{444312AC-E49E-4AAE-988A-70D48957425F}" dt="2024-01-09T12:52:43.444" v="380" actId="338"/>
          <ac:grpSpMkLst>
            <pc:docMk/>
            <pc:sldMk cId="26539272" sldId="308"/>
            <ac:grpSpMk id="20" creationId="{33315A0D-C58E-6881-9B07-6F4124CC9796}"/>
          </ac:grpSpMkLst>
        </pc:grpChg>
        <pc:grpChg chg="mod topLvl">
          <ac:chgData name="Temitope Nelson" userId="03ca0b5538a8ccb0" providerId="LiveId" clId="{444312AC-E49E-4AAE-988A-70D48957425F}" dt="2024-01-09T12:52:43.444" v="380" actId="338"/>
          <ac:grpSpMkLst>
            <pc:docMk/>
            <pc:sldMk cId="26539272" sldId="308"/>
            <ac:grpSpMk id="22" creationId="{40375C56-89BE-5002-E3FC-6D8088E9B150}"/>
          </ac:grpSpMkLst>
        </pc:grpChg>
        <pc:grpChg chg="add mod">
          <ac:chgData name="Temitope Nelson" userId="03ca0b5538a8ccb0" providerId="LiveId" clId="{444312AC-E49E-4AAE-988A-70D48957425F}" dt="2024-01-09T12:55:23.938" v="449" actId="1038"/>
          <ac:grpSpMkLst>
            <pc:docMk/>
            <pc:sldMk cId="26539272" sldId="308"/>
            <ac:grpSpMk id="43" creationId="{B75AEE46-560C-24F4-65AB-B968BE6DE0AB}"/>
          </ac:grpSpMkLst>
        </pc:grpChg>
        <pc:grpChg chg="add mod">
          <ac:chgData name="Temitope Nelson" userId="03ca0b5538a8ccb0" providerId="LiveId" clId="{444312AC-E49E-4AAE-988A-70D48957425F}" dt="2024-01-09T12:55:23.938" v="449" actId="1038"/>
          <ac:grpSpMkLst>
            <pc:docMk/>
            <pc:sldMk cId="26539272" sldId="308"/>
            <ac:grpSpMk id="44" creationId="{5A25E41E-E3A0-924A-CCB4-9F55CFDC6271}"/>
          </ac:grpSpMkLst>
        </pc:grpChg>
        <pc:grpChg chg="del">
          <ac:chgData name="Temitope Nelson" userId="03ca0b5538a8ccb0" providerId="LiveId" clId="{444312AC-E49E-4AAE-988A-70D48957425F}" dt="2024-01-09T12:32:34.541" v="181" actId="165"/>
          <ac:grpSpMkLst>
            <pc:docMk/>
            <pc:sldMk cId="26539272" sldId="308"/>
            <ac:grpSpMk id="57" creationId="{20A0AC3A-389B-5261-71B1-E81AEDEF54E9}"/>
          </ac:grpSpMkLst>
        </pc:grpChg>
        <pc:grpChg chg="mod topLvl">
          <ac:chgData name="Temitope Nelson" userId="03ca0b5538a8ccb0" providerId="LiveId" clId="{444312AC-E49E-4AAE-988A-70D48957425F}" dt="2024-01-09T12:52:36.155" v="379" actId="338"/>
          <ac:grpSpMkLst>
            <pc:docMk/>
            <pc:sldMk cId="26539272" sldId="308"/>
            <ac:grpSpMk id="71" creationId="{9EB91856-DC28-89FC-AED9-4A59571A246B}"/>
          </ac:grpSpMkLst>
        </pc:grpChg>
        <pc:grpChg chg="mod topLvl">
          <ac:chgData name="Temitope Nelson" userId="03ca0b5538a8ccb0" providerId="LiveId" clId="{444312AC-E49E-4AAE-988A-70D48957425F}" dt="2024-01-09T12:52:36.155" v="379" actId="338"/>
          <ac:grpSpMkLst>
            <pc:docMk/>
            <pc:sldMk cId="26539272" sldId="308"/>
            <ac:grpSpMk id="74" creationId="{3CB3E42B-3C18-0BAF-C5B1-796A1E369165}"/>
          </ac:grpSpMkLst>
        </pc:grpChg>
        <pc:picChg chg="add mod ord modCrop">
          <ac:chgData name="Temitope Nelson" userId="03ca0b5538a8ccb0" providerId="LiveId" clId="{444312AC-E49E-4AAE-988A-70D48957425F}" dt="2024-01-23T17:57:10.670" v="4677" actId="166"/>
          <ac:picMkLst>
            <pc:docMk/>
            <pc:sldMk cId="26539272" sldId="308"/>
            <ac:picMk id="36" creationId="{6DAFA355-6857-197F-9C04-320062484E5A}"/>
          </ac:picMkLst>
        </pc:picChg>
      </pc:sldChg>
      <pc:sldChg chg="addSp delSp modSp add del mod">
        <pc:chgData name="Temitope Nelson" userId="03ca0b5538a8ccb0" providerId="LiveId" clId="{444312AC-E49E-4AAE-988A-70D48957425F}" dt="2024-01-10T09:08:57.638" v="1039" actId="47"/>
        <pc:sldMkLst>
          <pc:docMk/>
          <pc:sldMk cId="1282321395" sldId="309"/>
        </pc:sldMkLst>
        <pc:spChg chg="add mod">
          <ac:chgData name="Temitope Nelson" userId="03ca0b5538a8ccb0" providerId="LiveId" clId="{444312AC-E49E-4AAE-988A-70D48957425F}" dt="2024-01-10T09:08:16.245" v="1031" actId="1076"/>
          <ac:spMkLst>
            <pc:docMk/>
            <pc:sldMk cId="1282321395" sldId="309"/>
            <ac:spMk id="3" creationId="{8D31104F-F52F-D7E1-D35A-8961606258A6}"/>
          </ac:spMkLst>
        </pc:spChg>
        <pc:spChg chg="del">
          <ac:chgData name="Temitope Nelson" userId="03ca0b5538a8ccb0" providerId="LiveId" clId="{444312AC-E49E-4AAE-988A-70D48957425F}" dt="2024-01-10T09:08:07.087" v="1029" actId="478"/>
          <ac:spMkLst>
            <pc:docMk/>
            <pc:sldMk cId="1282321395" sldId="309"/>
            <ac:spMk id="5" creationId="{4A1C0A45-F70C-2177-71A8-6007F622FC7D}"/>
          </ac:spMkLst>
        </pc:spChg>
        <pc:spChg chg="del">
          <ac:chgData name="Temitope Nelson" userId="03ca0b5538a8ccb0" providerId="LiveId" clId="{444312AC-E49E-4AAE-988A-70D48957425F}" dt="2024-01-10T09:08:07.087" v="1029" actId="478"/>
          <ac:spMkLst>
            <pc:docMk/>
            <pc:sldMk cId="1282321395" sldId="309"/>
            <ac:spMk id="6" creationId="{F794B6C9-AB84-B847-A3C4-20F756B9D829}"/>
          </ac:spMkLst>
        </pc:spChg>
        <pc:spChg chg="del">
          <ac:chgData name="Temitope Nelson" userId="03ca0b5538a8ccb0" providerId="LiveId" clId="{444312AC-E49E-4AAE-988A-70D48957425F}" dt="2024-01-10T09:08:07.087" v="1029" actId="478"/>
          <ac:spMkLst>
            <pc:docMk/>
            <pc:sldMk cId="1282321395" sldId="309"/>
            <ac:spMk id="7" creationId="{6A59F08D-8CA8-EFFE-933A-2914672DC2EA}"/>
          </ac:spMkLst>
        </pc:spChg>
        <pc:spChg chg="add mod">
          <ac:chgData name="Temitope Nelson" userId="03ca0b5538a8ccb0" providerId="LiveId" clId="{444312AC-E49E-4AAE-988A-70D48957425F}" dt="2024-01-10T09:08:16.245" v="1031" actId="1076"/>
          <ac:spMkLst>
            <pc:docMk/>
            <pc:sldMk cId="1282321395" sldId="309"/>
            <ac:spMk id="8" creationId="{6CAC3FB5-4B6E-D618-070A-4BE463E8D016}"/>
          </ac:spMkLst>
        </pc:spChg>
        <pc:spChg chg="add mod">
          <ac:chgData name="Temitope Nelson" userId="03ca0b5538a8ccb0" providerId="LiveId" clId="{444312AC-E49E-4AAE-988A-70D48957425F}" dt="2024-01-10T09:08:16.245" v="1031" actId="1076"/>
          <ac:spMkLst>
            <pc:docMk/>
            <pc:sldMk cId="1282321395" sldId="309"/>
            <ac:spMk id="9" creationId="{298E9E4C-A1BA-E032-A71C-72EBE69830CC}"/>
          </ac:spMkLst>
        </pc:spChg>
        <pc:spChg chg="del">
          <ac:chgData name="Temitope Nelson" userId="03ca0b5538a8ccb0" providerId="LiveId" clId="{444312AC-E49E-4AAE-988A-70D48957425F}" dt="2024-01-10T09:08:07.087" v="1029" actId="478"/>
          <ac:spMkLst>
            <pc:docMk/>
            <pc:sldMk cId="1282321395" sldId="309"/>
            <ac:spMk id="11" creationId="{800BEFBF-7CF4-A3DB-9E68-C2159227F5E6}"/>
          </ac:spMkLst>
        </pc:spChg>
        <pc:spChg chg="del">
          <ac:chgData name="Temitope Nelson" userId="03ca0b5538a8ccb0" providerId="LiveId" clId="{444312AC-E49E-4AAE-988A-70D48957425F}" dt="2024-01-10T09:08:07.087" v="1029" actId="478"/>
          <ac:spMkLst>
            <pc:docMk/>
            <pc:sldMk cId="1282321395" sldId="309"/>
            <ac:spMk id="12" creationId="{29B99E85-25CB-7486-5AF7-882FDC1F58DC}"/>
          </ac:spMkLst>
        </pc:spChg>
        <pc:spChg chg="del">
          <ac:chgData name="Temitope Nelson" userId="03ca0b5538a8ccb0" providerId="LiveId" clId="{444312AC-E49E-4AAE-988A-70D48957425F}" dt="2024-01-10T09:08:07.087" v="1029" actId="478"/>
          <ac:spMkLst>
            <pc:docMk/>
            <pc:sldMk cId="1282321395" sldId="309"/>
            <ac:spMk id="13" creationId="{5755A230-D765-8C87-DFA3-E1A2CD1D9973}"/>
          </ac:spMkLst>
        </pc:spChg>
        <pc:spChg chg="del">
          <ac:chgData name="Temitope Nelson" userId="03ca0b5538a8ccb0" providerId="LiveId" clId="{444312AC-E49E-4AAE-988A-70D48957425F}" dt="2024-01-10T09:08:07.087" v="1029" actId="478"/>
          <ac:spMkLst>
            <pc:docMk/>
            <pc:sldMk cId="1282321395" sldId="309"/>
            <ac:spMk id="14" creationId="{8E336BFE-F98B-911A-71FC-B3706A87E048}"/>
          </ac:spMkLst>
        </pc:spChg>
        <pc:spChg chg="del">
          <ac:chgData name="Temitope Nelson" userId="03ca0b5538a8ccb0" providerId="LiveId" clId="{444312AC-E49E-4AAE-988A-70D48957425F}" dt="2024-01-10T09:08:07.087" v="1029" actId="478"/>
          <ac:spMkLst>
            <pc:docMk/>
            <pc:sldMk cId="1282321395" sldId="309"/>
            <ac:spMk id="236" creationId="{00000000-0000-0000-0000-000000000000}"/>
          </ac:spMkLst>
        </pc:spChg>
        <pc:picChg chg="add mod">
          <ac:chgData name="Temitope Nelson" userId="03ca0b5538a8ccb0" providerId="LiveId" clId="{444312AC-E49E-4AAE-988A-70D48957425F}" dt="2024-01-10T09:08:38.245" v="1037" actId="1076"/>
          <ac:picMkLst>
            <pc:docMk/>
            <pc:sldMk cId="1282321395" sldId="309"/>
            <ac:picMk id="2" creationId="{5F75E13B-FEEE-E9EF-E0D9-5F4C5823F3E3}"/>
          </ac:picMkLst>
        </pc:picChg>
        <pc:picChg chg="del">
          <ac:chgData name="Temitope Nelson" userId="03ca0b5538a8ccb0" providerId="LiveId" clId="{444312AC-E49E-4AAE-988A-70D48957425F}" dt="2024-01-10T09:08:07.087" v="1029" actId="478"/>
          <ac:picMkLst>
            <pc:docMk/>
            <pc:sldMk cId="1282321395" sldId="309"/>
            <ac:picMk id="4" creationId="{25529544-D135-1C76-FAFB-AD502961C898}"/>
          </ac:picMkLst>
        </pc:picChg>
        <pc:picChg chg="del">
          <ac:chgData name="Temitope Nelson" userId="03ca0b5538a8ccb0" providerId="LiveId" clId="{444312AC-E49E-4AAE-988A-70D48957425F}" dt="2024-01-10T09:08:07.087" v="1029" actId="478"/>
          <ac:picMkLst>
            <pc:docMk/>
            <pc:sldMk cId="1282321395" sldId="309"/>
            <ac:picMk id="10" creationId="{B76483A2-F0AD-9E38-5A9C-9BBD780AA9F4}"/>
          </ac:picMkLst>
        </pc:picChg>
        <pc:picChg chg="add mod">
          <ac:chgData name="Temitope Nelson" userId="03ca0b5538a8ccb0" providerId="LiveId" clId="{444312AC-E49E-4AAE-988A-70D48957425F}" dt="2024-01-10T09:08:16.245" v="1031" actId="1076"/>
          <ac:picMkLst>
            <pc:docMk/>
            <pc:sldMk cId="1282321395" sldId="309"/>
            <ac:picMk id="15" creationId="{1C49D1FB-91F3-3FF8-8BFB-D122A7A8A626}"/>
          </ac:picMkLst>
        </pc:picChg>
        <pc:picChg chg="add mod">
          <ac:chgData name="Temitope Nelson" userId="03ca0b5538a8ccb0" providerId="LiveId" clId="{444312AC-E49E-4AAE-988A-70D48957425F}" dt="2024-01-10T09:08:16.245" v="1031" actId="1076"/>
          <ac:picMkLst>
            <pc:docMk/>
            <pc:sldMk cId="1282321395" sldId="309"/>
            <ac:picMk id="16" creationId="{C548413E-7DE6-6867-B472-ECB4850CCCA3}"/>
          </ac:picMkLst>
        </pc:picChg>
      </pc:sldChg>
      <pc:sldChg chg="addSp delSp modSp add mod ord setBg">
        <pc:chgData name="Temitope Nelson" userId="03ca0b5538a8ccb0" providerId="LiveId" clId="{444312AC-E49E-4AAE-988A-70D48957425F}" dt="2024-01-10T09:54:01.671" v="1344" actId="1037"/>
        <pc:sldMkLst>
          <pc:docMk/>
          <pc:sldMk cId="317891903" sldId="310"/>
        </pc:sldMkLst>
        <pc:spChg chg="del">
          <ac:chgData name="Temitope Nelson" userId="03ca0b5538a8ccb0" providerId="LiveId" clId="{444312AC-E49E-4AAE-988A-70D48957425F}" dt="2024-01-10T09:13:10.181" v="1053" actId="478"/>
          <ac:spMkLst>
            <pc:docMk/>
            <pc:sldMk cId="317891903" sldId="310"/>
            <ac:spMk id="3" creationId="{1C31D55B-2E38-EDBA-1B9F-A24ABC9DBD65}"/>
          </ac:spMkLst>
        </pc:spChg>
        <pc:spChg chg="mod">
          <ac:chgData name="Temitope Nelson" userId="03ca0b5538a8ccb0" providerId="LiveId" clId="{444312AC-E49E-4AAE-988A-70D48957425F}" dt="2024-01-10T09:13:22.939" v="1056" actId="14100"/>
          <ac:spMkLst>
            <pc:docMk/>
            <pc:sldMk cId="317891903" sldId="310"/>
            <ac:spMk id="7" creationId="{032AF834-EF7E-FE4E-0976-00E358FC4B90}"/>
          </ac:spMkLst>
        </pc:spChg>
        <pc:spChg chg="del">
          <ac:chgData name="Temitope Nelson" userId="03ca0b5538a8ccb0" providerId="LiveId" clId="{444312AC-E49E-4AAE-988A-70D48957425F}" dt="2024-01-10T09:13:10.181" v="1053" actId="478"/>
          <ac:spMkLst>
            <pc:docMk/>
            <pc:sldMk cId="317891903" sldId="310"/>
            <ac:spMk id="9" creationId="{A104806B-A4B0-D53A-41B7-D3F39E90463C}"/>
          </ac:spMkLst>
        </pc:spChg>
        <pc:spChg chg="add mod">
          <ac:chgData name="Temitope Nelson" userId="03ca0b5538a8ccb0" providerId="LiveId" clId="{444312AC-E49E-4AAE-988A-70D48957425F}" dt="2024-01-10T09:52:55.635" v="1304" actId="207"/>
          <ac:spMkLst>
            <pc:docMk/>
            <pc:sldMk cId="317891903" sldId="310"/>
            <ac:spMk id="10" creationId="{11B79605-53BC-9B57-D7A1-AFACABB5F588}"/>
          </ac:spMkLst>
        </pc:spChg>
        <pc:spChg chg="add mod">
          <ac:chgData name="Temitope Nelson" userId="03ca0b5538a8ccb0" providerId="LiveId" clId="{444312AC-E49E-4AAE-988A-70D48957425F}" dt="2024-01-10T09:17:04.366" v="1088" actId="12788"/>
          <ac:spMkLst>
            <pc:docMk/>
            <pc:sldMk cId="317891903" sldId="310"/>
            <ac:spMk id="12" creationId="{BD42D7D4-A708-A66B-5001-43A4A7B4DC4C}"/>
          </ac:spMkLst>
        </pc:spChg>
        <pc:spChg chg="add mod">
          <ac:chgData name="Temitope Nelson" userId="03ca0b5538a8ccb0" providerId="LiveId" clId="{444312AC-E49E-4AAE-988A-70D48957425F}" dt="2024-01-10T09:53:31.021" v="1328" actId="1076"/>
          <ac:spMkLst>
            <pc:docMk/>
            <pc:sldMk cId="317891903" sldId="310"/>
            <ac:spMk id="14" creationId="{1EE0DE83-38AE-4556-A2DE-611B820E6C20}"/>
          </ac:spMkLst>
        </pc:spChg>
        <pc:spChg chg="add mod">
          <ac:chgData name="Temitope Nelson" userId="03ca0b5538a8ccb0" providerId="LiveId" clId="{444312AC-E49E-4AAE-988A-70D48957425F}" dt="2024-01-10T09:16:23.389" v="1080" actId="1076"/>
          <ac:spMkLst>
            <pc:docMk/>
            <pc:sldMk cId="317891903" sldId="310"/>
            <ac:spMk id="15" creationId="{46AAB121-E6EB-8DAC-30E1-94822B1E0590}"/>
          </ac:spMkLst>
        </pc:spChg>
        <pc:spChg chg="add del mod ord modCrop">
          <ac:chgData name="Temitope Nelson" userId="03ca0b5538a8ccb0" providerId="LiveId" clId="{444312AC-E49E-4AAE-988A-70D48957425F}" dt="2024-01-10T09:30:20.300" v="1178" actId="478"/>
          <ac:spMkLst>
            <pc:docMk/>
            <pc:sldMk cId="317891903" sldId="310"/>
            <ac:spMk id="18" creationId="{69C702E7-4FDA-D935-9E6C-2BB962C5CB04}"/>
          </ac:spMkLst>
        </pc:spChg>
        <pc:spChg chg="add mod">
          <ac:chgData name="Temitope Nelson" userId="03ca0b5538a8ccb0" providerId="LiveId" clId="{444312AC-E49E-4AAE-988A-70D48957425F}" dt="2024-01-10T09:53:52.215" v="1339" actId="1037"/>
          <ac:spMkLst>
            <pc:docMk/>
            <pc:sldMk cId="317891903" sldId="310"/>
            <ac:spMk id="21" creationId="{894EB245-9021-4636-F0C5-A57A4D28F387}"/>
          </ac:spMkLst>
        </pc:spChg>
        <pc:picChg chg="add mod">
          <ac:chgData name="Temitope Nelson" userId="03ca0b5538a8ccb0" providerId="LiveId" clId="{444312AC-E49E-4AAE-988A-70D48957425F}" dt="2024-01-10T09:47:45.522" v="1240" actId="1076"/>
          <ac:picMkLst>
            <pc:docMk/>
            <pc:sldMk cId="317891903" sldId="310"/>
            <ac:picMk id="2" creationId="{FF56695A-F358-23C8-B9DF-7E0D4156C411}"/>
          </ac:picMkLst>
        </pc:picChg>
        <pc:picChg chg="add mod">
          <ac:chgData name="Temitope Nelson" userId="03ca0b5538a8ccb0" providerId="LiveId" clId="{444312AC-E49E-4AAE-988A-70D48957425F}" dt="2024-01-10T09:13:37.587" v="1060"/>
          <ac:picMkLst>
            <pc:docMk/>
            <pc:sldMk cId="317891903" sldId="310"/>
            <ac:picMk id="4" creationId="{5CBBBDD7-2DF9-2C74-9B81-4F00D7B031DA}"/>
          </ac:picMkLst>
        </pc:picChg>
        <pc:picChg chg="mod">
          <ac:chgData name="Temitope Nelson" userId="03ca0b5538a8ccb0" providerId="LiveId" clId="{444312AC-E49E-4AAE-988A-70D48957425F}" dt="2024-01-10T09:49:00.953" v="1292" actId="1076"/>
          <ac:picMkLst>
            <pc:docMk/>
            <pc:sldMk cId="317891903" sldId="310"/>
            <ac:picMk id="5" creationId="{12C0B78D-76C2-C8CD-6730-288188CBDB6D}"/>
          </ac:picMkLst>
        </pc:picChg>
        <pc:picChg chg="del">
          <ac:chgData name="Temitope Nelson" userId="03ca0b5538a8ccb0" providerId="LiveId" clId="{444312AC-E49E-4AAE-988A-70D48957425F}" dt="2024-01-10T09:09:19.091" v="1043" actId="478"/>
          <ac:picMkLst>
            <pc:docMk/>
            <pc:sldMk cId="317891903" sldId="310"/>
            <ac:picMk id="6" creationId="{D882670A-DD7D-CE2C-E5D2-51F6C100384C}"/>
          </ac:picMkLst>
        </pc:picChg>
        <pc:picChg chg="del">
          <ac:chgData name="Temitope Nelson" userId="03ca0b5538a8ccb0" providerId="LiveId" clId="{444312AC-E49E-4AAE-988A-70D48957425F}" dt="2024-01-10T09:09:40.687" v="1044" actId="478"/>
          <ac:picMkLst>
            <pc:docMk/>
            <pc:sldMk cId="317891903" sldId="310"/>
            <ac:picMk id="8" creationId="{EFB56B65-123D-50EC-1066-B390886FDBBF}"/>
          </ac:picMkLst>
        </pc:picChg>
        <pc:picChg chg="del">
          <ac:chgData name="Temitope Nelson" userId="03ca0b5538a8ccb0" providerId="LiveId" clId="{444312AC-E49E-4AAE-988A-70D48957425F}" dt="2024-01-10T09:13:10.181" v="1053" actId="478"/>
          <ac:picMkLst>
            <pc:docMk/>
            <pc:sldMk cId="317891903" sldId="310"/>
            <ac:picMk id="11" creationId="{1CDC342F-B802-C6FE-F3FD-52E534F63131}"/>
          </ac:picMkLst>
        </pc:picChg>
        <pc:picChg chg="del">
          <ac:chgData name="Temitope Nelson" userId="03ca0b5538a8ccb0" providerId="LiveId" clId="{444312AC-E49E-4AAE-988A-70D48957425F}" dt="2024-01-10T09:13:10.181" v="1053" actId="478"/>
          <ac:picMkLst>
            <pc:docMk/>
            <pc:sldMk cId="317891903" sldId="310"/>
            <ac:picMk id="13" creationId="{198E5D1D-3B03-8CD4-3E3E-A43C85275F8C}"/>
          </ac:picMkLst>
        </pc:picChg>
        <pc:inkChg chg="add del">
          <ac:chgData name="Temitope Nelson" userId="03ca0b5538a8ccb0" providerId="LiveId" clId="{444312AC-E49E-4AAE-988A-70D48957425F}" dt="2024-01-10T09:38:32.122" v="1183" actId="478"/>
          <ac:inkMkLst>
            <pc:docMk/>
            <pc:sldMk cId="317891903" sldId="310"/>
            <ac:inkMk id="19" creationId="{06D9D39A-1D36-8620-AF4D-171EB08B8218}"/>
          </ac:inkMkLst>
        </pc:inkChg>
        <pc:inkChg chg="add del mod">
          <ac:chgData name="Temitope Nelson" userId="03ca0b5538a8ccb0" providerId="LiveId" clId="{444312AC-E49E-4AAE-988A-70D48957425F}" dt="2024-01-10T09:38:34.306" v="1184" actId="478"/>
          <ac:inkMkLst>
            <pc:docMk/>
            <pc:sldMk cId="317891903" sldId="310"/>
            <ac:inkMk id="20" creationId="{4EAA5A55-B6C9-5113-08EA-5E6F2B0F7A25}"/>
          </ac:inkMkLst>
        </pc:inkChg>
        <pc:cxnChg chg="add mod">
          <ac:chgData name="Temitope Nelson" userId="03ca0b5538a8ccb0" providerId="LiveId" clId="{444312AC-E49E-4AAE-988A-70D48957425F}" dt="2024-01-10T09:53:22.830" v="1327" actId="1038"/>
          <ac:cxnSpMkLst>
            <pc:docMk/>
            <pc:sldMk cId="317891903" sldId="310"/>
            <ac:cxnSpMk id="16" creationId="{3596E7D9-16BE-076D-29D0-4FE875AEE559}"/>
          </ac:cxnSpMkLst>
        </pc:cxnChg>
        <pc:cxnChg chg="add mod">
          <ac:chgData name="Temitope Nelson" userId="03ca0b5538a8ccb0" providerId="LiveId" clId="{444312AC-E49E-4AAE-988A-70D48957425F}" dt="2024-01-10T09:54:01.671" v="1344" actId="1037"/>
          <ac:cxnSpMkLst>
            <pc:docMk/>
            <pc:sldMk cId="317891903" sldId="310"/>
            <ac:cxnSpMk id="17" creationId="{3727A15E-448A-8CDE-8AAF-C71C992DCDE6}"/>
          </ac:cxnSpMkLst>
        </pc:cxnChg>
      </pc:sldChg>
      <pc:sldChg chg="addSp delSp modSp new del mod">
        <pc:chgData name="Temitope Nelson" userId="03ca0b5538a8ccb0" providerId="LiveId" clId="{444312AC-E49E-4AAE-988A-70D48957425F}" dt="2024-01-10T09:46:41.315" v="1228" actId="47"/>
        <pc:sldMkLst>
          <pc:docMk/>
          <pc:sldMk cId="1712337826" sldId="311"/>
        </pc:sldMkLst>
        <pc:spChg chg="add del">
          <ac:chgData name="Temitope Nelson" userId="03ca0b5538a8ccb0" providerId="LiveId" clId="{444312AC-E49E-4AAE-988A-70D48957425F}" dt="2024-01-10T09:38:53.632" v="1187" actId="478"/>
          <ac:spMkLst>
            <pc:docMk/>
            <pc:sldMk cId="1712337826" sldId="311"/>
            <ac:spMk id="2" creationId="{65CC8FDF-9846-D1E3-5440-C7B291B600D4}"/>
          </ac:spMkLst>
        </pc:spChg>
        <pc:spChg chg="add del mod">
          <ac:chgData name="Temitope Nelson" userId="03ca0b5538a8ccb0" providerId="LiveId" clId="{444312AC-E49E-4AAE-988A-70D48957425F}" dt="2024-01-10T09:39:42.502" v="1190" actId="478"/>
          <ac:spMkLst>
            <pc:docMk/>
            <pc:sldMk cId="1712337826" sldId="311"/>
            <ac:spMk id="3" creationId="{3BC2B342-71DE-2848-E791-2ECD21780FCB}"/>
          </ac:spMkLst>
        </pc:spChg>
        <pc:spChg chg="add del">
          <ac:chgData name="Temitope Nelson" userId="03ca0b5538a8ccb0" providerId="LiveId" clId="{444312AC-E49E-4AAE-988A-70D48957425F}" dt="2024-01-10T09:39:59.171" v="1192" actId="478"/>
          <ac:spMkLst>
            <pc:docMk/>
            <pc:sldMk cId="1712337826" sldId="311"/>
            <ac:spMk id="4" creationId="{97A938F8-B156-A3E4-0462-74A5C7EE9443}"/>
          </ac:spMkLst>
        </pc:spChg>
        <pc:spChg chg="add del mod">
          <ac:chgData name="Temitope Nelson" userId="03ca0b5538a8ccb0" providerId="LiveId" clId="{444312AC-E49E-4AAE-988A-70D48957425F}" dt="2024-01-10T09:43:24.622" v="1204" actId="478"/>
          <ac:spMkLst>
            <pc:docMk/>
            <pc:sldMk cId="1712337826" sldId="311"/>
            <ac:spMk id="5" creationId="{B4A57074-0232-0F91-85A9-41623A6C13FC}"/>
          </ac:spMkLst>
        </pc:spChg>
      </pc:sldChg>
      <pc:sldChg chg="addSp delSp modSp add del mod modClrScheme chgLayout">
        <pc:chgData name="Temitope Nelson" userId="03ca0b5538a8ccb0" providerId="LiveId" clId="{444312AC-E49E-4AAE-988A-70D48957425F}" dt="2024-01-10T11:17:58.197" v="2128" actId="47"/>
        <pc:sldMkLst>
          <pc:docMk/>
          <pc:sldMk cId="2609528781" sldId="311"/>
        </pc:sldMkLst>
        <pc:spChg chg="add del mod ord">
          <ac:chgData name="Temitope Nelson" userId="03ca0b5538a8ccb0" providerId="LiveId" clId="{444312AC-E49E-4AAE-988A-70D48957425F}" dt="2024-01-10T11:12:28.692" v="2081" actId="700"/>
          <ac:spMkLst>
            <pc:docMk/>
            <pc:sldMk cId="2609528781" sldId="311"/>
            <ac:spMk id="2" creationId="{0C5895DF-0D21-B44D-6766-661BC4B87D1E}"/>
          </ac:spMkLst>
        </pc:spChg>
        <pc:spChg chg="add del mod ord">
          <ac:chgData name="Temitope Nelson" userId="03ca0b5538a8ccb0" providerId="LiveId" clId="{444312AC-E49E-4AAE-988A-70D48957425F}" dt="2024-01-10T11:12:28.692" v="2081" actId="700"/>
          <ac:spMkLst>
            <pc:docMk/>
            <pc:sldMk cId="2609528781" sldId="311"/>
            <ac:spMk id="3" creationId="{5E6B13C1-403F-56FB-FAE9-A4ADE341C4F6}"/>
          </ac:spMkLst>
        </pc:spChg>
        <pc:spChg chg="add del mod ord">
          <ac:chgData name="Temitope Nelson" userId="03ca0b5538a8ccb0" providerId="LiveId" clId="{444312AC-E49E-4AAE-988A-70D48957425F}" dt="2024-01-10T11:12:28.692" v="2081" actId="700"/>
          <ac:spMkLst>
            <pc:docMk/>
            <pc:sldMk cId="2609528781" sldId="311"/>
            <ac:spMk id="4" creationId="{FB946F20-422D-CD75-EAE6-569B66513156}"/>
          </ac:spMkLst>
        </pc:spChg>
        <pc:spChg chg="mod ord">
          <ac:chgData name="Temitope Nelson" userId="03ca0b5538a8ccb0" providerId="LiveId" clId="{444312AC-E49E-4AAE-988A-70D48957425F}" dt="2024-01-10T11:12:28.692" v="2081" actId="700"/>
          <ac:spMkLst>
            <pc:docMk/>
            <pc:sldMk cId="2609528781" sldId="311"/>
            <ac:spMk id="262" creationId="{00000000-0000-0000-0000-000000000000}"/>
          </ac:spMkLst>
        </pc:spChg>
        <pc:spChg chg="mod topLvl">
          <ac:chgData name="Temitope Nelson" userId="03ca0b5538a8ccb0" providerId="LiveId" clId="{444312AC-E49E-4AAE-988A-70D48957425F}" dt="2024-01-10T11:12:32.194" v="2082" actId="165"/>
          <ac:spMkLst>
            <pc:docMk/>
            <pc:sldMk cId="2609528781" sldId="311"/>
            <ac:spMk id="265" creationId="{00000000-0000-0000-0000-000000000000}"/>
          </ac:spMkLst>
        </pc:spChg>
        <pc:spChg chg="mod topLvl">
          <ac:chgData name="Temitope Nelson" userId="03ca0b5538a8ccb0" providerId="LiveId" clId="{444312AC-E49E-4AAE-988A-70D48957425F}" dt="2024-01-10T11:12:32.194" v="2082" actId="165"/>
          <ac:spMkLst>
            <pc:docMk/>
            <pc:sldMk cId="2609528781" sldId="311"/>
            <ac:spMk id="266" creationId="{00000000-0000-0000-0000-000000000000}"/>
          </ac:spMkLst>
        </pc:spChg>
        <pc:spChg chg="mod topLvl">
          <ac:chgData name="Temitope Nelson" userId="03ca0b5538a8ccb0" providerId="LiveId" clId="{444312AC-E49E-4AAE-988A-70D48957425F}" dt="2024-01-10T11:12:32.194" v="2082" actId="165"/>
          <ac:spMkLst>
            <pc:docMk/>
            <pc:sldMk cId="2609528781" sldId="311"/>
            <ac:spMk id="267" creationId="{00000000-0000-0000-0000-000000000000}"/>
          </ac:spMkLst>
        </pc:spChg>
        <pc:spChg chg="mod topLvl">
          <ac:chgData name="Temitope Nelson" userId="03ca0b5538a8ccb0" providerId="LiveId" clId="{444312AC-E49E-4AAE-988A-70D48957425F}" dt="2024-01-10T11:12:32.194" v="2082" actId="165"/>
          <ac:spMkLst>
            <pc:docMk/>
            <pc:sldMk cId="2609528781" sldId="311"/>
            <ac:spMk id="268" creationId="{00000000-0000-0000-0000-000000000000}"/>
          </ac:spMkLst>
        </pc:spChg>
        <pc:spChg chg="mod topLvl">
          <ac:chgData name="Temitope Nelson" userId="03ca0b5538a8ccb0" providerId="LiveId" clId="{444312AC-E49E-4AAE-988A-70D48957425F}" dt="2024-01-10T11:12:32.194" v="2082" actId="165"/>
          <ac:spMkLst>
            <pc:docMk/>
            <pc:sldMk cId="2609528781" sldId="311"/>
            <ac:spMk id="269" creationId="{00000000-0000-0000-0000-000000000000}"/>
          </ac:spMkLst>
        </pc:spChg>
        <pc:spChg chg="mod topLvl">
          <ac:chgData name="Temitope Nelson" userId="03ca0b5538a8ccb0" providerId="LiveId" clId="{444312AC-E49E-4AAE-988A-70D48957425F}" dt="2024-01-10T11:12:32.194" v="2082" actId="165"/>
          <ac:spMkLst>
            <pc:docMk/>
            <pc:sldMk cId="2609528781" sldId="311"/>
            <ac:spMk id="270" creationId="{00000000-0000-0000-0000-000000000000}"/>
          </ac:spMkLst>
        </pc:spChg>
        <pc:spChg chg="mod topLvl">
          <ac:chgData name="Temitope Nelson" userId="03ca0b5538a8ccb0" providerId="LiveId" clId="{444312AC-E49E-4AAE-988A-70D48957425F}" dt="2024-01-10T11:12:32.194" v="2082" actId="165"/>
          <ac:spMkLst>
            <pc:docMk/>
            <pc:sldMk cId="2609528781" sldId="311"/>
            <ac:spMk id="271" creationId="{00000000-0000-0000-0000-000000000000}"/>
          </ac:spMkLst>
        </pc:spChg>
        <pc:spChg chg="mod topLvl">
          <ac:chgData name="Temitope Nelson" userId="03ca0b5538a8ccb0" providerId="LiveId" clId="{444312AC-E49E-4AAE-988A-70D48957425F}" dt="2024-01-10T11:12:32.194" v="2082" actId="165"/>
          <ac:spMkLst>
            <pc:docMk/>
            <pc:sldMk cId="2609528781" sldId="311"/>
            <ac:spMk id="272" creationId="{00000000-0000-0000-0000-000000000000}"/>
          </ac:spMkLst>
        </pc:spChg>
        <pc:spChg chg="mod topLvl">
          <ac:chgData name="Temitope Nelson" userId="03ca0b5538a8ccb0" providerId="LiveId" clId="{444312AC-E49E-4AAE-988A-70D48957425F}" dt="2024-01-10T11:12:32.194" v="2082" actId="165"/>
          <ac:spMkLst>
            <pc:docMk/>
            <pc:sldMk cId="2609528781" sldId="311"/>
            <ac:spMk id="273" creationId="{00000000-0000-0000-0000-000000000000}"/>
          </ac:spMkLst>
        </pc:spChg>
        <pc:spChg chg="mod topLvl">
          <ac:chgData name="Temitope Nelson" userId="03ca0b5538a8ccb0" providerId="LiveId" clId="{444312AC-E49E-4AAE-988A-70D48957425F}" dt="2024-01-10T11:12:32.194" v="2082" actId="165"/>
          <ac:spMkLst>
            <pc:docMk/>
            <pc:sldMk cId="2609528781" sldId="311"/>
            <ac:spMk id="274" creationId="{00000000-0000-0000-0000-000000000000}"/>
          </ac:spMkLst>
        </pc:spChg>
        <pc:spChg chg="mod topLvl">
          <ac:chgData name="Temitope Nelson" userId="03ca0b5538a8ccb0" providerId="LiveId" clId="{444312AC-E49E-4AAE-988A-70D48957425F}" dt="2024-01-10T11:12:20.141" v="2079" actId="165"/>
          <ac:spMkLst>
            <pc:docMk/>
            <pc:sldMk cId="2609528781" sldId="311"/>
            <ac:spMk id="276" creationId="{00000000-0000-0000-0000-000000000000}"/>
          </ac:spMkLst>
        </pc:spChg>
        <pc:spChg chg="mod topLvl">
          <ac:chgData name="Temitope Nelson" userId="03ca0b5538a8ccb0" providerId="LiveId" clId="{444312AC-E49E-4AAE-988A-70D48957425F}" dt="2024-01-10T11:12:20.141" v="2079" actId="165"/>
          <ac:spMkLst>
            <pc:docMk/>
            <pc:sldMk cId="2609528781" sldId="311"/>
            <ac:spMk id="277" creationId="{00000000-0000-0000-0000-000000000000}"/>
          </ac:spMkLst>
        </pc:spChg>
        <pc:spChg chg="mod topLvl">
          <ac:chgData name="Temitope Nelson" userId="03ca0b5538a8ccb0" providerId="LiveId" clId="{444312AC-E49E-4AAE-988A-70D48957425F}" dt="2024-01-10T11:12:20.141" v="2079" actId="165"/>
          <ac:spMkLst>
            <pc:docMk/>
            <pc:sldMk cId="2609528781" sldId="311"/>
            <ac:spMk id="278" creationId="{00000000-0000-0000-0000-000000000000}"/>
          </ac:spMkLst>
        </pc:spChg>
        <pc:grpChg chg="del">
          <ac:chgData name="Temitope Nelson" userId="03ca0b5538a8ccb0" providerId="LiveId" clId="{444312AC-E49E-4AAE-988A-70D48957425F}" dt="2024-01-10T11:12:20.141" v="2079" actId="165"/>
          <ac:grpSpMkLst>
            <pc:docMk/>
            <pc:sldMk cId="2609528781" sldId="311"/>
            <ac:grpSpMk id="263" creationId="{00000000-0000-0000-0000-000000000000}"/>
          </ac:grpSpMkLst>
        </pc:grpChg>
        <pc:grpChg chg="del mod topLvl">
          <ac:chgData name="Temitope Nelson" userId="03ca0b5538a8ccb0" providerId="LiveId" clId="{444312AC-E49E-4AAE-988A-70D48957425F}" dt="2024-01-10T11:12:32.194" v="2082" actId="165"/>
          <ac:grpSpMkLst>
            <pc:docMk/>
            <pc:sldMk cId="2609528781" sldId="311"/>
            <ac:grpSpMk id="264" creationId="{00000000-0000-0000-0000-000000000000}"/>
          </ac:grpSpMkLst>
        </pc:grpChg>
        <pc:picChg chg="mod topLvl">
          <ac:chgData name="Temitope Nelson" userId="03ca0b5538a8ccb0" providerId="LiveId" clId="{444312AC-E49E-4AAE-988A-70D48957425F}" dt="2024-01-10T11:12:32.194" v="2082" actId="165"/>
          <ac:picMkLst>
            <pc:docMk/>
            <pc:sldMk cId="2609528781" sldId="311"/>
            <ac:picMk id="275" creationId="{00000000-0000-0000-0000-000000000000}"/>
          </ac:picMkLst>
        </pc:picChg>
      </pc:sldChg>
      <pc:sldChg chg="add del">
        <pc:chgData name="Temitope Nelson" userId="03ca0b5538a8ccb0" providerId="LiveId" clId="{444312AC-E49E-4AAE-988A-70D48957425F}" dt="2024-01-23T17:52:36.181" v="4652" actId="47"/>
        <pc:sldMkLst>
          <pc:docMk/>
          <pc:sldMk cId="3244497684" sldId="312"/>
        </pc:sldMkLst>
      </pc:sldChg>
      <pc:sldChg chg="addSp delSp modSp add mod">
        <pc:chgData name="Temitope Nelson" userId="03ca0b5538a8ccb0" providerId="LiveId" clId="{444312AC-E49E-4AAE-988A-70D48957425F}" dt="2024-01-10T10:59:41.853" v="2036" actId="207"/>
        <pc:sldMkLst>
          <pc:docMk/>
          <pc:sldMk cId="0" sldId="313"/>
        </pc:sldMkLst>
        <pc:spChg chg="del mod">
          <ac:chgData name="Temitope Nelson" userId="03ca0b5538a8ccb0" providerId="LiveId" clId="{444312AC-E49E-4AAE-988A-70D48957425F}" dt="2024-01-10T10:41:54.623" v="1684" actId="478"/>
          <ac:spMkLst>
            <pc:docMk/>
            <pc:sldMk cId="0" sldId="313"/>
            <ac:spMk id="5" creationId="{00000000-0000-0000-0000-000000000000}"/>
          </ac:spMkLst>
        </pc:spChg>
        <pc:spChg chg="del mod">
          <ac:chgData name="Temitope Nelson" userId="03ca0b5538a8ccb0" providerId="LiveId" clId="{444312AC-E49E-4AAE-988A-70D48957425F}" dt="2024-01-10T10:41:29.198" v="1678" actId="478"/>
          <ac:spMkLst>
            <pc:docMk/>
            <pc:sldMk cId="0" sldId="313"/>
            <ac:spMk id="9" creationId="{00000000-0000-0000-0000-000000000000}"/>
          </ac:spMkLst>
        </pc:spChg>
        <pc:spChg chg="del">
          <ac:chgData name="Temitope Nelson" userId="03ca0b5538a8ccb0" providerId="LiveId" clId="{444312AC-E49E-4AAE-988A-70D48957425F}" dt="2024-01-10T10:41:05.992" v="1675" actId="478"/>
          <ac:spMkLst>
            <pc:docMk/>
            <pc:sldMk cId="0" sldId="313"/>
            <ac:spMk id="13" creationId="{00000000-0000-0000-0000-000000000000}"/>
          </ac:spMkLst>
        </pc:spChg>
        <pc:spChg chg="del">
          <ac:chgData name="Temitope Nelson" userId="03ca0b5538a8ccb0" providerId="LiveId" clId="{444312AC-E49E-4AAE-988A-70D48957425F}" dt="2024-01-10T10:41:05.992" v="1675" actId="478"/>
          <ac:spMkLst>
            <pc:docMk/>
            <pc:sldMk cId="0" sldId="313"/>
            <ac:spMk id="17" creationId="{00000000-0000-0000-0000-000000000000}"/>
          </ac:spMkLst>
        </pc:spChg>
        <pc:spChg chg="mod">
          <ac:chgData name="Temitope Nelson" userId="03ca0b5538a8ccb0" providerId="LiveId" clId="{444312AC-E49E-4AAE-988A-70D48957425F}" dt="2024-01-10T10:59:41.853" v="2036" actId="207"/>
          <ac:spMkLst>
            <pc:docMk/>
            <pc:sldMk cId="0" sldId="313"/>
            <ac:spMk id="21" creationId="{00000000-0000-0000-0000-000000000000}"/>
          </ac:spMkLst>
        </pc:spChg>
        <pc:spChg chg="del mod">
          <ac:chgData name="Temitope Nelson" userId="03ca0b5538a8ccb0" providerId="LiveId" clId="{444312AC-E49E-4AAE-988A-70D48957425F}" dt="2024-01-10T10:41:29.198" v="1678" actId="478"/>
          <ac:spMkLst>
            <pc:docMk/>
            <pc:sldMk cId="0" sldId="313"/>
            <ac:spMk id="25" creationId="{00000000-0000-0000-0000-000000000000}"/>
          </ac:spMkLst>
        </pc:spChg>
        <pc:spChg chg="del">
          <ac:chgData name="Temitope Nelson" userId="03ca0b5538a8ccb0" providerId="LiveId" clId="{444312AC-E49E-4AAE-988A-70D48957425F}" dt="2024-01-10T10:41:05.992" v="1675" actId="478"/>
          <ac:spMkLst>
            <pc:docMk/>
            <pc:sldMk cId="0" sldId="313"/>
            <ac:spMk id="29" creationId="{00000000-0000-0000-0000-000000000000}"/>
          </ac:spMkLst>
        </pc:spChg>
        <pc:spChg chg="mod modCrop">
          <ac:chgData name="Temitope Nelson" userId="03ca0b5538a8ccb0" providerId="LiveId" clId="{444312AC-E49E-4AAE-988A-70D48957425F}" dt="2024-01-10T10:51:08.060" v="1951" actId="1076"/>
          <ac:spMkLst>
            <pc:docMk/>
            <pc:sldMk cId="0" sldId="313"/>
            <ac:spMk id="30" creationId="{00000000-0000-0000-0000-000000000000}"/>
          </ac:spMkLst>
        </pc:spChg>
        <pc:spChg chg="mod">
          <ac:chgData name="Temitope Nelson" userId="03ca0b5538a8ccb0" providerId="LiveId" clId="{444312AC-E49E-4AAE-988A-70D48957425F}" dt="2024-01-10T10:41:13.966" v="1676" actId="1076"/>
          <ac:spMkLst>
            <pc:docMk/>
            <pc:sldMk cId="0" sldId="313"/>
            <ac:spMk id="31" creationId="{00000000-0000-0000-0000-000000000000}"/>
          </ac:spMkLst>
        </pc:spChg>
        <pc:spChg chg="del mod">
          <ac:chgData name="Temitope Nelson" userId="03ca0b5538a8ccb0" providerId="LiveId" clId="{444312AC-E49E-4AAE-988A-70D48957425F}" dt="2024-01-10T10:41:58.395" v="1685" actId="478"/>
          <ac:spMkLst>
            <pc:docMk/>
            <pc:sldMk cId="0" sldId="313"/>
            <ac:spMk id="32" creationId="{00000000-0000-0000-0000-000000000000}"/>
          </ac:spMkLst>
        </pc:spChg>
        <pc:spChg chg="del mod">
          <ac:chgData name="Temitope Nelson" userId="03ca0b5538a8ccb0" providerId="LiveId" clId="{444312AC-E49E-4AAE-988A-70D48957425F}" dt="2024-01-10T10:42:15.587" v="1691" actId="478"/>
          <ac:spMkLst>
            <pc:docMk/>
            <pc:sldMk cId="0" sldId="313"/>
            <ac:spMk id="33" creationId="{00000000-0000-0000-0000-000000000000}"/>
          </ac:spMkLst>
        </pc:spChg>
        <pc:spChg chg="del mod">
          <ac:chgData name="Temitope Nelson" userId="03ca0b5538a8ccb0" providerId="LiveId" clId="{444312AC-E49E-4AAE-988A-70D48957425F}" dt="2024-01-10T10:41:29.198" v="1678" actId="478"/>
          <ac:spMkLst>
            <pc:docMk/>
            <pc:sldMk cId="0" sldId="313"/>
            <ac:spMk id="34" creationId="{00000000-0000-0000-0000-000000000000}"/>
          </ac:spMkLst>
        </pc:spChg>
        <pc:spChg chg="del mod">
          <ac:chgData name="Temitope Nelson" userId="03ca0b5538a8ccb0" providerId="LiveId" clId="{444312AC-E49E-4AAE-988A-70D48957425F}" dt="2024-01-10T10:41:29.198" v="1678" actId="478"/>
          <ac:spMkLst>
            <pc:docMk/>
            <pc:sldMk cId="0" sldId="313"/>
            <ac:spMk id="35" creationId="{00000000-0000-0000-0000-000000000000}"/>
          </ac:spMkLst>
        </pc:spChg>
        <pc:spChg chg="del">
          <ac:chgData name="Temitope Nelson" userId="03ca0b5538a8ccb0" providerId="LiveId" clId="{444312AC-E49E-4AAE-988A-70D48957425F}" dt="2024-01-10T10:41:05.992" v="1675" actId="478"/>
          <ac:spMkLst>
            <pc:docMk/>
            <pc:sldMk cId="0" sldId="313"/>
            <ac:spMk id="36" creationId="{00000000-0000-0000-0000-000000000000}"/>
          </ac:spMkLst>
        </pc:spChg>
        <pc:spChg chg="del">
          <ac:chgData name="Temitope Nelson" userId="03ca0b5538a8ccb0" providerId="LiveId" clId="{444312AC-E49E-4AAE-988A-70D48957425F}" dt="2024-01-10T10:41:05.992" v="1675" actId="478"/>
          <ac:spMkLst>
            <pc:docMk/>
            <pc:sldMk cId="0" sldId="313"/>
            <ac:spMk id="37" creationId="{00000000-0000-0000-0000-000000000000}"/>
          </ac:spMkLst>
        </pc:spChg>
        <pc:spChg chg="del">
          <ac:chgData name="Temitope Nelson" userId="03ca0b5538a8ccb0" providerId="LiveId" clId="{444312AC-E49E-4AAE-988A-70D48957425F}" dt="2024-01-10T10:41:05.992" v="1675" actId="478"/>
          <ac:spMkLst>
            <pc:docMk/>
            <pc:sldMk cId="0" sldId="313"/>
            <ac:spMk id="38" creationId="{00000000-0000-0000-0000-000000000000}"/>
          </ac:spMkLst>
        </pc:spChg>
        <pc:spChg chg="del">
          <ac:chgData name="Temitope Nelson" userId="03ca0b5538a8ccb0" providerId="LiveId" clId="{444312AC-E49E-4AAE-988A-70D48957425F}" dt="2024-01-10T10:41:05.992" v="1675" actId="478"/>
          <ac:spMkLst>
            <pc:docMk/>
            <pc:sldMk cId="0" sldId="313"/>
            <ac:spMk id="39" creationId="{00000000-0000-0000-0000-000000000000}"/>
          </ac:spMkLst>
        </pc:spChg>
        <pc:spChg chg="del mod">
          <ac:chgData name="Temitope Nelson" userId="03ca0b5538a8ccb0" providerId="LiveId" clId="{444312AC-E49E-4AAE-988A-70D48957425F}" dt="2024-01-10T10:41:29.198" v="1678" actId="478"/>
          <ac:spMkLst>
            <pc:docMk/>
            <pc:sldMk cId="0" sldId="313"/>
            <ac:spMk id="40" creationId="{00000000-0000-0000-0000-000000000000}"/>
          </ac:spMkLst>
        </pc:spChg>
        <pc:spChg chg="del mod">
          <ac:chgData name="Temitope Nelson" userId="03ca0b5538a8ccb0" providerId="LiveId" clId="{444312AC-E49E-4AAE-988A-70D48957425F}" dt="2024-01-10T10:41:29.198" v="1678" actId="478"/>
          <ac:spMkLst>
            <pc:docMk/>
            <pc:sldMk cId="0" sldId="313"/>
            <ac:spMk id="41" creationId="{00000000-0000-0000-0000-000000000000}"/>
          </ac:spMkLst>
        </pc:spChg>
        <pc:spChg chg="del">
          <ac:chgData name="Temitope Nelson" userId="03ca0b5538a8ccb0" providerId="LiveId" clId="{444312AC-E49E-4AAE-988A-70D48957425F}" dt="2024-01-10T10:41:05.992" v="1675" actId="478"/>
          <ac:spMkLst>
            <pc:docMk/>
            <pc:sldMk cId="0" sldId="313"/>
            <ac:spMk id="42" creationId="{00000000-0000-0000-0000-000000000000}"/>
          </ac:spMkLst>
        </pc:spChg>
        <pc:spChg chg="del mod">
          <ac:chgData name="Temitope Nelson" userId="03ca0b5538a8ccb0" providerId="LiveId" clId="{444312AC-E49E-4AAE-988A-70D48957425F}" dt="2024-01-10T10:41:05.992" v="1675" actId="478"/>
          <ac:spMkLst>
            <pc:docMk/>
            <pc:sldMk cId="0" sldId="313"/>
            <ac:spMk id="43" creationId="{00000000-0000-0000-0000-000000000000}"/>
          </ac:spMkLst>
        </pc:spChg>
        <pc:spChg chg="mod">
          <ac:chgData name="Temitope Nelson" userId="03ca0b5538a8ccb0" providerId="LiveId" clId="{444312AC-E49E-4AAE-988A-70D48957425F}" dt="2024-01-10T10:42:24.257" v="1694"/>
          <ac:spMkLst>
            <pc:docMk/>
            <pc:sldMk cId="0" sldId="313"/>
            <ac:spMk id="45" creationId="{BF67FEB4-C25C-3770-4B34-6D6DDB05A810}"/>
          </ac:spMkLst>
        </pc:spChg>
        <pc:spChg chg="mod">
          <ac:chgData name="Temitope Nelson" userId="03ca0b5538a8ccb0" providerId="LiveId" clId="{444312AC-E49E-4AAE-988A-70D48957425F}" dt="2024-01-10T10:42:24.257" v="1694"/>
          <ac:spMkLst>
            <pc:docMk/>
            <pc:sldMk cId="0" sldId="313"/>
            <ac:spMk id="46" creationId="{2F82F56D-AECB-627D-ADF1-6CA68CDB2C62}"/>
          </ac:spMkLst>
        </pc:spChg>
        <pc:spChg chg="mod">
          <ac:chgData name="Temitope Nelson" userId="03ca0b5538a8ccb0" providerId="LiveId" clId="{444312AC-E49E-4AAE-988A-70D48957425F}" dt="2024-01-10T10:42:30.092" v="1696"/>
          <ac:spMkLst>
            <pc:docMk/>
            <pc:sldMk cId="0" sldId="313"/>
            <ac:spMk id="48" creationId="{4251DD33-E356-7555-5E7A-D43E99D30DB8}"/>
          </ac:spMkLst>
        </pc:spChg>
        <pc:spChg chg="mod">
          <ac:chgData name="Temitope Nelson" userId="03ca0b5538a8ccb0" providerId="LiveId" clId="{444312AC-E49E-4AAE-988A-70D48957425F}" dt="2024-01-10T10:42:30.092" v="1696"/>
          <ac:spMkLst>
            <pc:docMk/>
            <pc:sldMk cId="0" sldId="313"/>
            <ac:spMk id="49" creationId="{E5DCC0ED-A92A-9CD8-8B6D-83B0CBFDB17A}"/>
          </ac:spMkLst>
        </pc:spChg>
        <pc:spChg chg="mod">
          <ac:chgData name="Temitope Nelson" userId="03ca0b5538a8ccb0" providerId="LiveId" clId="{444312AC-E49E-4AAE-988A-70D48957425F}" dt="2024-01-10T10:42:30.674" v="1697"/>
          <ac:spMkLst>
            <pc:docMk/>
            <pc:sldMk cId="0" sldId="313"/>
            <ac:spMk id="51" creationId="{62746861-9569-F66B-C0E9-D4468D6FAD3A}"/>
          </ac:spMkLst>
        </pc:spChg>
        <pc:spChg chg="mod">
          <ac:chgData name="Temitope Nelson" userId="03ca0b5538a8ccb0" providerId="LiveId" clId="{444312AC-E49E-4AAE-988A-70D48957425F}" dt="2024-01-10T10:42:30.674" v="1697"/>
          <ac:spMkLst>
            <pc:docMk/>
            <pc:sldMk cId="0" sldId="313"/>
            <ac:spMk id="52" creationId="{E66F01A4-2DA4-EAEE-F1C0-E7C6CE5049EE}"/>
          </ac:spMkLst>
        </pc:spChg>
        <pc:spChg chg="mod">
          <ac:chgData name="Temitope Nelson" userId="03ca0b5538a8ccb0" providerId="LiveId" clId="{444312AC-E49E-4AAE-988A-70D48957425F}" dt="2024-01-10T10:43:02.304" v="1705"/>
          <ac:spMkLst>
            <pc:docMk/>
            <pc:sldMk cId="0" sldId="313"/>
            <ac:spMk id="54" creationId="{17E2816A-B29E-E03E-2C49-8DFE397D6AEA}"/>
          </ac:spMkLst>
        </pc:spChg>
        <pc:spChg chg="mod">
          <ac:chgData name="Temitope Nelson" userId="03ca0b5538a8ccb0" providerId="LiveId" clId="{444312AC-E49E-4AAE-988A-70D48957425F}" dt="2024-01-10T10:43:02.304" v="1705"/>
          <ac:spMkLst>
            <pc:docMk/>
            <pc:sldMk cId="0" sldId="313"/>
            <ac:spMk id="55" creationId="{65B84905-0258-EA1B-0183-992776AEA5A8}"/>
          </ac:spMkLst>
        </pc:spChg>
        <pc:spChg chg="mod">
          <ac:chgData name="Temitope Nelson" userId="03ca0b5538a8ccb0" providerId="LiveId" clId="{444312AC-E49E-4AAE-988A-70D48957425F}" dt="2024-01-10T10:43:02.304" v="1705"/>
          <ac:spMkLst>
            <pc:docMk/>
            <pc:sldMk cId="0" sldId="313"/>
            <ac:spMk id="57" creationId="{EB61645F-C382-17CF-FFEB-D401F933877B}"/>
          </ac:spMkLst>
        </pc:spChg>
        <pc:spChg chg="mod">
          <ac:chgData name="Temitope Nelson" userId="03ca0b5538a8ccb0" providerId="LiveId" clId="{444312AC-E49E-4AAE-988A-70D48957425F}" dt="2024-01-10T10:43:02.304" v="1705"/>
          <ac:spMkLst>
            <pc:docMk/>
            <pc:sldMk cId="0" sldId="313"/>
            <ac:spMk id="58" creationId="{9EE3C525-C3E8-A87F-4EA3-D31E5D74AFBD}"/>
          </ac:spMkLst>
        </pc:spChg>
        <pc:spChg chg="mod">
          <ac:chgData name="Temitope Nelson" userId="03ca0b5538a8ccb0" providerId="LiveId" clId="{444312AC-E49E-4AAE-988A-70D48957425F}" dt="2024-01-10T10:43:02.304" v="1705"/>
          <ac:spMkLst>
            <pc:docMk/>
            <pc:sldMk cId="0" sldId="313"/>
            <ac:spMk id="60" creationId="{FD82967B-DD3F-E604-30EB-FA1BE36E0655}"/>
          </ac:spMkLst>
        </pc:spChg>
        <pc:spChg chg="mod">
          <ac:chgData name="Temitope Nelson" userId="03ca0b5538a8ccb0" providerId="LiveId" clId="{444312AC-E49E-4AAE-988A-70D48957425F}" dt="2024-01-10T10:43:02.304" v="1705"/>
          <ac:spMkLst>
            <pc:docMk/>
            <pc:sldMk cId="0" sldId="313"/>
            <ac:spMk id="61" creationId="{6102329A-13A3-ED01-78FA-D0DED7B92397}"/>
          </ac:spMkLst>
        </pc:spChg>
        <pc:spChg chg="mod">
          <ac:chgData name="Temitope Nelson" userId="03ca0b5538a8ccb0" providerId="LiveId" clId="{444312AC-E49E-4AAE-988A-70D48957425F}" dt="2024-01-10T10:43:02.304" v="1705"/>
          <ac:spMkLst>
            <pc:docMk/>
            <pc:sldMk cId="0" sldId="313"/>
            <ac:spMk id="63" creationId="{2D6665E5-AEF1-6B04-38B4-32F10AC2B4D7}"/>
          </ac:spMkLst>
        </pc:spChg>
        <pc:spChg chg="mod">
          <ac:chgData name="Temitope Nelson" userId="03ca0b5538a8ccb0" providerId="LiveId" clId="{444312AC-E49E-4AAE-988A-70D48957425F}" dt="2024-01-10T10:43:02.304" v="1705"/>
          <ac:spMkLst>
            <pc:docMk/>
            <pc:sldMk cId="0" sldId="313"/>
            <ac:spMk id="64" creationId="{E912675D-CC36-D631-7BB3-53AC8041B810}"/>
          </ac:spMkLst>
        </pc:spChg>
        <pc:spChg chg="mod">
          <ac:chgData name="Temitope Nelson" userId="03ca0b5538a8ccb0" providerId="LiveId" clId="{444312AC-E49E-4AAE-988A-70D48957425F}" dt="2024-01-10T10:43:00.682" v="1703"/>
          <ac:spMkLst>
            <pc:docMk/>
            <pc:sldMk cId="0" sldId="313"/>
            <ac:spMk id="66" creationId="{F9426431-C689-742C-DAB9-E4519A1DC494}"/>
          </ac:spMkLst>
        </pc:spChg>
        <pc:spChg chg="mod">
          <ac:chgData name="Temitope Nelson" userId="03ca0b5538a8ccb0" providerId="LiveId" clId="{444312AC-E49E-4AAE-988A-70D48957425F}" dt="2024-01-10T10:43:00.682" v="1703"/>
          <ac:spMkLst>
            <pc:docMk/>
            <pc:sldMk cId="0" sldId="313"/>
            <ac:spMk id="67" creationId="{08486E39-3170-94C9-AA17-1E40823EA8F9}"/>
          </ac:spMkLst>
        </pc:spChg>
        <pc:spChg chg="mod">
          <ac:chgData name="Temitope Nelson" userId="03ca0b5538a8ccb0" providerId="LiveId" clId="{444312AC-E49E-4AAE-988A-70D48957425F}" dt="2024-01-10T10:43:00.682" v="1703"/>
          <ac:spMkLst>
            <pc:docMk/>
            <pc:sldMk cId="0" sldId="313"/>
            <ac:spMk id="69" creationId="{2F551C42-A566-BEC7-85D9-A1F691E6E33E}"/>
          </ac:spMkLst>
        </pc:spChg>
        <pc:spChg chg="mod">
          <ac:chgData name="Temitope Nelson" userId="03ca0b5538a8ccb0" providerId="LiveId" clId="{444312AC-E49E-4AAE-988A-70D48957425F}" dt="2024-01-10T10:43:00.682" v="1703"/>
          <ac:spMkLst>
            <pc:docMk/>
            <pc:sldMk cId="0" sldId="313"/>
            <ac:spMk id="70" creationId="{8DAA497D-F927-A92D-842D-0D4559128DAE}"/>
          </ac:spMkLst>
        </pc:spChg>
        <pc:spChg chg="mod">
          <ac:chgData name="Temitope Nelson" userId="03ca0b5538a8ccb0" providerId="LiveId" clId="{444312AC-E49E-4AAE-988A-70D48957425F}" dt="2024-01-10T10:43:00.682" v="1703"/>
          <ac:spMkLst>
            <pc:docMk/>
            <pc:sldMk cId="0" sldId="313"/>
            <ac:spMk id="72" creationId="{514E83DD-F4D7-A407-6D63-04FD45D19DEA}"/>
          </ac:spMkLst>
        </pc:spChg>
        <pc:spChg chg="mod">
          <ac:chgData name="Temitope Nelson" userId="03ca0b5538a8ccb0" providerId="LiveId" clId="{444312AC-E49E-4AAE-988A-70D48957425F}" dt="2024-01-10T10:43:00.682" v="1703"/>
          <ac:spMkLst>
            <pc:docMk/>
            <pc:sldMk cId="0" sldId="313"/>
            <ac:spMk id="73" creationId="{C8F4BA67-BE3B-66D9-0282-59D3041C44FC}"/>
          </ac:spMkLst>
        </pc:spChg>
        <pc:spChg chg="mod">
          <ac:chgData name="Temitope Nelson" userId="03ca0b5538a8ccb0" providerId="LiveId" clId="{444312AC-E49E-4AAE-988A-70D48957425F}" dt="2024-01-10T10:43:00.682" v="1703"/>
          <ac:spMkLst>
            <pc:docMk/>
            <pc:sldMk cId="0" sldId="313"/>
            <ac:spMk id="75" creationId="{411C9CBF-76CA-57A4-FD8A-EBCED5A40CAC}"/>
          </ac:spMkLst>
        </pc:spChg>
        <pc:spChg chg="mod">
          <ac:chgData name="Temitope Nelson" userId="03ca0b5538a8ccb0" providerId="LiveId" clId="{444312AC-E49E-4AAE-988A-70D48957425F}" dt="2024-01-10T10:43:00.682" v="1703"/>
          <ac:spMkLst>
            <pc:docMk/>
            <pc:sldMk cId="0" sldId="313"/>
            <ac:spMk id="76" creationId="{8BCF2207-1E4A-02A6-1903-BDD310BCBAFE}"/>
          </ac:spMkLst>
        </pc:spChg>
        <pc:spChg chg="add mod">
          <ac:chgData name="Temitope Nelson" userId="03ca0b5538a8ccb0" providerId="LiveId" clId="{444312AC-E49E-4AAE-988A-70D48957425F}" dt="2024-01-10T10:50:39.992" v="1946" actId="1038"/>
          <ac:spMkLst>
            <pc:docMk/>
            <pc:sldMk cId="0" sldId="313"/>
            <ac:spMk id="77" creationId="{DAA72C47-4B8D-5FC4-A05C-9C9C54C6244A}"/>
          </ac:spMkLst>
        </pc:spChg>
        <pc:spChg chg="add del">
          <ac:chgData name="Temitope Nelson" userId="03ca0b5538a8ccb0" providerId="LiveId" clId="{444312AC-E49E-4AAE-988A-70D48957425F}" dt="2024-01-10T10:46:38.460" v="1715" actId="478"/>
          <ac:spMkLst>
            <pc:docMk/>
            <pc:sldMk cId="0" sldId="313"/>
            <ac:spMk id="78" creationId="{3928D763-48F0-D3E2-56F0-08BE0E106293}"/>
          </ac:spMkLst>
        </pc:spChg>
        <pc:spChg chg="add del mod">
          <ac:chgData name="Temitope Nelson" userId="03ca0b5538a8ccb0" providerId="LiveId" clId="{444312AC-E49E-4AAE-988A-70D48957425F}" dt="2024-01-10T10:48:39.349" v="1888" actId="478"/>
          <ac:spMkLst>
            <pc:docMk/>
            <pc:sldMk cId="0" sldId="313"/>
            <ac:spMk id="79" creationId="{56111A99-5DCF-C02F-02EC-7E2E98785E56}"/>
          </ac:spMkLst>
        </pc:spChg>
        <pc:spChg chg="add del mod">
          <ac:chgData name="Temitope Nelson" userId="03ca0b5538a8ccb0" providerId="LiveId" clId="{444312AC-E49E-4AAE-988A-70D48957425F}" dt="2024-01-10T10:49:29.873" v="1898" actId="478"/>
          <ac:spMkLst>
            <pc:docMk/>
            <pc:sldMk cId="0" sldId="313"/>
            <ac:spMk id="83" creationId="{6F05C453-F656-3C94-983A-321E1B94E034}"/>
          </ac:spMkLst>
        </pc:spChg>
        <pc:spChg chg="mod">
          <ac:chgData name="Temitope Nelson" userId="03ca0b5538a8ccb0" providerId="LiveId" clId="{444312AC-E49E-4AAE-988A-70D48957425F}" dt="2024-01-10T10:50:23.932" v="1926"/>
          <ac:spMkLst>
            <pc:docMk/>
            <pc:sldMk cId="0" sldId="313"/>
            <ac:spMk id="85" creationId="{79A8BA81-473F-C5F3-3962-F52803D34C5E}"/>
          </ac:spMkLst>
        </pc:spChg>
        <pc:spChg chg="mod">
          <ac:chgData name="Temitope Nelson" userId="03ca0b5538a8ccb0" providerId="LiveId" clId="{444312AC-E49E-4AAE-988A-70D48957425F}" dt="2024-01-10T10:50:23.932" v="1926"/>
          <ac:spMkLst>
            <pc:docMk/>
            <pc:sldMk cId="0" sldId="313"/>
            <ac:spMk id="86" creationId="{CE590EE0-7054-FAD7-B1EC-5F115C1F7A53}"/>
          </ac:spMkLst>
        </pc:spChg>
        <pc:spChg chg="add mod">
          <ac:chgData name="Temitope Nelson" userId="03ca0b5538a8ccb0" providerId="LiveId" clId="{444312AC-E49E-4AAE-988A-70D48957425F}" dt="2024-01-10T10:50:39.992" v="1946" actId="1038"/>
          <ac:spMkLst>
            <pc:docMk/>
            <pc:sldMk cId="0" sldId="313"/>
            <ac:spMk id="87" creationId="{6BD88467-9D81-63B6-3528-5310FF44A244}"/>
          </ac:spMkLst>
        </pc:spChg>
        <pc:spChg chg="mod">
          <ac:chgData name="Temitope Nelson" userId="03ca0b5538a8ccb0" providerId="LiveId" clId="{444312AC-E49E-4AAE-988A-70D48957425F}" dt="2024-01-10T10:50:32.537" v="1928"/>
          <ac:spMkLst>
            <pc:docMk/>
            <pc:sldMk cId="0" sldId="313"/>
            <ac:spMk id="90" creationId="{90784D98-4B2B-FAA7-6888-8F5909A26597}"/>
          </ac:spMkLst>
        </pc:spChg>
        <pc:spChg chg="mod">
          <ac:chgData name="Temitope Nelson" userId="03ca0b5538a8ccb0" providerId="LiveId" clId="{444312AC-E49E-4AAE-988A-70D48957425F}" dt="2024-01-10T10:50:32.537" v="1928"/>
          <ac:spMkLst>
            <pc:docMk/>
            <pc:sldMk cId="0" sldId="313"/>
            <ac:spMk id="91" creationId="{8DFEB003-63E7-9F49-D032-6B6254B81128}"/>
          </ac:spMkLst>
        </pc:spChg>
        <pc:spChg chg="add mod">
          <ac:chgData name="Temitope Nelson" userId="03ca0b5538a8ccb0" providerId="LiveId" clId="{444312AC-E49E-4AAE-988A-70D48957425F}" dt="2024-01-10T10:50:39.992" v="1946" actId="1038"/>
          <ac:spMkLst>
            <pc:docMk/>
            <pc:sldMk cId="0" sldId="313"/>
            <ac:spMk id="92" creationId="{45A75849-98E0-6C19-B360-74B5504525EF}"/>
          </ac:spMkLst>
        </pc:spChg>
        <pc:spChg chg="mod">
          <ac:chgData name="Temitope Nelson" userId="03ca0b5538a8ccb0" providerId="LiveId" clId="{444312AC-E49E-4AAE-988A-70D48957425F}" dt="2024-01-10T10:50:33.154" v="1929"/>
          <ac:spMkLst>
            <pc:docMk/>
            <pc:sldMk cId="0" sldId="313"/>
            <ac:spMk id="95" creationId="{18560D22-2446-0816-ECE4-6386384CE822}"/>
          </ac:spMkLst>
        </pc:spChg>
        <pc:spChg chg="mod">
          <ac:chgData name="Temitope Nelson" userId="03ca0b5538a8ccb0" providerId="LiveId" clId="{444312AC-E49E-4AAE-988A-70D48957425F}" dt="2024-01-10T10:50:33.154" v="1929"/>
          <ac:spMkLst>
            <pc:docMk/>
            <pc:sldMk cId="0" sldId="313"/>
            <ac:spMk id="96" creationId="{3C4AE1A0-AF5C-29C4-199D-52FB37FC6B6D}"/>
          </ac:spMkLst>
        </pc:spChg>
        <pc:spChg chg="add mod">
          <ac:chgData name="Temitope Nelson" userId="03ca0b5538a8ccb0" providerId="LiveId" clId="{444312AC-E49E-4AAE-988A-70D48957425F}" dt="2024-01-10T10:50:39.992" v="1946" actId="1038"/>
          <ac:spMkLst>
            <pc:docMk/>
            <pc:sldMk cId="0" sldId="313"/>
            <ac:spMk id="97" creationId="{3EE23894-5483-DCB7-3456-B5964FD39108}"/>
          </ac:spMkLst>
        </pc:spChg>
        <pc:spChg chg="mod">
          <ac:chgData name="Temitope Nelson" userId="03ca0b5538a8ccb0" providerId="LiveId" clId="{444312AC-E49E-4AAE-988A-70D48957425F}" dt="2024-01-10T10:50:46.010" v="1947"/>
          <ac:spMkLst>
            <pc:docMk/>
            <pc:sldMk cId="0" sldId="313"/>
            <ac:spMk id="100" creationId="{AC848008-26F4-F2FE-258A-36D01282BB31}"/>
          </ac:spMkLst>
        </pc:spChg>
        <pc:spChg chg="mod">
          <ac:chgData name="Temitope Nelson" userId="03ca0b5538a8ccb0" providerId="LiveId" clId="{444312AC-E49E-4AAE-988A-70D48957425F}" dt="2024-01-10T10:50:46.010" v="1947"/>
          <ac:spMkLst>
            <pc:docMk/>
            <pc:sldMk cId="0" sldId="313"/>
            <ac:spMk id="101" creationId="{34B3D4E1-1344-2AC4-D18D-8D6F57DA5A22}"/>
          </ac:spMkLst>
        </pc:spChg>
        <pc:spChg chg="add mod">
          <ac:chgData name="Temitope Nelson" userId="03ca0b5538a8ccb0" providerId="LiveId" clId="{444312AC-E49E-4AAE-988A-70D48957425F}" dt="2024-01-10T10:51:01.384" v="1948" actId="1076"/>
          <ac:spMkLst>
            <pc:docMk/>
            <pc:sldMk cId="0" sldId="313"/>
            <ac:spMk id="102" creationId="{1AF12DC0-4CD1-4B6C-E3AB-77B4F357E9F6}"/>
          </ac:spMkLst>
        </pc:spChg>
        <pc:spChg chg="mod">
          <ac:chgData name="Temitope Nelson" userId="03ca0b5538a8ccb0" providerId="LiveId" clId="{444312AC-E49E-4AAE-988A-70D48957425F}" dt="2024-01-10T10:50:46.010" v="1947"/>
          <ac:spMkLst>
            <pc:docMk/>
            <pc:sldMk cId="0" sldId="313"/>
            <ac:spMk id="105" creationId="{E1396C26-82CF-6DDE-0106-C207A20408BC}"/>
          </ac:spMkLst>
        </pc:spChg>
        <pc:spChg chg="mod">
          <ac:chgData name="Temitope Nelson" userId="03ca0b5538a8ccb0" providerId="LiveId" clId="{444312AC-E49E-4AAE-988A-70D48957425F}" dt="2024-01-10T10:50:46.010" v="1947"/>
          <ac:spMkLst>
            <pc:docMk/>
            <pc:sldMk cId="0" sldId="313"/>
            <ac:spMk id="106" creationId="{762148BB-C4E8-0B2E-8257-E58E8A066E63}"/>
          </ac:spMkLst>
        </pc:spChg>
        <pc:spChg chg="add mod">
          <ac:chgData name="Temitope Nelson" userId="03ca0b5538a8ccb0" providerId="LiveId" clId="{444312AC-E49E-4AAE-988A-70D48957425F}" dt="2024-01-10T10:51:01.384" v="1948" actId="1076"/>
          <ac:spMkLst>
            <pc:docMk/>
            <pc:sldMk cId="0" sldId="313"/>
            <ac:spMk id="107" creationId="{E65548F0-B684-D90B-AA50-5F301F526E59}"/>
          </ac:spMkLst>
        </pc:spChg>
        <pc:spChg chg="mod">
          <ac:chgData name="Temitope Nelson" userId="03ca0b5538a8ccb0" providerId="LiveId" clId="{444312AC-E49E-4AAE-988A-70D48957425F}" dt="2024-01-10T10:50:46.010" v="1947"/>
          <ac:spMkLst>
            <pc:docMk/>
            <pc:sldMk cId="0" sldId="313"/>
            <ac:spMk id="110" creationId="{8972EEED-5F7F-4F71-DFBC-DD4B7DD86047}"/>
          </ac:spMkLst>
        </pc:spChg>
        <pc:spChg chg="mod">
          <ac:chgData name="Temitope Nelson" userId="03ca0b5538a8ccb0" providerId="LiveId" clId="{444312AC-E49E-4AAE-988A-70D48957425F}" dt="2024-01-10T10:50:46.010" v="1947"/>
          <ac:spMkLst>
            <pc:docMk/>
            <pc:sldMk cId="0" sldId="313"/>
            <ac:spMk id="111" creationId="{B269FA89-AD03-800D-F514-16884A174AC9}"/>
          </ac:spMkLst>
        </pc:spChg>
        <pc:spChg chg="add mod">
          <ac:chgData name="Temitope Nelson" userId="03ca0b5538a8ccb0" providerId="LiveId" clId="{444312AC-E49E-4AAE-988A-70D48957425F}" dt="2024-01-10T10:51:01.384" v="1948" actId="1076"/>
          <ac:spMkLst>
            <pc:docMk/>
            <pc:sldMk cId="0" sldId="313"/>
            <ac:spMk id="112" creationId="{D953C3E8-E078-3B63-FE75-FFB04739C77A}"/>
          </ac:spMkLst>
        </pc:spChg>
        <pc:spChg chg="mod">
          <ac:chgData name="Temitope Nelson" userId="03ca0b5538a8ccb0" providerId="LiveId" clId="{444312AC-E49E-4AAE-988A-70D48957425F}" dt="2024-01-10T10:50:46.010" v="1947"/>
          <ac:spMkLst>
            <pc:docMk/>
            <pc:sldMk cId="0" sldId="313"/>
            <ac:spMk id="115" creationId="{D2FE487F-2C4A-EADC-72F1-577FB3ED90C4}"/>
          </ac:spMkLst>
        </pc:spChg>
        <pc:spChg chg="mod">
          <ac:chgData name="Temitope Nelson" userId="03ca0b5538a8ccb0" providerId="LiveId" clId="{444312AC-E49E-4AAE-988A-70D48957425F}" dt="2024-01-10T10:50:46.010" v="1947"/>
          <ac:spMkLst>
            <pc:docMk/>
            <pc:sldMk cId="0" sldId="313"/>
            <ac:spMk id="116" creationId="{E22EB3CB-7281-BE52-C9F5-F712AFB1D93A}"/>
          </ac:spMkLst>
        </pc:spChg>
        <pc:spChg chg="add mod">
          <ac:chgData name="Temitope Nelson" userId="03ca0b5538a8ccb0" providerId="LiveId" clId="{444312AC-E49E-4AAE-988A-70D48957425F}" dt="2024-01-10T10:51:01.384" v="1948" actId="1076"/>
          <ac:spMkLst>
            <pc:docMk/>
            <pc:sldMk cId="0" sldId="313"/>
            <ac:spMk id="117" creationId="{2A8E3388-83DB-921B-0F56-84C0A43CAEC3}"/>
          </ac:spMkLst>
        </pc:spChg>
        <pc:spChg chg="mod">
          <ac:chgData name="Temitope Nelson" userId="03ca0b5538a8ccb0" providerId="LiveId" clId="{444312AC-E49E-4AAE-988A-70D48957425F}" dt="2024-01-10T10:51:02.647" v="1949"/>
          <ac:spMkLst>
            <pc:docMk/>
            <pc:sldMk cId="0" sldId="313"/>
            <ac:spMk id="120" creationId="{D3AA6F0A-8261-E005-3AEC-781E84B63DEB}"/>
          </ac:spMkLst>
        </pc:spChg>
        <pc:spChg chg="mod">
          <ac:chgData name="Temitope Nelson" userId="03ca0b5538a8ccb0" providerId="LiveId" clId="{444312AC-E49E-4AAE-988A-70D48957425F}" dt="2024-01-10T10:51:02.647" v="1949"/>
          <ac:spMkLst>
            <pc:docMk/>
            <pc:sldMk cId="0" sldId="313"/>
            <ac:spMk id="121" creationId="{F874EBDE-68F7-D556-DAA8-DBD297A177F8}"/>
          </ac:spMkLst>
        </pc:spChg>
        <pc:spChg chg="add del mod">
          <ac:chgData name="Temitope Nelson" userId="03ca0b5538a8ccb0" providerId="LiveId" clId="{444312AC-E49E-4AAE-988A-70D48957425F}" dt="2024-01-10T10:51:15.476" v="1954" actId="478"/>
          <ac:spMkLst>
            <pc:docMk/>
            <pc:sldMk cId="0" sldId="313"/>
            <ac:spMk id="122" creationId="{94E69A94-423C-1944-0448-18813F64E1CF}"/>
          </ac:spMkLst>
        </pc:spChg>
        <pc:spChg chg="mod">
          <ac:chgData name="Temitope Nelson" userId="03ca0b5538a8ccb0" providerId="LiveId" clId="{444312AC-E49E-4AAE-988A-70D48957425F}" dt="2024-01-10T10:51:02.647" v="1949"/>
          <ac:spMkLst>
            <pc:docMk/>
            <pc:sldMk cId="0" sldId="313"/>
            <ac:spMk id="125" creationId="{25FCF87E-A8CB-725F-3523-35A7D0B36245}"/>
          </ac:spMkLst>
        </pc:spChg>
        <pc:spChg chg="mod">
          <ac:chgData name="Temitope Nelson" userId="03ca0b5538a8ccb0" providerId="LiveId" clId="{444312AC-E49E-4AAE-988A-70D48957425F}" dt="2024-01-10T10:51:02.647" v="1949"/>
          <ac:spMkLst>
            <pc:docMk/>
            <pc:sldMk cId="0" sldId="313"/>
            <ac:spMk id="126" creationId="{A52ADEA2-8432-3B15-DF01-54449BEF2F93}"/>
          </ac:spMkLst>
        </pc:spChg>
        <pc:spChg chg="add mod">
          <ac:chgData name="Temitope Nelson" userId="03ca0b5538a8ccb0" providerId="LiveId" clId="{444312AC-E49E-4AAE-988A-70D48957425F}" dt="2024-01-10T10:51:02.647" v="1949"/>
          <ac:spMkLst>
            <pc:docMk/>
            <pc:sldMk cId="0" sldId="313"/>
            <ac:spMk id="127" creationId="{DF3DBCBB-9664-117D-AEF5-4F82F73589B4}"/>
          </ac:spMkLst>
        </pc:spChg>
        <pc:spChg chg="mod">
          <ac:chgData name="Temitope Nelson" userId="03ca0b5538a8ccb0" providerId="LiveId" clId="{444312AC-E49E-4AAE-988A-70D48957425F}" dt="2024-01-10T10:51:02.647" v="1949"/>
          <ac:spMkLst>
            <pc:docMk/>
            <pc:sldMk cId="0" sldId="313"/>
            <ac:spMk id="130" creationId="{A8266D88-CD60-9208-8733-699E590680B7}"/>
          </ac:spMkLst>
        </pc:spChg>
        <pc:spChg chg="mod">
          <ac:chgData name="Temitope Nelson" userId="03ca0b5538a8ccb0" providerId="LiveId" clId="{444312AC-E49E-4AAE-988A-70D48957425F}" dt="2024-01-10T10:51:02.647" v="1949"/>
          <ac:spMkLst>
            <pc:docMk/>
            <pc:sldMk cId="0" sldId="313"/>
            <ac:spMk id="131" creationId="{7EE3C7C6-181D-B63E-5A27-73E36F6A9A10}"/>
          </ac:spMkLst>
        </pc:spChg>
        <pc:spChg chg="add mod">
          <ac:chgData name="Temitope Nelson" userId="03ca0b5538a8ccb0" providerId="LiveId" clId="{444312AC-E49E-4AAE-988A-70D48957425F}" dt="2024-01-10T10:51:02.647" v="1949"/>
          <ac:spMkLst>
            <pc:docMk/>
            <pc:sldMk cId="0" sldId="313"/>
            <ac:spMk id="132" creationId="{7ADB2FBE-90A2-3EAE-894A-1D3423A2609A}"/>
          </ac:spMkLst>
        </pc:spChg>
        <pc:spChg chg="mod">
          <ac:chgData name="Temitope Nelson" userId="03ca0b5538a8ccb0" providerId="LiveId" clId="{444312AC-E49E-4AAE-988A-70D48957425F}" dt="2024-01-10T10:51:02.647" v="1949"/>
          <ac:spMkLst>
            <pc:docMk/>
            <pc:sldMk cId="0" sldId="313"/>
            <ac:spMk id="135" creationId="{64FEED30-8B7F-D9E2-7656-F8316FE24BE0}"/>
          </ac:spMkLst>
        </pc:spChg>
        <pc:spChg chg="mod">
          <ac:chgData name="Temitope Nelson" userId="03ca0b5538a8ccb0" providerId="LiveId" clId="{444312AC-E49E-4AAE-988A-70D48957425F}" dt="2024-01-10T10:51:02.647" v="1949"/>
          <ac:spMkLst>
            <pc:docMk/>
            <pc:sldMk cId="0" sldId="313"/>
            <ac:spMk id="136" creationId="{4B8D6E65-E16C-2573-7CE1-F5A181F1B801}"/>
          </ac:spMkLst>
        </pc:spChg>
        <pc:spChg chg="add del mod">
          <ac:chgData name="Temitope Nelson" userId="03ca0b5538a8ccb0" providerId="LiveId" clId="{444312AC-E49E-4AAE-988A-70D48957425F}" dt="2024-01-10T10:51:19.481" v="1955" actId="478"/>
          <ac:spMkLst>
            <pc:docMk/>
            <pc:sldMk cId="0" sldId="313"/>
            <ac:spMk id="137" creationId="{FDEBF2D7-BD3D-59F7-FADF-573FD67ABFA1}"/>
          </ac:spMkLst>
        </pc:spChg>
        <pc:spChg chg="add mod">
          <ac:chgData name="Temitope Nelson" userId="03ca0b5538a8ccb0" providerId="LiveId" clId="{444312AC-E49E-4AAE-988A-70D48957425F}" dt="2024-01-10T10:51:55.457" v="1963" actId="207"/>
          <ac:spMkLst>
            <pc:docMk/>
            <pc:sldMk cId="0" sldId="313"/>
            <ac:spMk id="139" creationId="{B5FC7C8C-26DE-DE85-CD0A-58B7B96DF260}"/>
          </ac:spMkLst>
        </pc:spChg>
        <pc:spChg chg="add mod">
          <ac:chgData name="Temitope Nelson" userId="03ca0b5538a8ccb0" providerId="LiveId" clId="{444312AC-E49E-4AAE-988A-70D48957425F}" dt="2024-01-10T10:52:27.880" v="1969" actId="1076"/>
          <ac:spMkLst>
            <pc:docMk/>
            <pc:sldMk cId="0" sldId="313"/>
            <ac:spMk id="141" creationId="{230611C5-513E-B773-DA8E-0E12FFDC3208}"/>
          </ac:spMkLst>
        </pc:spChg>
        <pc:spChg chg="add mod">
          <ac:chgData name="Temitope Nelson" userId="03ca0b5538a8ccb0" providerId="LiveId" clId="{444312AC-E49E-4AAE-988A-70D48957425F}" dt="2024-01-10T10:53:02.659" v="1983" actId="207"/>
          <ac:spMkLst>
            <pc:docMk/>
            <pc:sldMk cId="0" sldId="313"/>
            <ac:spMk id="143" creationId="{2B081FE8-4AB2-C3F6-E9FB-12DDF3901337}"/>
          </ac:spMkLst>
        </pc:spChg>
        <pc:spChg chg="add mod">
          <ac:chgData name="Temitope Nelson" userId="03ca0b5538a8ccb0" providerId="LiveId" clId="{444312AC-E49E-4AAE-988A-70D48957425F}" dt="2024-01-10T10:54:27.223" v="1988" actId="207"/>
          <ac:spMkLst>
            <pc:docMk/>
            <pc:sldMk cId="0" sldId="313"/>
            <ac:spMk id="145" creationId="{C9B2FF47-3239-4AF4-2FD8-B7E132AD0645}"/>
          </ac:spMkLst>
        </pc:spChg>
        <pc:spChg chg="add mod">
          <ac:chgData name="Temitope Nelson" userId="03ca0b5538a8ccb0" providerId="LiveId" clId="{444312AC-E49E-4AAE-988A-70D48957425F}" dt="2024-01-10T10:54:50.529" v="1994" actId="14100"/>
          <ac:spMkLst>
            <pc:docMk/>
            <pc:sldMk cId="0" sldId="313"/>
            <ac:spMk id="147" creationId="{C74DCCAB-FCDE-9E95-4778-D5B54CBF5D10}"/>
          </ac:spMkLst>
        </pc:spChg>
        <pc:spChg chg="add mod">
          <ac:chgData name="Temitope Nelson" userId="03ca0b5538a8ccb0" providerId="LiveId" clId="{444312AC-E49E-4AAE-988A-70D48957425F}" dt="2024-01-10T10:55:11.930" v="1999" actId="207"/>
          <ac:spMkLst>
            <pc:docMk/>
            <pc:sldMk cId="0" sldId="313"/>
            <ac:spMk id="149" creationId="{814A0EF1-9B5C-3ACD-2F9F-13B00FCD6D24}"/>
          </ac:spMkLst>
        </pc:spChg>
        <pc:spChg chg="add mod">
          <ac:chgData name="Temitope Nelson" userId="03ca0b5538a8ccb0" providerId="LiveId" clId="{444312AC-E49E-4AAE-988A-70D48957425F}" dt="2024-01-10T10:56:43.124" v="2017" actId="207"/>
          <ac:spMkLst>
            <pc:docMk/>
            <pc:sldMk cId="0" sldId="313"/>
            <ac:spMk id="151" creationId="{DB94A2D0-5D5D-F960-AF39-BDA54FA3E348}"/>
          </ac:spMkLst>
        </pc:spChg>
        <pc:spChg chg="add mod">
          <ac:chgData name="Temitope Nelson" userId="03ca0b5538a8ccb0" providerId="LiveId" clId="{444312AC-E49E-4AAE-988A-70D48957425F}" dt="2024-01-10T10:58:54.728" v="2034" actId="207"/>
          <ac:spMkLst>
            <pc:docMk/>
            <pc:sldMk cId="0" sldId="313"/>
            <ac:spMk id="153" creationId="{0C1AF548-CC19-25D4-AB00-6B740A36BFD3}"/>
          </ac:spMkLst>
        </pc:spChg>
        <pc:spChg chg="add mod">
          <ac:chgData name="Temitope Nelson" userId="03ca0b5538a8ccb0" providerId="LiveId" clId="{444312AC-E49E-4AAE-988A-70D48957425F}" dt="2024-01-10T10:58:31.941" v="2030" actId="207"/>
          <ac:spMkLst>
            <pc:docMk/>
            <pc:sldMk cId="0" sldId="313"/>
            <ac:spMk id="155" creationId="{0613264F-02D8-F412-CD04-BA642966DC04}"/>
          </ac:spMkLst>
        </pc:spChg>
        <pc:spChg chg="add mod">
          <ac:chgData name="Temitope Nelson" userId="03ca0b5538a8ccb0" providerId="LiveId" clId="{444312AC-E49E-4AAE-988A-70D48957425F}" dt="2024-01-10T10:58:58.600" v="2035" actId="207"/>
          <ac:spMkLst>
            <pc:docMk/>
            <pc:sldMk cId="0" sldId="313"/>
            <ac:spMk id="157" creationId="{6088DB79-88A1-6F97-C065-445278BB8A8B}"/>
          </ac:spMkLst>
        </pc:spChg>
        <pc:grpChg chg="mod">
          <ac:chgData name="Temitope Nelson" userId="03ca0b5538a8ccb0" providerId="LiveId" clId="{444312AC-E49E-4AAE-988A-70D48957425F}" dt="2024-01-10T10:50:39.992" v="1946" actId="1038"/>
          <ac:grpSpMkLst>
            <pc:docMk/>
            <pc:sldMk cId="0" sldId="313"/>
            <ac:grpSpMk id="2" creationId="{00000000-0000-0000-0000-000000000000}"/>
          </ac:grpSpMkLst>
        </pc:grpChg>
        <pc:grpChg chg="del mod">
          <ac:chgData name="Temitope Nelson" userId="03ca0b5538a8ccb0" providerId="LiveId" clId="{444312AC-E49E-4AAE-988A-70D48957425F}" dt="2024-01-10T10:41:29.198" v="1678" actId="478"/>
          <ac:grpSpMkLst>
            <pc:docMk/>
            <pc:sldMk cId="0" sldId="313"/>
            <ac:grpSpMk id="6" creationId="{00000000-0000-0000-0000-000000000000}"/>
          </ac:grpSpMkLst>
        </pc:grpChg>
        <pc:grpChg chg="del">
          <ac:chgData name="Temitope Nelson" userId="03ca0b5538a8ccb0" providerId="LiveId" clId="{444312AC-E49E-4AAE-988A-70D48957425F}" dt="2024-01-10T10:41:05.992" v="1675" actId="478"/>
          <ac:grpSpMkLst>
            <pc:docMk/>
            <pc:sldMk cId="0" sldId="313"/>
            <ac:grpSpMk id="10" creationId="{00000000-0000-0000-0000-000000000000}"/>
          </ac:grpSpMkLst>
        </pc:grpChg>
        <pc:grpChg chg="del">
          <ac:chgData name="Temitope Nelson" userId="03ca0b5538a8ccb0" providerId="LiveId" clId="{444312AC-E49E-4AAE-988A-70D48957425F}" dt="2024-01-10T10:41:05.992" v="1675" actId="478"/>
          <ac:grpSpMkLst>
            <pc:docMk/>
            <pc:sldMk cId="0" sldId="313"/>
            <ac:grpSpMk id="14" creationId="{00000000-0000-0000-0000-000000000000}"/>
          </ac:grpSpMkLst>
        </pc:grpChg>
        <pc:grpChg chg="mod">
          <ac:chgData name="Temitope Nelson" userId="03ca0b5538a8ccb0" providerId="LiveId" clId="{444312AC-E49E-4AAE-988A-70D48957425F}" dt="2024-01-10T10:40:57.527" v="1674" actId="1076"/>
          <ac:grpSpMkLst>
            <pc:docMk/>
            <pc:sldMk cId="0" sldId="313"/>
            <ac:grpSpMk id="18" creationId="{00000000-0000-0000-0000-000000000000}"/>
          </ac:grpSpMkLst>
        </pc:grpChg>
        <pc:grpChg chg="mod">
          <ac:chgData name="Temitope Nelson" userId="03ca0b5538a8ccb0" providerId="LiveId" clId="{444312AC-E49E-4AAE-988A-70D48957425F}" dt="2024-01-10T10:40:57.527" v="1674" actId="1076"/>
          <ac:grpSpMkLst>
            <pc:docMk/>
            <pc:sldMk cId="0" sldId="313"/>
            <ac:grpSpMk id="20" creationId="{00000000-0000-0000-0000-000000000000}"/>
          </ac:grpSpMkLst>
        </pc:grpChg>
        <pc:grpChg chg="del mod">
          <ac:chgData name="Temitope Nelson" userId="03ca0b5538a8ccb0" providerId="LiveId" clId="{444312AC-E49E-4AAE-988A-70D48957425F}" dt="2024-01-10T10:41:29.198" v="1678" actId="478"/>
          <ac:grpSpMkLst>
            <pc:docMk/>
            <pc:sldMk cId="0" sldId="313"/>
            <ac:grpSpMk id="22" creationId="{00000000-0000-0000-0000-000000000000}"/>
          </ac:grpSpMkLst>
        </pc:grpChg>
        <pc:grpChg chg="del">
          <ac:chgData name="Temitope Nelson" userId="03ca0b5538a8ccb0" providerId="LiveId" clId="{444312AC-E49E-4AAE-988A-70D48957425F}" dt="2024-01-10T10:41:05.992" v="1675" actId="478"/>
          <ac:grpSpMkLst>
            <pc:docMk/>
            <pc:sldMk cId="0" sldId="313"/>
            <ac:grpSpMk id="26" creationId="{00000000-0000-0000-0000-000000000000}"/>
          </ac:grpSpMkLst>
        </pc:grpChg>
        <pc:grpChg chg="add del mod">
          <ac:chgData name="Temitope Nelson" userId="03ca0b5538a8ccb0" providerId="LiveId" clId="{444312AC-E49E-4AAE-988A-70D48957425F}" dt="2024-01-10T10:49:34.520" v="1899" actId="478"/>
          <ac:grpSpMkLst>
            <pc:docMk/>
            <pc:sldMk cId="0" sldId="313"/>
            <ac:grpSpMk id="44" creationId="{923F4CE7-60EE-4586-EE79-BA2433F69068}"/>
          </ac:grpSpMkLst>
        </pc:grpChg>
        <pc:grpChg chg="add del mod">
          <ac:chgData name="Temitope Nelson" userId="03ca0b5538a8ccb0" providerId="LiveId" clId="{444312AC-E49E-4AAE-988A-70D48957425F}" dt="2024-01-10T10:49:34.520" v="1899" actId="478"/>
          <ac:grpSpMkLst>
            <pc:docMk/>
            <pc:sldMk cId="0" sldId="313"/>
            <ac:grpSpMk id="47" creationId="{C70CE4C2-21AF-40F8-3228-5AFE1D961BEB}"/>
          </ac:grpSpMkLst>
        </pc:grpChg>
        <pc:grpChg chg="add del mod">
          <ac:chgData name="Temitope Nelson" userId="03ca0b5538a8ccb0" providerId="LiveId" clId="{444312AC-E49E-4AAE-988A-70D48957425F}" dt="2024-01-10T10:49:34.520" v="1899" actId="478"/>
          <ac:grpSpMkLst>
            <pc:docMk/>
            <pc:sldMk cId="0" sldId="313"/>
            <ac:grpSpMk id="50" creationId="{23AF4DAE-6524-75AE-A2DD-0792AA18BF64}"/>
          </ac:grpSpMkLst>
        </pc:grpChg>
        <pc:grpChg chg="add mod">
          <ac:chgData name="Temitope Nelson" userId="03ca0b5538a8ccb0" providerId="LiveId" clId="{444312AC-E49E-4AAE-988A-70D48957425F}" dt="2024-01-10T10:43:02.304" v="1705"/>
          <ac:grpSpMkLst>
            <pc:docMk/>
            <pc:sldMk cId="0" sldId="313"/>
            <ac:grpSpMk id="53" creationId="{6E9C74CF-5F29-17B1-6F6C-6B493B099746}"/>
          </ac:grpSpMkLst>
        </pc:grpChg>
        <pc:grpChg chg="add mod">
          <ac:chgData name="Temitope Nelson" userId="03ca0b5538a8ccb0" providerId="LiveId" clId="{444312AC-E49E-4AAE-988A-70D48957425F}" dt="2024-01-10T10:43:02.304" v="1705"/>
          <ac:grpSpMkLst>
            <pc:docMk/>
            <pc:sldMk cId="0" sldId="313"/>
            <ac:grpSpMk id="56" creationId="{536F9364-3FAF-B8C7-01DA-97E6D292F73C}"/>
          </ac:grpSpMkLst>
        </pc:grpChg>
        <pc:grpChg chg="add mod">
          <ac:chgData name="Temitope Nelson" userId="03ca0b5538a8ccb0" providerId="LiveId" clId="{444312AC-E49E-4AAE-988A-70D48957425F}" dt="2024-01-10T10:43:02.304" v="1705"/>
          <ac:grpSpMkLst>
            <pc:docMk/>
            <pc:sldMk cId="0" sldId="313"/>
            <ac:grpSpMk id="59" creationId="{06DC6E78-C587-7308-CB36-F03B9F5733B3}"/>
          </ac:grpSpMkLst>
        </pc:grpChg>
        <pc:grpChg chg="add mod">
          <ac:chgData name="Temitope Nelson" userId="03ca0b5538a8ccb0" providerId="LiveId" clId="{444312AC-E49E-4AAE-988A-70D48957425F}" dt="2024-01-10T10:43:02.304" v="1705"/>
          <ac:grpSpMkLst>
            <pc:docMk/>
            <pc:sldMk cId="0" sldId="313"/>
            <ac:grpSpMk id="62" creationId="{BFC91352-B46D-36D6-D28E-04DBAF463382}"/>
          </ac:grpSpMkLst>
        </pc:grpChg>
        <pc:grpChg chg="add del mod">
          <ac:chgData name="Temitope Nelson" userId="03ca0b5538a8ccb0" providerId="LiveId" clId="{444312AC-E49E-4AAE-988A-70D48957425F}" dt="2024-01-10T10:43:00.682" v="1703"/>
          <ac:grpSpMkLst>
            <pc:docMk/>
            <pc:sldMk cId="0" sldId="313"/>
            <ac:grpSpMk id="65" creationId="{3E2283E7-7025-F3D8-15DE-02233CE72871}"/>
          </ac:grpSpMkLst>
        </pc:grpChg>
        <pc:grpChg chg="add mod">
          <ac:chgData name="Temitope Nelson" userId="03ca0b5538a8ccb0" providerId="LiveId" clId="{444312AC-E49E-4AAE-988A-70D48957425F}" dt="2024-01-10T10:43:00.682" v="1703"/>
          <ac:grpSpMkLst>
            <pc:docMk/>
            <pc:sldMk cId="0" sldId="313"/>
            <ac:grpSpMk id="68" creationId="{2A84B703-F9FA-3BFC-2F48-324D1CA71F81}"/>
          </ac:grpSpMkLst>
        </pc:grpChg>
        <pc:grpChg chg="add mod">
          <ac:chgData name="Temitope Nelson" userId="03ca0b5538a8ccb0" providerId="LiveId" clId="{444312AC-E49E-4AAE-988A-70D48957425F}" dt="2024-01-10T10:43:00.682" v="1703"/>
          <ac:grpSpMkLst>
            <pc:docMk/>
            <pc:sldMk cId="0" sldId="313"/>
            <ac:grpSpMk id="71" creationId="{12AE2C0F-7236-A9CE-FD87-3CA63C548EC6}"/>
          </ac:grpSpMkLst>
        </pc:grpChg>
        <pc:grpChg chg="add mod">
          <ac:chgData name="Temitope Nelson" userId="03ca0b5538a8ccb0" providerId="LiveId" clId="{444312AC-E49E-4AAE-988A-70D48957425F}" dt="2024-01-10T10:43:00.682" v="1703"/>
          <ac:grpSpMkLst>
            <pc:docMk/>
            <pc:sldMk cId="0" sldId="313"/>
            <ac:grpSpMk id="74" creationId="{77A5CD07-8382-409B-211E-25EA910A6F6E}"/>
          </ac:grpSpMkLst>
        </pc:grpChg>
        <pc:grpChg chg="add mod">
          <ac:chgData name="Temitope Nelson" userId="03ca0b5538a8ccb0" providerId="LiveId" clId="{444312AC-E49E-4AAE-988A-70D48957425F}" dt="2024-01-10T10:50:39.992" v="1946" actId="1038"/>
          <ac:grpSpMkLst>
            <pc:docMk/>
            <pc:sldMk cId="0" sldId="313"/>
            <ac:grpSpMk id="84" creationId="{BA948244-8226-8ABF-45A5-4CC4007D06DB}"/>
          </ac:grpSpMkLst>
        </pc:grpChg>
        <pc:grpChg chg="add mod">
          <ac:chgData name="Temitope Nelson" userId="03ca0b5538a8ccb0" providerId="LiveId" clId="{444312AC-E49E-4AAE-988A-70D48957425F}" dt="2024-01-10T10:50:39.992" v="1946" actId="1038"/>
          <ac:grpSpMkLst>
            <pc:docMk/>
            <pc:sldMk cId="0" sldId="313"/>
            <ac:grpSpMk id="89" creationId="{4F24186F-6296-010C-8E4F-189531CA8AB5}"/>
          </ac:grpSpMkLst>
        </pc:grpChg>
        <pc:grpChg chg="add mod">
          <ac:chgData name="Temitope Nelson" userId="03ca0b5538a8ccb0" providerId="LiveId" clId="{444312AC-E49E-4AAE-988A-70D48957425F}" dt="2024-01-10T10:50:39.992" v="1946" actId="1038"/>
          <ac:grpSpMkLst>
            <pc:docMk/>
            <pc:sldMk cId="0" sldId="313"/>
            <ac:grpSpMk id="94" creationId="{49E42E78-CF15-EC0C-8035-7B465A19EC6D}"/>
          </ac:grpSpMkLst>
        </pc:grpChg>
        <pc:grpChg chg="add mod">
          <ac:chgData name="Temitope Nelson" userId="03ca0b5538a8ccb0" providerId="LiveId" clId="{444312AC-E49E-4AAE-988A-70D48957425F}" dt="2024-01-10T10:51:01.384" v="1948" actId="1076"/>
          <ac:grpSpMkLst>
            <pc:docMk/>
            <pc:sldMk cId="0" sldId="313"/>
            <ac:grpSpMk id="99" creationId="{4A7CBB19-24C2-B6A8-9BD7-74C56F738E5A}"/>
          </ac:grpSpMkLst>
        </pc:grpChg>
        <pc:grpChg chg="add mod">
          <ac:chgData name="Temitope Nelson" userId="03ca0b5538a8ccb0" providerId="LiveId" clId="{444312AC-E49E-4AAE-988A-70D48957425F}" dt="2024-01-10T10:51:01.384" v="1948" actId="1076"/>
          <ac:grpSpMkLst>
            <pc:docMk/>
            <pc:sldMk cId="0" sldId="313"/>
            <ac:grpSpMk id="104" creationId="{9AA50B5C-8118-EC60-36DC-57CB938C74A5}"/>
          </ac:grpSpMkLst>
        </pc:grpChg>
        <pc:grpChg chg="add mod">
          <ac:chgData name="Temitope Nelson" userId="03ca0b5538a8ccb0" providerId="LiveId" clId="{444312AC-E49E-4AAE-988A-70D48957425F}" dt="2024-01-10T10:51:01.384" v="1948" actId="1076"/>
          <ac:grpSpMkLst>
            <pc:docMk/>
            <pc:sldMk cId="0" sldId="313"/>
            <ac:grpSpMk id="109" creationId="{F06A96AD-6AA3-045C-19E0-CEB6AA6E1991}"/>
          </ac:grpSpMkLst>
        </pc:grpChg>
        <pc:grpChg chg="add mod">
          <ac:chgData name="Temitope Nelson" userId="03ca0b5538a8ccb0" providerId="LiveId" clId="{444312AC-E49E-4AAE-988A-70D48957425F}" dt="2024-01-10T10:51:01.384" v="1948" actId="1076"/>
          <ac:grpSpMkLst>
            <pc:docMk/>
            <pc:sldMk cId="0" sldId="313"/>
            <ac:grpSpMk id="114" creationId="{58C2C6EE-9160-7CEF-F737-C06EB66B8D77}"/>
          </ac:grpSpMkLst>
        </pc:grpChg>
        <pc:grpChg chg="add del mod">
          <ac:chgData name="Temitope Nelson" userId="03ca0b5538a8ccb0" providerId="LiveId" clId="{444312AC-E49E-4AAE-988A-70D48957425F}" dt="2024-01-10T10:51:09.874" v="1952" actId="478"/>
          <ac:grpSpMkLst>
            <pc:docMk/>
            <pc:sldMk cId="0" sldId="313"/>
            <ac:grpSpMk id="119" creationId="{4EA6071F-A1DD-7A17-1DBC-6AF213416CD9}"/>
          </ac:grpSpMkLst>
        </pc:grpChg>
        <pc:grpChg chg="add mod">
          <ac:chgData name="Temitope Nelson" userId="03ca0b5538a8ccb0" providerId="LiveId" clId="{444312AC-E49E-4AAE-988A-70D48957425F}" dt="2024-01-10T10:51:02.647" v="1949"/>
          <ac:grpSpMkLst>
            <pc:docMk/>
            <pc:sldMk cId="0" sldId="313"/>
            <ac:grpSpMk id="124" creationId="{963CD56C-09C4-6CFA-03A1-753405688966}"/>
          </ac:grpSpMkLst>
        </pc:grpChg>
        <pc:grpChg chg="add mod">
          <ac:chgData name="Temitope Nelson" userId="03ca0b5538a8ccb0" providerId="LiveId" clId="{444312AC-E49E-4AAE-988A-70D48957425F}" dt="2024-01-10T10:51:02.647" v="1949"/>
          <ac:grpSpMkLst>
            <pc:docMk/>
            <pc:sldMk cId="0" sldId="313"/>
            <ac:grpSpMk id="129" creationId="{09714A8C-9E6A-7575-0D53-C5FDECE74F53}"/>
          </ac:grpSpMkLst>
        </pc:grpChg>
        <pc:grpChg chg="add del mod">
          <ac:chgData name="Temitope Nelson" userId="03ca0b5538a8ccb0" providerId="LiveId" clId="{444312AC-E49E-4AAE-988A-70D48957425F}" dt="2024-01-10T10:51:19.481" v="1955" actId="478"/>
          <ac:grpSpMkLst>
            <pc:docMk/>
            <pc:sldMk cId="0" sldId="313"/>
            <ac:grpSpMk id="134" creationId="{42138644-C7FC-8B50-8202-67D958D81AF4}"/>
          </ac:grpSpMkLst>
        </pc:grpChg>
        <pc:cxnChg chg="add mod">
          <ac:chgData name="Temitope Nelson" userId="03ca0b5538a8ccb0" providerId="LiveId" clId="{444312AC-E49E-4AAE-988A-70D48957425F}" dt="2024-01-10T10:50:39.992" v="1946" actId="1038"/>
          <ac:cxnSpMkLst>
            <pc:docMk/>
            <pc:sldMk cId="0" sldId="313"/>
            <ac:cxnSpMk id="81" creationId="{9C0967DB-563C-6F2C-418D-99231A35B1E7}"/>
          </ac:cxnSpMkLst>
        </pc:cxnChg>
        <pc:cxnChg chg="add mod">
          <ac:chgData name="Temitope Nelson" userId="03ca0b5538a8ccb0" providerId="LiveId" clId="{444312AC-E49E-4AAE-988A-70D48957425F}" dt="2024-01-10T10:50:39.992" v="1946" actId="1038"/>
          <ac:cxnSpMkLst>
            <pc:docMk/>
            <pc:sldMk cId="0" sldId="313"/>
            <ac:cxnSpMk id="88" creationId="{1C749044-05DC-2753-06A2-FB5A53EF1FAA}"/>
          </ac:cxnSpMkLst>
        </pc:cxnChg>
        <pc:cxnChg chg="add mod">
          <ac:chgData name="Temitope Nelson" userId="03ca0b5538a8ccb0" providerId="LiveId" clId="{444312AC-E49E-4AAE-988A-70D48957425F}" dt="2024-01-10T10:50:39.992" v="1946" actId="1038"/>
          <ac:cxnSpMkLst>
            <pc:docMk/>
            <pc:sldMk cId="0" sldId="313"/>
            <ac:cxnSpMk id="93" creationId="{09E4014C-E592-FFCB-F35D-5AAE486BE359}"/>
          </ac:cxnSpMkLst>
        </pc:cxnChg>
        <pc:cxnChg chg="add mod">
          <ac:chgData name="Temitope Nelson" userId="03ca0b5538a8ccb0" providerId="LiveId" clId="{444312AC-E49E-4AAE-988A-70D48957425F}" dt="2024-01-10T10:50:39.992" v="1946" actId="1038"/>
          <ac:cxnSpMkLst>
            <pc:docMk/>
            <pc:sldMk cId="0" sldId="313"/>
            <ac:cxnSpMk id="98" creationId="{D3117229-DC51-E0F6-3EAB-3FE494CF1A94}"/>
          </ac:cxnSpMkLst>
        </pc:cxnChg>
        <pc:cxnChg chg="add mod">
          <ac:chgData name="Temitope Nelson" userId="03ca0b5538a8ccb0" providerId="LiveId" clId="{444312AC-E49E-4AAE-988A-70D48957425F}" dt="2024-01-10T10:51:01.384" v="1948" actId="1076"/>
          <ac:cxnSpMkLst>
            <pc:docMk/>
            <pc:sldMk cId="0" sldId="313"/>
            <ac:cxnSpMk id="103" creationId="{19A42008-2BEC-870A-828C-CBCC18F49321}"/>
          </ac:cxnSpMkLst>
        </pc:cxnChg>
        <pc:cxnChg chg="add mod">
          <ac:chgData name="Temitope Nelson" userId="03ca0b5538a8ccb0" providerId="LiveId" clId="{444312AC-E49E-4AAE-988A-70D48957425F}" dt="2024-01-10T10:51:01.384" v="1948" actId="1076"/>
          <ac:cxnSpMkLst>
            <pc:docMk/>
            <pc:sldMk cId="0" sldId="313"/>
            <ac:cxnSpMk id="108" creationId="{AFAC4E20-7363-ACDF-F78C-2D791B07D704}"/>
          </ac:cxnSpMkLst>
        </pc:cxnChg>
        <pc:cxnChg chg="add mod">
          <ac:chgData name="Temitope Nelson" userId="03ca0b5538a8ccb0" providerId="LiveId" clId="{444312AC-E49E-4AAE-988A-70D48957425F}" dt="2024-01-10T10:51:01.384" v="1948" actId="1076"/>
          <ac:cxnSpMkLst>
            <pc:docMk/>
            <pc:sldMk cId="0" sldId="313"/>
            <ac:cxnSpMk id="113" creationId="{4ACEC903-B833-641A-8075-3680F940FB45}"/>
          </ac:cxnSpMkLst>
        </pc:cxnChg>
        <pc:cxnChg chg="add mod">
          <ac:chgData name="Temitope Nelson" userId="03ca0b5538a8ccb0" providerId="LiveId" clId="{444312AC-E49E-4AAE-988A-70D48957425F}" dt="2024-01-10T10:51:01.384" v="1948" actId="1076"/>
          <ac:cxnSpMkLst>
            <pc:docMk/>
            <pc:sldMk cId="0" sldId="313"/>
            <ac:cxnSpMk id="118" creationId="{06B1D17E-A081-78F4-C1CA-6789EDFA5552}"/>
          </ac:cxnSpMkLst>
        </pc:cxnChg>
        <pc:cxnChg chg="add del mod">
          <ac:chgData name="Temitope Nelson" userId="03ca0b5538a8ccb0" providerId="LiveId" clId="{444312AC-E49E-4AAE-988A-70D48957425F}" dt="2024-01-10T10:51:12.506" v="1953" actId="478"/>
          <ac:cxnSpMkLst>
            <pc:docMk/>
            <pc:sldMk cId="0" sldId="313"/>
            <ac:cxnSpMk id="123" creationId="{10EEE166-BC1C-C8A8-A72E-2AC374720C61}"/>
          </ac:cxnSpMkLst>
        </pc:cxnChg>
        <pc:cxnChg chg="add mod">
          <ac:chgData name="Temitope Nelson" userId="03ca0b5538a8ccb0" providerId="LiveId" clId="{444312AC-E49E-4AAE-988A-70D48957425F}" dt="2024-01-10T10:51:02.647" v="1949"/>
          <ac:cxnSpMkLst>
            <pc:docMk/>
            <pc:sldMk cId="0" sldId="313"/>
            <ac:cxnSpMk id="128" creationId="{AD20F16C-53C1-CB19-C799-3B457E5CC634}"/>
          </ac:cxnSpMkLst>
        </pc:cxnChg>
        <pc:cxnChg chg="add mod">
          <ac:chgData name="Temitope Nelson" userId="03ca0b5538a8ccb0" providerId="LiveId" clId="{444312AC-E49E-4AAE-988A-70D48957425F}" dt="2024-01-10T10:51:02.647" v="1949"/>
          <ac:cxnSpMkLst>
            <pc:docMk/>
            <pc:sldMk cId="0" sldId="313"/>
            <ac:cxnSpMk id="133" creationId="{C2CFFD36-318D-0A6D-1D54-B5B65947D61E}"/>
          </ac:cxnSpMkLst>
        </pc:cxnChg>
        <pc:cxnChg chg="add del mod">
          <ac:chgData name="Temitope Nelson" userId="03ca0b5538a8ccb0" providerId="LiveId" clId="{444312AC-E49E-4AAE-988A-70D48957425F}" dt="2024-01-10T10:51:19.481" v="1955" actId="478"/>
          <ac:cxnSpMkLst>
            <pc:docMk/>
            <pc:sldMk cId="0" sldId="313"/>
            <ac:cxnSpMk id="138" creationId="{BA21DE79-B846-5E47-EE21-038FB0D61010}"/>
          </ac:cxnSpMkLst>
        </pc:cxnChg>
      </pc:sldChg>
      <pc:sldChg chg="addSp delSp modSp mod ord">
        <pc:chgData name="Temitope Nelson" userId="03ca0b5538a8ccb0" providerId="LiveId" clId="{444312AC-E49E-4AAE-988A-70D48957425F}" dt="2024-01-10T11:16:42.819" v="2114" actId="14100"/>
        <pc:sldMkLst>
          <pc:docMk/>
          <pc:sldMk cId="0" sldId="314"/>
        </pc:sldMkLst>
        <pc:spChg chg="mod">
          <ac:chgData name="Temitope Nelson" userId="03ca0b5538a8ccb0" providerId="LiveId" clId="{444312AC-E49E-4AAE-988A-70D48957425F}" dt="2024-01-10T11:08:42.622" v="2042" actId="207"/>
          <ac:spMkLst>
            <pc:docMk/>
            <pc:sldMk cId="0" sldId="314"/>
            <ac:spMk id="4" creationId="{00000000-0000-0000-0000-000000000000}"/>
          </ac:spMkLst>
        </pc:spChg>
        <pc:spChg chg="mod">
          <ac:chgData name="Temitope Nelson" userId="03ca0b5538a8ccb0" providerId="LiveId" clId="{444312AC-E49E-4AAE-988A-70D48957425F}" dt="2024-01-10T11:15:14.347" v="2094" actId="207"/>
          <ac:spMkLst>
            <pc:docMk/>
            <pc:sldMk cId="0" sldId="314"/>
            <ac:spMk id="5" creationId="{00000000-0000-0000-0000-000000000000}"/>
          </ac:spMkLst>
        </pc:spChg>
        <pc:spChg chg="mod">
          <ac:chgData name="Temitope Nelson" userId="03ca0b5538a8ccb0" providerId="LiveId" clId="{444312AC-E49E-4AAE-988A-70D48957425F}" dt="2024-01-10T11:15:24.058" v="2100" actId="20577"/>
          <ac:spMkLst>
            <pc:docMk/>
            <pc:sldMk cId="0" sldId="314"/>
            <ac:spMk id="12" creationId="{00000000-0000-0000-0000-000000000000}"/>
          </ac:spMkLst>
        </pc:spChg>
        <pc:spChg chg="mod">
          <ac:chgData name="Temitope Nelson" userId="03ca0b5538a8ccb0" providerId="LiveId" clId="{444312AC-E49E-4AAE-988A-70D48957425F}" dt="2024-01-10T11:08:50.065" v="2045" actId="207"/>
          <ac:spMkLst>
            <pc:docMk/>
            <pc:sldMk cId="0" sldId="314"/>
            <ac:spMk id="23" creationId="{00000000-0000-0000-0000-000000000000}"/>
          </ac:spMkLst>
        </pc:spChg>
        <pc:spChg chg="mod">
          <ac:chgData name="Temitope Nelson" userId="03ca0b5538a8ccb0" providerId="LiveId" clId="{444312AC-E49E-4AAE-988A-70D48957425F}" dt="2024-01-10T11:08:46.967" v="2044" actId="207"/>
          <ac:spMkLst>
            <pc:docMk/>
            <pc:sldMk cId="0" sldId="314"/>
            <ac:spMk id="24" creationId="{00000000-0000-0000-0000-000000000000}"/>
          </ac:spMkLst>
        </pc:spChg>
        <pc:spChg chg="mod">
          <ac:chgData name="Temitope Nelson" userId="03ca0b5538a8ccb0" providerId="LiveId" clId="{444312AC-E49E-4AAE-988A-70D48957425F}" dt="2024-01-10T11:08:46.967" v="2044" actId="207"/>
          <ac:spMkLst>
            <pc:docMk/>
            <pc:sldMk cId="0" sldId="314"/>
            <ac:spMk id="25" creationId="{00000000-0000-0000-0000-000000000000}"/>
          </ac:spMkLst>
        </pc:spChg>
        <pc:spChg chg="mod">
          <ac:chgData name="Temitope Nelson" userId="03ca0b5538a8ccb0" providerId="LiveId" clId="{444312AC-E49E-4AAE-988A-70D48957425F}" dt="2024-01-10T11:08:53.295" v="2046" actId="207"/>
          <ac:spMkLst>
            <pc:docMk/>
            <pc:sldMk cId="0" sldId="314"/>
            <ac:spMk id="28" creationId="{00000000-0000-0000-0000-000000000000}"/>
          </ac:spMkLst>
        </pc:spChg>
        <pc:spChg chg="mod">
          <ac:chgData name="Temitope Nelson" userId="03ca0b5538a8ccb0" providerId="LiveId" clId="{444312AC-E49E-4AAE-988A-70D48957425F}" dt="2024-01-10T11:08:56.250" v="2047" actId="207"/>
          <ac:spMkLst>
            <pc:docMk/>
            <pc:sldMk cId="0" sldId="314"/>
            <ac:spMk id="33" creationId="{00000000-0000-0000-0000-000000000000}"/>
          </ac:spMkLst>
        </pc:spChg>
        <pc:spChg chg="del">
          <ac:chgData name="Temitope Nelson" userId="03ca0b5538a8ccb0" providerId="LiveId" clId="{444312AC-E49E-4AAE-988A-70D48957425F}" dt="2024-01-10T11:09:56.769" v="2064" actId="478"/>
          <ac:spMkLst>
            <pc:docMk/>
            <pc:sldMk cId="0" sldId="314"/>
            <ac:spMk id="36" creationId="{00000000-0000-0000-0000-000000000000}"/>
          </ac:spMkLst>
        </pc:spChg>
        <pc:spChg chg="del">
          <ac:chgData name="Temitope Nelson" userId="03ca0b5538a8ccb0" providerId="LiveId" clId="{444312AC-E49E-4AAE-988A-70D48957425F}" dt="2024-01-10T11:09:58.838" v="2065" actId="478"/>
          <ac:spMkLst>
            <pc:docMk/>
            <pc:sldMk cId="0" sldId="314"/>
            <ac:spMk id="37" creationId="{00000000-0000-0000-0000-000000000000}"/>
          </ac:spMkLst>
        </pc:spChg>
        <pc:spChg chg="del">
          <ac:chgData name="Temitope Nelson" userId="03ca0b5538a8ccb0" providerId="LiveId" clId="{444312AC-E49E-4AAE-988A-70D48957425F}" dt="2024-01-10T11:10:01.549" v="2066" actId="478"/>
          <ac:spMkLst>
            <pc:docMk/>
            <pc:sldMk cId="0" sldId="314"/>
            <ac:spMk id="38" creationId="{00000000-0000-0000-0000-000000000000}"/>
          </ac:spMkLst>
        </pc:spChg>
        <pc:spChg chg="add del mod">
          <ac:chgData name="Temitope Nelson" userId="03ca0b5538a8ccb0" providerId="LiveId" clId="{444312AC-E49E-4AAE-988A-70D48957425F}" dt="2024-01-10T11:15:33.017" v="2101" actId="478"/>
          <ac:spMkLst>
            <pc:docMk/>
            <pc:sldMk cId="0" sldId="314"/>
            <ac:spMk id="39" creationId="{FF16CE81-3677-67C3-134A-B72F4561EF09}"/>
          </ac:spMkLst>
        </pc:spChg>
        <pc:spChg chg="add del mod">
          <ac:chgData name="Temitope Nelson" userId="03ca0b5538a8ccb0" providerId="LiveId" clId="{444312AC-E49E-4AAE-988A-70D48957425F}" dt="2024-01-10T11:15:34.560" v="2102" actId="478"/>
          <ac:spMkLst>
            <pc:docMk/>
            <pc:sldMk cId="0" sldId="314"/>
            <ac:spMk id="40" creationId="{040FCA0B-DBF4-7E0D-4004-EB2ACC9221E5}"/>
          </ac:spMkLst>
        </pc:spChg>
        <pc:spChg chg="add del mod">
          <ac:chgData name="Temitope Nelson" userId="03ca0b5538a8ccb0" providerId="LiveId" clId="{444312AC-E49E-4AAE-988A-70D48957425F}" dt="2024-01-10T11:15:36.575" v="2103" actId="478"/>
          <ac:spMkLst>
            <pc:docMk/>
            <pc:sldMk cId="0" sldId="314"/>
            <ac:spMk id="41" creationId="{8F43818C-047A-C85F-5EA2-04167890879D}"/>
          </ac:spMkLst>
        </pc:spChg>
        <pc:spChg chg="add mod">
          <ac:chgData name="Temitope Nelson" userId="03ca0b5538a8ccb0" providerId="LiveId" clId="{444312AC-E49E-4AAE-988A-70D48957425F}" dt="2024-01-10T11:13:07.036" v="2086" actId="1076"/>
          <ac:spMkLst>
            <pc:docMk/>
            <pc:sldMk cId="0" sldId="314"/>
            <ac:spMk id="42" creationId="{90F9E89E-6686-4BC5-84C6-9D45BFADC18D}"/>
          </ac:spMkLst>
        </pc:spChg>
        <pc:spChg chg="add mod">
          <ac:chgData name="Temitope Nelson" userId="03ca0b5538a8ccb0" providerId="LiveId" clId="{444312AC-E49E-4AAE-988A-70D48957425F}" dt="2024-01-10T11:13:07.036" v="2086" actId="1076"/>
          <ac:spMkLst>
            <pc:docMk/>
            <pc:sldMk cId="0" sldId="314"/>
            <ac:spMk id="43" creationId="{D63B7361-2909-3AF7-5EBB-34D4A96EC8E6}"/>
          </ac:spMkLst>
        </pc:spChg>
        <pc:spChg chg="add mod">
          <ac:chgData name="Temitope Nelson" userId="03ca0b5538a8ccb0" providerId="LiveId" clId="{444312AC-E49E-4AAE-988A-70D48957425F}" dt="2024-01-10T11:13:07.036" v="2086" actId="1076"/>
          <ac:spMkLst>
            <pc:docMk/>
            <pc:sldMk cId="0" sldId="314"/>
            <ac:spMk id="44" creationId="{80EF08EF-AA99-5679-60FE-A25795C91740}"/>
          </ac:spMkLst>
        </pc:spChg>
        <pc:spChg chg="add mod">
          <ac:chgData name="Temitope Nelson" userId="03ca0b5538a8ccb0" providerId="LiveId" clId="{444312AC-E49E-4AAE-988A-70D48957425F}" dt="2024-01-10T11:13:07.036" v="2086" actId="1076"/>
          <ac:spMkLst>
            <pc:docMk/>
            <pc:sldMk cId="0" sldId="314"/>
            <ac:spMk id="45" creationId="{6E07CCCD-E8BC-24FB-A889-0D03C4D271CA}"/>
          </ac:spMkLst>
        </pc:spChg>
        <pc:spChg chg="add mod">
          <ac:chgData name="Temitope Nelson" userId="03ca0b5538a8ccb0" providerId="LiveId" clId="{444312AC-E49E-4AAE-988A-70D48957425F}" dt="2024-01-10T11:15:57.181" v="2107" actId="1076"/>
          <ac:spMkLst>
            <pc:docMk/>
            <pc:sldMk cId="0" sldId="314"/>
            <ac:spMk id="47" creationId="{5F7F4D15-F9AF-D145-4ED3-56FAE27ED3EC}"/>
          </ac:spMkLst>
        </pc:spChg>
        <pc:spChg chg="add mod">
          <ac:chgData name="Temitope Nelson" userId="03ca0b5538a8ccb0" providerId="LiveId" clId="{444312AC-E49E-4AAE-988A-70D48957425F}" dt="2024-01-10T11:16:13.561" v="2110" actId="14100"/>
          <ac:spMkLst>
            <pc:docMk/>
            <pc:sldMk cId="0" sldId="314"/>
            <ac:spMk id="48" creationId="{16C671B7-13DD-B432-B206-E8F794431833}"/>
          </ac:spMkLst>
        </pc:spChg>
        <pc:spChg chg="add mod">
          <ac:chgData name="Temitope Nelson" userId="03ca0b5538a8ccb0" providerId="LiveId" clId="{444312AC-E49E-4AAE-988A-70D48957425F}" dt="2024-01-10T11:16:42.819" v="2114" actId="14100"/>
          <ac:spMkLst>
            <pc:docMk/>
            <pc:sldMk cId="0" sldId="314"/>
            <ac:spMk id="49" creationId="{9C1773F2-2CD3-3F63-9364-84C1E87CC4A7}"/>
          </ac:spMkLst>
        </pc:spChg>
        <pc:grpChg chg="mod">
          <ac:chgData name="Temitope Nelson" userId="03ca0b5538a8ccb0" providerId="LiveId" clId="{444312AC-E49E-4AAE-988A-70D48957425F}" dt="2024-01-10T11:08:42.622" v="2042" actId="207"/>
          <ac:grpSpMkLst>
            <pc:docMk/>
            <pc:sldMk cId="0" sldId="314"/>
            <ac:grpSpMk id="3" creationId="{00000000-0000-0000-0000-000000000000}"/>
          </ac:grpSpMkLst>
        </pc:grpChg>
        <pc:grpChg chg="mod">
          <ac:chgData name="Temitope Nelson" userId="03ca0b5538a8ccb0" providerId="LiveId" clId="{444312AC-E49E-4AAE-988A-70D48957425F}" dt="2024-01-10T11:09:16.725" v="2057" actId="1076"/>
          <ac:grpSpMkLst>
            <pc:docMk/>
            <pc:sldMk cId="0" sldId="314"/>
            <ac:grpSpMk id="6" creationId="{00000000-0000-0000-0000-000000000000}"/>
          </ac:grpSpMkLst>
        </pc:grpChg>
        <pc:grpChg chg="mod">
          <ac:chgData name="Temitope Nelson" userId="03ca0b5538a8ccb0" providerId="LiveId" clId="{444312AC-E49E-4AAE-988A-70D48957425F}" dt="2024-01-10T11:08:46.967" v="2044" actId="207"/>
          <ac:grpSpMkLst>
            <pc:docMk/>
            <pc:sldMk cId="0" sldId="314"/>
            <ac:grpSpMk id="21" creationId="{00000000-0000-0000-0000-000000000000}"/>
          </ac:grpSpMkLst>
        </pc:grpChg>
        <pc:grpChg chg="mod">
          <ac:chgData name="Temitope Nelson" userId="03ca0b5538a8ccb0" providerId="LiveId" clId="{444312AC-E49E-4AAE-988A-70D48957425F}" dt="2024-01-10T11:08:46.967" v="2044" actId="207"/>
          <ac:grpSpMkLst>
            <pc:docMk/>
            <pc:sldMk cId="0" sldId="314"/>
            <ac:grpSpMk id="22" creationId="{00000000-0000-0000-0000-000000000000}"/>
          </ac:grpSpMkLst>
        </pc:grpChg>
        <pc:picChg chg="add mod">
          <ac:chgData name="Temitope Nelson" userId="03ca0b5538a8ccb0" providerId="LiveId" clId="{444312AC-E49E-4AAE-988A-70D48957425F}" dt="2024-01-10T11:13:07.036" v="2086" actId="1076"/>
          <ac:picMkLst>
            <pc:docMk/>
            <pc:sldMk cId="0" sldId="314"/>
            <ac:picMk id="46" creationId="{C6787FCE-0110-DC04-294B-5E4D8D42E7CB}"/>
          </ac:picMkLst>
        </pc:picChg>
      </pc:sldChg>
      <pc:sldChg chg="add">
        <pc:chgData name="Temitope Nelson" userId="03ca0b5538a8ccb0" providerId="LiveId" clId="{444312AC-E49E-4AAE-988A-70D48957425F}" dt="2024-01-10T11:13:53.228" v="2087" actId="2890"/>
        <pc:sldMkLst>
          <pc:docMk/>
          <pc:sldMk cId="2602483500" sldId="315"/>
        </pc:sldMkLst>
      </pc:sldChg>
      <pc:sldChg chg="modSp mod">
        <pc:chgData name="Temitope Nelson" userId="03ca0b5538a8ccb0" providerId="LiveId" clId="{444312AC-E49E-4AAE-988A-70D48957425F}" dt="2024-01-19T15:08:51.168" v="3717" actId="1076"/>
        <pc:sldMkLst>
          <pc:docMk/>
          <pc:sldMk cId="3318299500" sldId="316"/>
        </pc:sldMkLst>
        <pc:spChg chg="mod">
          <ac:chgData name="Temitope Nelson" userId="03ca0b5538a8ccb0" providerId="LiveId" clId="{444312AC-E49E-4AAE-988A-70D48957425F}" dt="2024-01-19T15:08:51.168" v="3717" actId="1076"/>
          <ac:spMkLst>
            <pc:docMk/>
            <pc:sldMk cId="3318299500" sldId="316"/>
            <ac:spMk id="4" creationId="{FFDE6B89-9484-4E50-8387-C55E031D8549}"/>
          </ac:spMkLst>
        </pc:spChg>
      </pc:sldChg>
      <pc:sldChg chg="addSp modSp mod">
        <pc:chgData name="Temitope Nelson" userId="03ca0b5538a8ccb0" providerId="LiveId" clId="{444312AC-E49E-4AAE-988A-70D48957425F}" dt="2024-01-21T21:53:49.523" v="4560" actId="164"/>
        <pc:sldMkLst>
          <pc:docMk/>
          <pc:sldMk cId="2262120050" sldId="317"/>
        </pc:sldMkLst>
        <pc:spChg chg="add mod">
          <ac:chgData name="Temitope Nelson" userId="03ca0b5538a8ccb0" providerId="LiveId" clId="{444312AC-E49E-4AAE-988A-70D48957425F}" dt="2024-01-21T21:53:49.523" v="4560" actId="164"/>
          <ac:spMkLst>
            <pc:docMk/>
            <pc:sldMk cId="2262120050" sldId="317"/>
            <ac:spMk id="2" creationId="{95313A6C-DC60-B3DE-3B98-D2181D0B4887}"/>
          </ac:spMkLst>
        </pc:spChg>
        <pc:spChg chg="mod">
          <ac:chgData name="Temitope Nelson" userId="03ca0b5538a8ccb0" providerId="LiveId" clId="{444312AC-E49E-4AAE-988A-70D48957425F}" dt="2024-01-19T15:09:24.333" v="3730" actId="1076"/>
          <ac:spMkLst>
            <pc:docMk/>
            <pc:sldMk cId="2262120050" sldId="317"/>
            <ac:spMk id="3" creationId="{9807CD70-0704-75D7-9331-BC7E4583D193}"/>
          </ac:spMkLst>
        </pc:spChg>
        <pc:spChg chg="mod">
          <ac:chgData name="Temitope Nelson" userId="03ca0b5538a8ccb0" providerId="LiveId" clId="{444312AC-E49E-4AAE-988A-70D48957425F}" dt="2024-01-19T15:10:10.698" v="3745" actId="1076"/>
          <ac:spMkLst>
            <pc:docMk/>
            <pc:sldMk cId="2262120050" sldId="317"/>
            <ac:spMk id="5" creationId="{0B9E768A-B52B-C6EE-C44A-C32209963983}"/>
          </ac:spMkLst>
        </pc:spChg>
        <pc:spChg chg="mod">
          <ac:chgData name="Temitope Nelson" userId="03ca0b5538a8ccb0" providerId="LiveId" clId="{444312AC-E49E-4AAE-988A-70D48957425F}" dt="2024-01-21T21:53:49.523" v="4560" actId="164"/>
          <ac:spMkLst>
            <pc:docMk/>
            <pc:sldMk cId="2262120050" sldId="317"/>
            <ac:spMk id="6" creationId="{F13E21B6-92BC-92B1-D9DE-FF089CB08FAA}"/>
          </ac:spMkLst>
        </pc:spChg>
        <pc:spChg chg="mod">
          <ac:chgData name="Temitope Nelson" userId="03ca0b5538a8ccb0" providerId="LiveId" clId="{444312AC-E49E-4AAE-988A-70D48957425F}" dt="2024-01-21T21:11:54.289" v="4067" actId="207"/>
          <ac:spMkLst>
            <pc:docMk/>
            <pc:sldMk cId="2262120050" sldId="317"/>
            <ac:spMk id="17" creationId="{82577CBA-1033-881D-29A1-CF7F64B1874F}"/>
          </ac:spMkLst>
        </pc:spChg>
        <pc:spChg chg="mod">
          <ac:chgData name="Temitope Nelson" userId="03ca0b5538a8ccb0" providerId="LiveId" clId="{444312AC-E49E-4AAE-988A-70D48957425F}" dt="2024-01-21T21:11:54.289" v="4067" actId="207"/>
          <ac:spMkLst>
            <pc:docMk/>
            <pc:sldMk cId="2262120050" sldId="317"/>
            <ac:spMk id="18" creationId="{C941A8AD-E82F-C601-62B5-047492F59F6E}"/>
          </ac:spMkLst>
        </pc:spChg>
        <pc:spChg chg="mod">
          <ac:chgData name="Temitope Nelson" userId="03ca0b5538a8ccb0" providerId="LiveId" clId="{444312AC-E49E-4AAE-988A-70D48957425F}" dt="2024-01-21T21:11:54.289" v="4067" actId="207"/>
          <ac:spMkLst>
            <pc:docMk/>
            <pc:sldMk cId="2262120050" sldId="317"/>
            <ac:spMk id="19" creationId="{BF692947-4EF6-AB9D-69EE-47879352C1AD}"/>
          </ac:spMkLst>
        </pc:spChg>
        <pc:spChg chg="mod">
          <ac:chgData name="Temitope Nelson" userId="03ca0b5538a8ccb0" providerId="LiveId" clId="{444312AC-E49E-4AAE-988A-70D48957425F}" dt="2024-01-21T21:11:54.289" v="4067" actId="207"/>
          <ac:spMkLst>
            <pc:docMk/>
            <pc:sldMk cId="2262120050" sldId="317"/>
            <ac:spMk id="20" creationId="{18D3F24F-8C62-0B07-F0BF-7AE3567271D1}"/>
          </ac:spMkLst>
        </pc:spChg>
        <pc:spChg chg="mod">
          <ac:chgData name="Temitope Nelson" userId="03ca0b5538a8ccb0" providerId="LiveId" clId="{444312AC-E49E-4AAE-988A-70D48957425F}" dt="2024-01-21T21:11:54.289" v="4067" actId="207"/>
          <ac:spMkLst>
            <pc:docMk/>
            <pc:sldMk cId="2262120050" sldId="317"/>
            <ac:spMk id="25" creationId="{6345DEFB-128A-C517-7CF2-C15066744F33}"/>
          </ac:spMkLst>
        </pc:spChg>
        <pc:grpChg chg="add mod">
          <ac:chgData name="Temitope Nelson" userId="03ca0b5538a8ccb0" providerId="LiveId" clId="{444312AC-E49E-4AAE-988A-70D48957425F}" dt="2024-01-21T21:53:49.523" v="4560" actId="164"/>
          <ac:grpSpMkLst>
            <pc:docMk/>
            <pc:sldMk cId="2262120050" sldId="317"/>
            <ac:grpSpMk id="4" creationId="{0BA3D642-393F-AB38-2869-AEC1EB3A64BD}"/>
          </ac:grpSpMkLst>
        </pc:grpChg>
        <pc:grpChg chg="mod">
          <ac:chgData name="Temitope Nelson" userId="03ca0b5538a8ccb0" providerId="LiveId" clId="{444312AC-E49E-4AAE-988A-70D48957425F}" dt="2024-01-19T15:11:53.039" v="3772" actId="1076"/>
          <ac:grpSpMkLst>
            <pc:docMk/>
            <pc:sldMk cId="2262120050" sldId="317"/>
            <ac:grpSpMk id="29" creationId="{E6E7FF2F-413A-EF83-3B16-C83269B0F5B4}"/>
          </ac:grpSpMkLst>
        </pc:grpChg>
        <pc:grpChg chg="mod">
          <ac:chgData name="Temitope Nelson" userId="03ca0b5538a8ccb0" providerId="LiveId" clId="{444312AC-E49E-4AAE-988A-70D48957425F}" dt="2024-01-19T15:11:53.039" v="3772" actId="1076"/>
          <ac:grpSpMkLst>
            <pc:docMk/>
            <pc:sldMk cId="2262120050" sldId="317"/>
            <ac:grpSpMk id="35" creationId="{A2A14664-1A73-C59C-AAB6-68F8A64F325D}"/>
          </ac:grpSpMkLst>
        </pc:grpChg>
        <pc:graphicFrameChg chg="mod modGraphic">
          <ac:chgData name="Temitope Nelson" userId="03ca0b5538a8ccb0" providerId="LiveId" clId="{444312AC-E49E-4AAE-988A-70D48957425F}" dt="2024-01-19T15:13:25.935" v="3787" actId="20577"/>
          <ac:graphicFrameMkLst>
            <pc:docMk/>
            <pc:sldMk cId="2262120050" sldId="317"/>
            <ac:graphicFrameMk id="7" creationId="{2E9D34DB-C0E1-B861-934C-0CC2F886C118}"/>
          </ac:graphicFrameMkLst>
        </pc:graphicFrameChg>
        <pc:picChg chg="mod">
          <ac:chgData name="Temitope Nelson" userId="03ca0b5538a8ccb0" providerId="LiveId" clId="{444312AC-E49E-4AAE-988A-70D48957425F}" dt="2024-01-19T15:09:41.747" v="3731" actId="1076"/>
          <ac:picMkLst>
            <pc:docMk/>
            <pc:sldMk cId="2262120050" sldId="317"/>
            <ac:picMk id="8" creationId="{6825C6F4-7C35-80EA-7AA4-B51869336DB1}"/>
          </ac:picMkLst>
        </pc:picChg>
      </pc:sldChg>
      <pc:sldChg chg="addSp delSp modSp mod">
        <pc:chgData name="Temitope Nelson" userId="03ca0b5538a8ccb0" providerId="LiveId" clId="{444312AC-E49E-4AAE-988A-70D48957425F}" dt="2024-01-21T21:58:20.132" v="4634" actId="1076"/>
        <pc:sldMkLst>
          <pc:docMk/>
          <pc:sldMk cId="3955335083" sldId="318"/>
        </pc:sldMkLst>
        <pc:spChg chg="mod">
          <ac:chgData name="Temitope Nelson" userId="03ca0b5538a8ccb0" providerId="LiveId" clId="{444312AC-E49E-4AAE-988A-70D48957425F}" dt="2024-01-19T15:25:26.341" v="3882" actId="1035"/>
          <ac:spMkLst>
            <pc:docMk/>
            <pc:sldMk cId="3955335083" sldId="318"/>
            <ac:spMk id="3" creationId="{9807CD70-0704-75D7-9331-BC7E4583D193}"/>
          </ac:spMkLst>
        </pc:spChg>
        <pc:spChg chg="mod">
          <ac:chgData name="Temitope Nelson" userId="03ca0b5538a8ccb0" providerId="LiveId" clId="{444312AC-E49E-4AAE-988A-70D48957425F}" dt="2024-01-19T15:25:39.990" v="3896" actId="2711"/>
          <ac:spMkLst>
            <pc:docMk/>
            <pc:sldMk cId="3955335083" sldId="318"/>
            <ac:spMk id="4" creationId="{6D1CD049-ECAA-D630-EBD1-BD1A49203986}"/>
          </ac:spMkLst>
        </pc:spChg>
        <pc:spChg chg="mod">
          <ac:chgData name="Temitope Nelson" userId="03ca0b5538a8ccb0" providerId="LiveId" clId="{444312AC-E49E-4AAE-988A-70D48957425F}" dt="2024-01-19T15:25:26.341" v="3882" actId="1035"/>
          <ac:spMkLst>
            <pc:docMk/>
            <pc:sldMk cId="3955335083" sldId="318"/>
            <ac:spMk id="5" creationId="{0B9E768A-B52B-C6EE-C44A-C32209963983}"/>
          </ac:spMkLst>
        </pc:spChg>
        <pc:spChg chg="del">
          <ac:chgData name="Temitope Nelson" userId="03ca0b5538a8ccb0" providerId="LiveId" clId="{444312AC-E49E-4AAE-988A-70D48957425F}" dt="2024-01-21T21:53:33.507" v="4558" actId="478"/>
          <ac:spMkLst>
            <pc:docMk/>
            <pc:sldMk cId="3955335083" sldId="318"/>
            <ac:spMk id="6" creationId="{F13E21B6-92BC-92B1-D9DE-FF089CB08FAA}"/>
          </ac:spMkLst>
        </pc:spChg>
        <pc:spChg chg="mod">
          <ac:chgData name="Temitope Nelson" userId="03ca0b5538a8ccb0" providerId="LiveId" clId="{444312AC-E49E-4AAE-988A-70D48957425F}" dt="2024-01-21T21:58:10.141" v="4632" actId="113"/>
          <ac:spMkLst>
            <pc:docMk/>
            <pc:sldMk cId="3955335083" sldId="318"/>
            <ac:spMk id="14" creationId="{68D202DA-F799-6899-1AB0-D8E7A585B84B}"/>
          </ac:spMkLst>
        </pc:spChg>
        <pc:spChg chg="mod">
          <ac:chgData name="Temitope Nelson" userId="03ca0b5538a8ccb0" providerId="LiveId" clId="{444312AC-E49E-4AAE-988A-70D48957425F}" dt="2024-01-21T21:58:20.132" v="4634" actId="1076"/>
          <ac:spMkLst>
            <pc:docMk/>
            <pc:sldMk cId="3955335083" sldId="318"/>
            <ac:spMk id="16" creationId="{74CC82AE-6FEB-AEBE-5DA9-0211D1B85C19}"/>
          </ac:spMkLst>
        </pc:spChg>
        <pc:spChg chg="mod">
          <ac:chgData name="Temitope Nelson" userId="03ca0b5538a8ccb0" providerId="LiveId" clId="{444312AC-E49E-4AAE-988A-70D48957425F}" dt="2024-01-21T21:58:13.017" v="4633" actId="14100"/>
          <ac:spMkLst>
            <pc:docMk/>
            <pc:sldMk cId="3955335083" sldId="318"/>
            <ac:spMk id="18" creationId="{43268D43-4E36-26EA-DB54-CD1AFB240255}"/>
          </ac:spMkLst>
        </pc:spChg>
        <pc:spChg chg="mod">
          <ac:chgData name="Temitope Nelson" userId="03ca0b5538a8ccb0" providerId="LiveId" clId="{444312AC-E49E-4AAE-988A-70D48957425F}" dt="2024-01-21T21:58:10.141" v="4632" actId="113"/>
          <ac:spMkLst>
            <pc:docMk/>
            <pc:sldMk cId="3955335083" sldId="318"/>
            <ac:spMk id="20" creationId="{A0CC62AE-E27C-F2F7-50A3-30EABF48603F}"/>
          </ac:spMkLst>
        </pc:spChg>
        <pc:spChg chg="mod">
          <ac:chgData name="Temitope Nelson" userId="03ca0b5538a8ccb0" providerId="LiveId" clId="{444312AC-E49E-4AAE-988A-70D48957425F}" dt="2024-01-21T21:58:10.141" v="4632" actId="113"/>
          <ac:spMkLst>
            <pc:docMk/>
            <pc:sldMk cId="3955335083" sldId="318"/>
            <ac:spMk id="22" creationId="{3EF48AC9-AD89-19FD-E331-7F46C1441EC9}"/>
          </ac:spMkLst>
        </pc:spChg>
        <pc:spChg chg="mod">
          <ac:chgData name="Temitope Nelson" userId="03ca0b5538a8ccb0" providerId="LiveId" clId="{444312AC-E49E-4AAE-988A-70D48957425F}" dt="2024-01-19T15:25:39.990" v="3896" actId="2711"/>
          <ac:spMkLst>
            <pc:docMk/>
            <pc:sldMk cId="3955335083" sldId="318"/>
            <ac:spMk id="23" creationId="{56842749-689A-2955-0FC2-B20EE8CA4CB7}"/>
          </ac:spMkLst>
        </pc:spChg>
        <pc:spChg chg="mod">
          <ac:chgData name="Temitope Nelson" userId="03ca0b5538a8ccb0" providerId="LiveId" clId="{444312AC-E49E-4AAE-988A-70D48957425F}" dt="2024-01-19T15:25:39.990" v="3896" actId="2711"/>
          <ac:spMkLst>
            <pc:docMk/>
            <pc:sldMk cId="3955335083" sldId="318"/>
            <ac:spMk id="24" creationId="{5DAE4193-FBC9-B119-3C10-00BDB1D0139D}"/>
          </ac:spMkLst>
        </pc:spChg>
        <pc:spChg chg="mod">
          <ac:chgData name="Temitope Nelson" userId="03ca0b5538a8ccb0" providerId="LiveId" clId="{444312AC-E49E-4AAE-988A-70D48957425F}" dt="2024-01-19T15:25:39.990" v="3896" actId="2711"/>
          <ac:spMkLst>
            <pc:docMk/>
            <pc:sldMk cId="3955335083" sldId="318"/>
            <ac:spMk id="25" creationId="{209E0FB1-0E90-C139-A15A-398BD570F849}"/>
          </ac:spMkLst>
        </pc:spChg>
        <pc:spChg chg="add mod">
          <ac:chgData name="Temitope Nelson" userId="03ca0b5538a8ccb0" providerId="LiveId" clId="{444312AC-E49E-4AAE-988A-70D48957425F}" dt="2024-01-21T21:53:35.038" v="4559"/>
          <ac:spMkLst>
            <pc:docMk/>
            <pc:sldMk cId="3955335083" sldId="318"/>
            <ac:spMk id="26" creationId="{F8F937A2-6E03-42DB-467A-3C3AD6F0FEB9}"/>
          </ac:spMkLst>
        </pc:spChg>
        <pc:spChg chg="mod">
          <ac:chgData name="Temitope Nelson" userId="03ca0b5538a8ccb0" providerId="LiveId" clId="{444312AC-E49E-4AAE-988A-70D48957425F}" dt="2024-01-21T21:53:58.442" v="4561"/>
          <ac:spMkLst>
            <pc:docMk/>
            <pc:sldMk cId="3955335083" sldId="318"/>
            <ac:spMk id="28" creationId="{F4B2D6BC-A91E-F019-8E13-9120DB3D0454}"/>
          </ac:spMkLst>
        </pc:spChg>
        <pc:spChg chg="mod">
          <ac:chgData name="Temitope Nelson" userId="03ca0b5538a8ccb0" providerId="LiveId" clId="{444312AC-E49E-4AAE-988A-70D48957425F}" dt="2024-01-21T21:53:58.442" v="4561"/>
          <ac:spMkLst>
            <pc:docMk/>
            <pc:sldMk cId="3955335083" sldId="318"/>
            <ac:spMk id="29" creationId="{C3BE6337-D6FD-C6C5-1BF8-27A8BF903F1E}"/>
          </ac:spMkLst>
        </pc:spChg>
        <pc:grpChg chg="mod">
          <ac:chgData name="Temitope Nelson" userId="03ca0b5538a8ccb0" providerId="LiveId" clId="{444312AC-E49E-4AAE-988A-70D48957425F}" dt="2024-01-19T15:27:28.291" v="3919" actId="14100"/>
          <ac:grpSpMkLst>
            <pc:docMk/>
            <pc:sldMk cId="3955335083" sldId="318"/>
            <ac:grpSpMk id="2" creationId="{EDB06650-2BB4-65C5-9731-B375156B7593}"/>
          </ac:grpSpMkLst>
        </pc:grpChg>
        <pc:grpChg chg="mod">
          <ac:chgData name="Temitope Nelson" userId="03ca0b5538a8ccb0" providerId="LiveId" clId="{444312AC-E49E-4AAE-988A-70D48957425F}" dt="2024-01-19T15:25:35.891" v="3895" actId="1035"/>
          <ac:grpSpMkLst>
            <pc:docMk/>
            <pc:sldMk cId="3955335083" sldId="318"/>
            <ac:grpSpMk id="9" creationId="{538A2245-283C-C40A-5112-F9B264609F46}"/>
          </ac:grpSpMkLst>
        </pc:grpChg>
        <pc:grpChg chg="add mod">
          <ac:chgData name="Temitope Nelson" userId="03ca0b5538a8ccb0" providerId="LiveId" clId="{444312AC-E49E-4AAE-988A-70D48957425F}" dt="2024-01-21T21:53:58.442" v="4561"/>
          <ac:grpSpMkLst>
            <pc:docMk/>
            <pc:sldMk cId="3955335083" sldId="318"/>
            <ac:grpSpMk id="27" creationId="{9499DE1E-5B7E-40D2-0ADF-B11099B454B1}"/>
          </ac:grpSpMkLst>
        </pc:grpChg>
        <pc:graphicFrameChg chg="mod modGraphic">
          <ac:chgData name="Temitope Nelson" userId="03ca0b5538a8ccb0" providerId="LiveId" clId="{444312AC-E49E-4AAE-988A-70D48957425F}" dt="2024-01-21T21:12:29.556" v="4073" actId="20577"/>
          <ac:graphicFrameMkLst>
            <pc:docMk/>
            <pc:sldMk cId="3955335083" sldId="318"/>
            <ac:graphicFrameMk id="7" creationId="{2E9D34DB-C0E1-B861-934C-0CC2F886C118}"/>
          </ac:graphicFrameMkLst>
        </pc:graphicFrameChg>
        <pc:picChg chg="mod">
          <ac:chgData name="Temitope Nelson" userId="03ca0b5538a8ccb0" providerId="LiveId" clId="{444312AC-E49E-4AAE-988A-70D48957425F}" dt="2024-01-21T21:54:03.782" v="4573" actId="1038"/>
          <ac:picMkLst>
            <pc:docMk/>
            <pc:sldMk cId="3955335083" sldId="318"/>
            <ac:picMk id="8" creationId="{67A645F1-0976-5E30-2713-DAED161DAADE}"/>
          </ac:picMkLst>
        </pc:picChg>
      </pc:sldChg>
      <pc:sldChg chg="addSp delSp modSp mod">
        <pc:chgData name="Temitope Nelson" userId="03ca0b5538a8ccb0" providerId="LiveId" clId="{444312AC-E49E-4AAE-988A-70D48957425F}" dt="2024-01-21T21:58:33.744" v="4636" actId="14100"/>
        <pc:sldMkLst>
          <pc:docMk/>
          <pc:sldMk cId="1709963789" sldId="319"/>
        </pc:sldMkLst>
        <pc:spChg chg="mod">
          <ac:chgData name="Temitope Nelson" userId="03ca0b5538a8ccb0" providerId="LiveId" clId="{444312AC-E49E-4AAE-988A-70D48957425F}" dt="2024-01-21T21:06:25.608" v="3932" actId="1076"/>
          <ac:spMkLst>
            <pc:docMk/>
            <pc:sldMk cId="1709963789" sldId="319"/>
            <ac:spMk id="3" creationId="{9807CD70-0704-75D7-9331-BC7E4583D193}"/>
          </ac:spMkLst>
        </pc:spChg>
        <pc:spChg chg="mod">
          <ac:chgData name="Temitope Nelson" userId="03ca0b5538a8ccb0" providerId="LiveId" clId="{444312AC-E49E-4AAE-988A-70D48957425F}" dt="2024-01-21T21:06:49.575" v="3935" actId="2711"/>
          <ac:spMkLst>
            <pc:docMk/>
            <pc:sldMk cId="1709963789" sldId="319"/>
            <ac:spMk id="5" creationId="{0B9E768A-B52B-C6EE-C44A-C32209963983}"/>
          </ac:spMkLst>
        </pc:spChg>
        <pc:spChg chg="del">
          <ac:chgData name="Temitope Nelson" userId="03ca0b5538a8ccb0" providerId="LiveId" clId="{444312AC-E49E-4AAE-988A-70D48957425F}" dt="2024-01-21T21:54:08.398" v="4574" actId="478"/>
          <ac:spMkLst>
            <pc:docMk/>
            <pc:sldMk cId="1709963789" sldId="319"/>
            <ac:spMk id="6" creationId="{F13E21B6-92BC-92B1-D9DE-FF089CB08FAA}"/>
          </ac:spMkLst>
        </pc:spChg>
        <pc:spChg chg="mod">
          <ac:chgData name="Temitope Nelson" userId="03ca0b5538a8ccb0" providerId="LiveId" clId="{444312AC-E49E-4AAE-988A-70D48957425F}" dt="2024-01-21T21:58:30.981" v="4635" actId="113"/>
          <ac:spMkLst>
            <pc:docMk/>
            <pc:sldMk cId="1709963789" sldId="319"/>
            <ac:spMk id="12" creationId="{43D82EDA-8595-B48E-49D5-C90E6E191DB7}"/>
          </ac:spMkLst>
        </pc:spChg>
        <pc:spChg chg="mod">
          <ac:chgData name="Temitope Nelson" userId="03ca0b5538a8ccb0" providerId="LiveId" clId="{444312AC-E49E-4AAE-988A-70D48957425F}" dt="2024-01-21T21:58:30.981" v="4635" actId="113"/>
          <ac:spMkLst>
            <pc:docMk/>
            <pc:sldMk cId="1709963789" sldId="319"/>
            <ac:spMk id="14" creationId="{22E1BEE8-8501-4B72-B915-A902D4904F38}"/>
          </ac:spMkLst>
        </pc:spChg>
        <pc:spChg chg="mod">
          <ac:chgData name="Temitope Nelson" userId="03ca0b5538a8ccb0" providerId="LiveId" clId="{444312AC-E49E-4AAE-988A-70D48957425F}" dt="2024-01-21T21:58:33.744" v="4636" actId="14100"/>
          <ac:spMkLst>
            <pc:docMk/>
            <pc:sldMk cId="1709963789" sldId="319"/>
            <ac:spMk id="16" creationId="{7F397B47-3C6F-1E4E-ECC4-F04F6BDDE0D2}"/>
          </ac:spMkLst>
        </pc:spChg>
        <pc:spChg chg="mod">
          <ac:chgData name="Temitope Nelson" userId="03ca0b5538a8ccb0" providerId="LiveId" clId="{444312AC-E49E-4AAE-988A-70D48957425F}" dt="2024-01-21T21:58:30.981" v="4635" actId="113"/>
          <ac:spMkLst>
            <pc:docMk/>
            <pc:sldMk cId="1709963789" sldId="319"/>
            <ac:spMk id="18" creationId="{7682BB57-5CBD-5309-75CF-3D34E465F2E1}"/>
          </ac:spMkLst>
        </pc:spChg>
        <pc:spChg chg="mod">
          <ac:chgData name="Temitope Nelson" userId="03ca0b5538a8ccb0" providerId="LiveId" clId="{444312AC-E49E-4AAE-988A-70D48957425F}" dt="2024-01-21T21:58:30.981" v="4635" actId="113"/>
          <ac:spMkLst>
            <pc:docMk/>
            <pc:sldMk cId="1709963789" sldId="319"/>
            <ac:spMk id="20" creationId="{6A386D02-4FE8-D488-6728-C986E2BBF555}"/>
          </ac:spMkLst>
        </pc:spChg>
        <pc:spChg chg="mod">
          <ac:chgData name="Temitope Nelson" userId="03ca0b5538a8ccb0" providerId="LiveId" clId="{444312AC-E49E-4AAE-988A-70D48957425F}" dt="2024-01-21T21:54:11.059" v="4575"/>
          <ac:spMkLst>
            <pc:docMk/>
            <pc:sldMk cId="1709963789" sldId="319"/>
            <ac:spMk id="27" creationId="{C723BF2B-C501-416C-A18D-79C648A6AE73}"/>
          </ac:spMkLst>
        </pc:spChg>
        <pc:spChg chg="mod">
          <ac:chgData name="Temitope Nelson" userId="03ca0b5538a8ccb0" providerId="LiveId" clId="{444312AC-E49E-4AAE-988A-70D48957425F}" dt="2024-01-21T21:54:11.059" v="4575"/>
          <ac:spMkLst>
            <pc:docMk/>
            <pc:sldMk cId="1709963789" sldId="319"/>
            <ac:spMk id="28" creationId="{EA9F3DEA-79BB-786D-B037-06B4F368B7FF}"/>
          </ac:spMkLst>
        </pc:spChg>
        <pc:grpChg chg="mod">
          <ac:chgData name="Temitope Nelson" userId="03ca0b5538a8ccb0" providerId="LiveId" clId="{444312AC-E49E-4AAE-988A-70D48957425F}" dt="2024-01-21T21:11:32.732" v="4066" actId="1035"/>
          <ac:grpSpMkLst>
            <pc:docMk/>
            <pc:sldMk cId="1709963789" sldId="319"/>
            <ac:grpSpMk id="2" creationId="{C88479EE-A6B1-9612-1173-2509D38305B2}"/>
          </ac:grpSpMkLst>
        </pc:grpChg>
        <pc:grpChg chg="mod">
          <ac:chgData name="Temitope Nelson" userId="03ca0b5538a8ccb0" providerId="LiveId" clId="{444312AC-E49E-4AAE-988A-70D48957425F}" dt="2024-01-21T21:11:32.732" v="4066" actId="1035"/>
          <ac:grpSpMkLst>
            <pc:docMk/>
            <pc:sldMk cId="1709963789" sldId="319"/>
            <ac:grpSpMk id="21" creationId="{079C0E99-858A-FC84-2BF0-49A478304305}"/>
          </ac:grpSpMkLst>
        </pc:grpChg>
        <pc:grpChg chg="add mod">
          <ac:chgData name="Temitope Nelson" userId="03ca0b5538a8ccb0" providerId="LiveId" clId="{444312AC-E49E-4AAE-988A-70D48957425F}" dt="2024-01-21T21:54:13.526" v="4580" actId="1035"/>
          <ac:grpSpMkLst>
            <pc:docMk/>
            <pc:sldMk cId="1709963789" sldId="319"/>
            <ac:grpSpMk id="26" creationId="{A111884D-5EC6-F921-4B3A-52A1262142AC}"/>
          </ac:grpSpMkLst>
        </pc:grpChg>
        <pc:graphicFrameChg chg="mod modGraphic">
          <ac:chgData name="Temitope Nelson" userId="03ca0b5538a8ccb0" providerId="LiveId" clId="{444312AC-E49E-4AAE-988A-70D48957425F}" dt="2024-01-21T21:11:32.732" v="4066" actId="1035"/>
          <ac:graphicFrameMkLst>
            <pc:docMk/>
            <pc:sldMk cId="1709963789" sldId="319"/>
            <ac:graphicFrameMk id="7" creationId="{2E9D34DB-C0E1-B861-934C-0CC2F886C118}"/>
          </ac:graphicFrameMkLst>
        </pc:graphicFrameChg>
        <pc:picChg chg="mod">
          <ac:chgData name="Temitope Nelson" userId="03ca0b5538a8ccb0" providerId="LiveId" clId="{444312AC-E49E-4AAE-988A-70D48957425F}" dt="2024-01-21T21:54:17.716" v="4587" actId="1038"/>
          <ac:picMkLst>
            <pc:docMk/>
            <pc:sldMk cId="1709963789" sldId="319"/>
            <ac:picMk id="4" creationId="{1CDAEA7E-1217-B5EA-9150-64A20A8B1C57}"/>
          </ac:picMkLst>
        </pc:picChg>
      </pc:sldChg>
      <pc:sldChg chg="addSp delSp modSp mod">
        <pc:chgData name="Temitope Nelson" userId="03ca0b5538a8ccb0" providerId="LiveId" clId="{444312AC-E49E-4AAE-988A-70D48957425F}" dt="2024-01-21T21:54:32.064" v="4605" actId="1038"/>
        <pc:sldMkLst>
          <pc:docMk/>
          <pc:sldMk cId="2764182123" sldId="320"/>
        </pc:sldMkLst>
        <pc:spChg chg="mod">
          <ac:chgData name="Temitope Nelson" userId="03ca0b5538a8ccb0" providerId="LiveId" clId="{444312AC-E49E-4AAE-988A-70D48957425F}" dt="2024-01-21T21:07:51.927" v="3970" actId="1076"/>
          <ac:spMkLst>
            <pc:docMk/>
            <pc:sldMk cId="2764182123" sldId="320"/>
            <ac:spMk id="3" creationId="{9807CD70-0704-75D7-9331-BC7E4583D193}"/>
          </ac:spMkLst>
        </pc:spChg>
        <pc:spChg chg="mod">
          <ac:chgData name="Temitope Nelson" userId="03ca0b5538a8ccb0" providerId="LiveId" clId="{444312AC-E49E-4AAE-988A-70D48957425F}" dt="2024-01-21T21:08:11.504" v="3983" actId="1036"/>
          <ac:spMkLst>
            <pc:docMk/>
            <pc:sldMk cId="2764182123" sldId="320"/>
            <ac:spMk id="5" creationId="{0B9E768A-B52B-C6EE-C44A-C32209963983}"/>
          </ac:spMkLst>
        </pc:spChg>
        <pc:spChg chg="del">
          <ac:chgData name="Temitope Nelson" userId="03ca0b5538a8ccb0" providerId="LiveId" clId="{444312AC-E49E-4AAE-988A-70D48957425F}" dt="2024-01-21T21:54:23.807" v="4588" actId="478"/>
          <ac:spMkLst>
            <pc:docMk/>
            <pc:sldMk cId="2764182123" sldId="320"/>
            <ac:spMk id="6" creationId="{F13E21B6-92BC-92B1-D9DE-FF089CB08FAA}"/>
          </ac:spMkLst>
        </pc:spChg>
        <pc:spChg chg="mod">
          <ac:chgData name="Temitope Nelson" userId="03ca0b5538a8ccb0" providerId="LiveId" clId="{444312AC-E49E-4AAE-988A-70D48957425F}" dt="2024-01-21T21:16:01.522" v="4104" actId="113"/>
          <ac:spMkLst>
            <pc:docMk/>
            <pc:sldMk cId="2764182123" sldId="320"/>
            <ac:spMk id="12" creationId="{A3D1242B-C40B-9DC7-8C71-7346EE6DB4D1}"/>
          </ac:spMkLst>
        </pc:spChg>
        <pc:spChg chg="mod">
          <ac:chgData name="Temitope Nelson" userId="03ca0b5538a8ccb0" providerId="LiveId" clId="{444312AC-E49E-4AAE-988A-70D48957425F}" dt="2024-01-21T21:16:55.469" v="4126" actId="1076"/>
          <ac:spMkLst>
            <pc:docMk/>
            <pc:sldMk cId="2764182123" sldId="320"/>
            <ac:spMk id="14" creationId="{B7EB0EDA-1114-108E-6098-53C075289274}"/>
          </ac:spMkLst>
        </pc:spChg>
        <pc:spChg chg="mod">
          <ac:chgData name="Temitope Nelson" userId="03ca0b5538a8ccb0" providerId="LiveId" clId="{444312AC-E49E-4AAE-988A-70D48957425F}" dt="2024-01-21T21:16:49.916" v="4125" actId="1038"/>
          <ac:spMkLst>
            <pc:docMk/>
            <pc:sldMk cId="2764182123" sldId="320"/>
            <ac:spMk id="16" creationId="{96297118-C331-4C0B-1286-929431A20D4F}"/>
          </ac:spMkLst>
        </pc:spChg>
        <pc:spChg chg="mod">
          <ac:chgData name="Temitope Nelson" userId="03ca0b5538a8ccb0" providerId="LiveId" clId="{444312AC-E49E-4AAE-988A-70D48957425F}" dt="2024-01-21T21:16:25.078" v="4107" actId="1076"/>
          <ac:spMkLst>
            <pc:docMk/>
            <pc:sldMk cId="2764182123" sldId="320"/>
            <ac:spMk id="18" creationId="{88491966-DCF3-CAC7-2CF9-7BD64E0DF658}"/>
          </ac:spMkLst>
        </pc:spChg>
        <pc:spChg chg="mod">
          <ac:chgData name="Temitope Nelson" userId="03ca0b5538a8ccb0" providerId="LiveId" clId="{444312AC-E49E-4AAE-988A-70D48957425F}" dt="2024-01-21T21:16:11.928" v="4105" actId="1076"/>
          <ac:spMkLst>
            <pc:docMk/>
            <pc:sldMk cId="2764182123" sldId="320"/>
            <ac:spMk id="20" creationId="{70A7B313-5DD0-6599-A56E-4D4D6C98D9A6}"/>
          </ac:spMkLst>
        </pc:spChg>
        <pc:spChg chg="mod">
          <ac:chgData name="Temitope Nelson" userId="03ca0b5538a8ccb0" providerId="LiveId" clId="{444312AC-E49E-4AAE-988A-70D48957425F}" dt="2024-01-21T21:54:25.919" v="4589"/>
          <ac:spMkLst>
            <pc:docMk/>
            <pc:sldMk cId="2764182123" sldId="320"/>
            <ac:spMk id="27" creationId="{D686C6A3-FFD5-763F-A6ED-C7BB5E5AB0E3}"/>
          </ac:spMkLst>
        </pc:spChg>
        <pc:spChg chg="mod">
          <ac:chgData name="Temitope Nelson" userId="03ca0b5538a8ccb0" providerId="LiveId" clId="{444312AC-E49E-4AAE-988A-70D48957425F}" dt="2024-01-21T21:54:25.919" v="4589"/>
          <ac:spMkLst>
            <pc:docMk/>
            <pc:sldMk cId="2764182123" sldId="320"/>
            <ac:spMk id="28" creationId="{4F73DD7B-4F45-4573-E83B-BF16B94326BF}"/>
          </ac:spMkLst>
        </pc:spChg>
        <pc:grpChg chg="mod">
          <ac:chgData name="Temitope Nelson" userId="03ca0b5538a8ccb0" providerId="LiveId" clId="{444312AC-E49E-4AAE-988A-70D48957425F}" dt="2024-01-21T21:08:23.881" v="4004" actId="1036"/>
          <ac:grpSpMkLst>
            <pc:docMk/>
            <pc:sldMk cId="2764182123" sldId="320"/>
            <ac:grpSpMk id="4" creationId="{F9373D13-5122-4362-C19D-C1D7347E51D3}"/>
          </ac:grpSpMkLst>
        </pc:grpChg>
        <pc:grpChg chg="mod">
          <ac:chgData name="Temitope Nelson" userId="03ca0b5538a8ccb0" providerId="LiveId" clId="{444312AC-E49E-4AAE-988A-70D48957425F}" dt="2024-01-21T21:08:23.881" v="4004" actId="1036"/>
          <ac:grpSpMkLst>
            <pc:docMk/>
            <pc:sldMk cId="2764182123" sldId="320"/>
            <ac:grpSpMk id="21" creationId="{D511FB5A-EB0E-77EE-52E6-39E852BABDA7}"/>
          </ac:grpSpMkLst>
        </pc:grpChg>
        <pc:grpChg chg="add mod">
          <ac:chgData name="Temitope Nelson" userId="03ca0b5538a8ccb0" providerId="LiveId" clId="{444312AC-E49E-4AAE-988A-70D48957425F}" dt="2024-01-21T21:54:25.919" v="4589"/>
          <ac:grpSpMkLst>
            <pc:docMk/>
            <pc:sldMk cId="2764182123" sldId="320"/>
            <ac:grpSpMk id="26" creationId="{D77651AA-995E-A081-C93A-191E90FF2D97}"/>
          </ac:grpSpMkLst>
        </pc:grpChg>
        <pc:graphicFrameChg chg="mod modGraphic">
          <ac:chgData name="Temitope Nelson" userId="03ca0b5538a8ccb0" providerId="LiveId" clId="{444312AC-E49E-4AAE-988A-70D48957425F}" dt="2024-01-21T21:15:36.865" v="4103" actId="20577"/>
          <ac:graphicFrameMkLst>
            <pc:docMk/>
            <pc:sldMk cId="2764182123" sldId="320"/>
            <ac:graphicFrameMk id="7" creationId="{2E9D34DB-C0E1-B861-934C-0CC2F886C118}"/>
          </ac:graphicFrameMkLst>
        </pc:graphicFrameChg>
        <pc:picChg chg="mod">
          <ac:chgData name="Temitope Nelson" userId="03ca0b5538a8ccb0" providerId="LiveId" clId="{444312AC-E49E-4AAE-988A-70D48957425F}" dt="2024-01-21T21:54:32.064" v="4605" actId="1038"/>
          <ac:picMkLst>
            <pc:docMk/>
            <pc:sldMk cId="2764182123" sldId="320"/>
            <ac:picMk id="2" creationId="{BFD1CCEB-901D-7CFE-6D82-8F5944159F85}"/>
          </ac:picMkLst>
        </pc:picChg>
      </pc:sldChg>
      <pc:sldChg chg="addSp delSp modSp mod">
        <pc:chgData name="Temitope Nelson" userId="03ca0b5538a8ccb0" providerId="LiveId" clId="{444312AC-E49E-4AAE-988A-70D48957425F}" dt="2024-01-21T21:54:47.883" v="4614" actId="1038"/>
        <pc:sldMkLst>
          <pc:docMk/>
          <pc:sldMk cId="2103643439" sldId="321"/>
        </pc:sldMkLst>
        <pc:spChg chg="mod">
          <ac:chgData name="Temitope Nelson" userId="03ca0b5538a8ccb0" providerId="LiveId" clId="{444312AC-E49E-4AAE-988A-70D48957425F}" dt="2024-01-21T21:21:12.314" v="4149" actId="1076"/>
          <ac:spMkLst>
            <pc:docMk/>
            <pc:sldMk cId="2103643439" sldId="321"/>
            <ac:spMk id="3" creationId="{9807CD70-0704-75D7-9331-BC7E4583D193}"/>
          </ac:spMkLst>
        </pc:spChg>
        <pc:spChg chg="mod">
          <ac:chgData name="Temitope Nelson" userId="03ca0b5538a8ccb0" providerId="LiveId" clId="{444312AC-E49E-4AAE-988A-70D48957425F}" dt="2024-01-21T21:21:00.537" v="4147" actId="1076"/>
          <ac:spMkLst>
            <pc:docMk/>
            <pc:sldMk cId="2103643439" sldId="321"/>
            <ac:spMk id="5" creationId="{0B9E768A-B52B-C6EE-C44A-C32209963983}"/>
          </ac:spMkLst>
        </pc:spChg>
        <pc:spChg chg="del">
          <ac:chgData name="Temitope Nelson" userId="03ca0b5538a8ccb0" providerId="LiveId" clId="{444312AC-E49E-4AAE-988A-70D48957425F}" dt="2024-01-21T21:54:40.961" v="4606" actId="478"/>
          <ac:spMkLst>
            <pc:docMk/>
            <pc:sldMk cId="2103643439" sldId="321"/>
            <ac:spMk id="6" creationId="{F13E21B6-92BC-92B1-D9DE-FF089CB08FAA}"/>
          </ac:spMkLst>
        </pc:spChg>
        <pc:spChg chg="mod">
          <ac:chgData name="Temitope Nelson" userId="03ca0b5538a8ccb0" providerId="LiveId" clId="{444312AC-E49E-4AAE-988A-70D48957425F}" dt="2024-01-21T21:23:08.598" v="4214" actId="113"/>
          <ac:spMkLst>
            <pc:docMk/>
            <pc:sldMk cId="2103643439" sldId="321"/>
            <ac:spMk id="12" creationId="{4ECD1ACC-9EBC-92A2-BECA-857AC6428030}"/>
          </ac:spMkLst>
        </pc:spChg>
        <pc:spChg chg="mod">
          <ac:chgData name="Temitope Nelson" userId="03ca0b5538a8ccb0" providerId="LiveId" clId="{444312AC-E49E-4AAE-988A-70D48957425F}" dt="2024-01-21T21:23:34.566" v="4220" actId="1076"/>
          <ac:spMkLst>
            <pc:docMk/>
            <pc:sldMk cId="2103643439" sldId="321"/>
            <ac:spMk id="14" creationId="{9A4D9BCC-0740-BB04-EB2A-7546A7625050}"/>
          </ac:spMkLst>
        </pc:spChg>
        <pc:spChg chg="mod">
          <ac:chgData name="Temitope Nelson" userId="03ca0b5538a8ccb0" providerId="LiveId" clId="{444312AC-E49E-4AAE-988A-70D48957425F}" dt="2024-01-21T21:23:25.895" v="4219" actId="1076"/>
          <ac:spMkLst>
            <pc:docMk/>
            <pc:sldMk cId="2103643439" sldId="321"/>
            <ac:spMk id="16" creationId="{88E5B5AB-6F8F-FA31-E477-6E2A4034FDED}"/>
          </ac:spMkLst>
        </pc:spChg>
        <pc:spChg chg="mod">
          <ac:chgData name="Temitope Nelson" userId="03ca0b5538a8ccb0" providerId="LiveId" clId="{444312AC-E49E-4AAE-988A-70D48957425F}" dt="2024-01-21T21:23:39.214" v="4221" actId="1076"/>
          <ac:spMkLst>
            <pc:docMk/>
            <pc:sldMk cId="2103643439" sldId="321"/>
            <ac:spMk id="18" creationId="{00BFED07-FCAB-69B1-4A92-1360E8AB2E8B}"/>
          </ac:spMkLst>
        </pc:spChg>
        <pc:spChg chg="mod">
          <ac:chgData name="Temitope Nelson" userId="03ca0b5538a8ccb0" providerId="LiveId" clId="{444312AC-E49E-4AAE-988A-70D48957425F}" dt="2024-01-21T21:23:43.094" v="4222" actId="1076"/>
          <ac:spMkLst>
            <pc:docMk/>
            <pc:sldMk cId="2103643439" sldId="321"/>
            <ac:spMk id="20" creationId="{85BA97B2-5093-C2AE-6953-2192A6A9868F}"/>
          </ac:spMkLst>
        </pc:spChg>
        <pc:spChg chg="mod">
          <ac:chgData name="Temitope Nelson" userId="03ca0b5538a8ccb0" providerId="LiveId" clId="{444312AC-E49E-4AAE-988A-70D48957425F}" dt="2024-01-21T21:21:41.819" v="4179" actId="2711"/>
          <ac:spMkLst>
            <pc:docMk/>
            <pc:sldMk cId="2103643439" sldId="321"/>
            <ac:spMk id="22" creationId="{4A164B2F-5177-7533-B78F-3F5BAA24C5CE}"/>
          </ac:spMkLst>
        </pc:spChg>
        <pc:spChg chg="mod">
          <ac:chgData name="Temitope Nelson" userId="03ca0b5538a8ccb0" providerId="LiveId" clId="{444312AC-E49E-4AAE-988A-70D48957425F}" dt="2024-01-21T21:21:41.819" v="4179" actId="2711"/>
          <ac:spMkLst>
            <pc:docMk/>
            <pc:sldMk cId="2103643439" sldId="321"/>
            <ac:spMk id="23" creationId="{55B79564-1A53-1374-80FB-70EDC7E44B38}"/>
          </ac:spMkLst>
        </pc:spChg>
        <pc:spChg chg="mod">
          <ac:chgData name="Temitope Nelson" userId="03ca0b5538a8ccb0" providerId="LiveId" clId="{444312AC-E49E-4AAE-988A-70D48957425F}" dt="2024-01-21T21:21:41.819" v="4179" actId="2711"/>
          <ac:spMkLst>
            <pc:docMk/>
            <pc:sldMk cId="2103643439" sldId="321"/>
            <ac:spMk id="24" creationId="{67C13F54-F325-343D-02C7-60F44B4CEE89}"/>
          </ac:spMkLst>
        </pc:spChg>
        <pc:spChg chg="mod">
          <ac:chgData name="Temitope Nelson" userId="03ca0b5538a8ccb0" providerId="LiveId" clId="{444312AC-E49E-4AAE-988A-70D48957425F}" dt="2024-01-21T21:21:41.819" v="4179" actId="2711"/>
          <ac:spMkLst>
            <pc:docMk/>
            <pc:sldMk cId="2103643439" sldId="321"/>
            <ac:spMk id="25" creationId="{088DFB0C-7226-E76F-728B-C23A4F935B2C}"/>
          </ac:spMkLst>
        </pc:spChg>
        <pc:spChg chg="mod">
          <ac:chgData name="Temitope Nelson" userId="03ca0b5538a8ccb0" providerId="LiveId" clId="{444312AC-E49E-4AAE-988A-70D48957425F}" dt="2024-01-21T21:54:44.411" v="4607"/>
          <ac:spMkLst>
            <pc:docMk/>
            <pc:sldMk cId="2103643439" sldId="321"/>
            <ac:spMk id="27" creationId="{DD041242-E855-09E4-CE5B-9E57E63D1796}"/>
          </ac:spMkLst>
        </pc:spChg>
        <pc:spChg chg="mod">
          <ac:chgData name="Temitope Nelson" userId="03ca0b5538a8ccb0" providerId="LiveId" clId="{444312AC-E49E-4AAE-988A-70D48957425F}" dt="2024-01-21T21:54:44.411" v="4607"/>
          <ac:spMkLst>
            <pc:docMk/>
            <pc:sldMk cId="2103643439" sldId="321"/>
            <ac:spMk id="28" creationId="{0A47025D-EEB6-C9E1-6B4B-7B4AF511610C}"/>
          </ac:spMkLst>
        </pc:spChg>
        <pc:grpChg chg="mod">
          <ac:chgData name="Temitope Nelson" userId="03ca0b5538a8ccb0" providerId="LiveId" clId="{444312AC-E49E-4AAE-988A-70D48957425F}" dt="2024-01-21T21:21:37.826" v="4178" actId="1036"/>
          <ac:grpSpMkLst>
            <pc:docMk/>
            <pc:sldMk cId="2103643439" sldId="321"/>
            <ac:grpSpMk id="4" creationId="{AC5342A1-2617-4AA3-A32C-A430FD1694A8}"/>
          </ac:grpSpMkLst>
        </pc:grpChg>
        <pc:grpChg chg="mod">
          <ac:chgData name="Temitope Nelson" userId="03ca0b5538a8ccb0" providerId="LiveId" clId="{444312AC-E49E-4AAE-988A-70D48957425F}" dt="2024-01-21T21:22:02.821" v="4183" actId="14100"/>
          <ac:grpSpMkLst>
            <pc:docMk/>
            <pc:sldMk cId="2103643439" sldId="321"/>
            <ac:grpSpMk id="21" creationId="{4FE58318-8949-C7AC-060F-03C759AF25FE}"/>
          </ac:grpSpMkLst>
        </pc:grpChg>
        <pc:grpChg chg="add mod">
          <ac:chgData name="Temitope Nelson" userId="03ca0b5538a8ccb0" providerId="LiveId" clId="{444312AC-E49E-4AAE-988A-70D48957425F}" dt="2024-01-21T21:54:44.411" v="4607"/>
          <ac:grpSpMkLst>
            <pc:docMk/>
            <pc:sldMk cId="2103643439" sldId="321"/>
            <ac:grpSpMk id="26" creationId="{33B018C8-9B58-C892-A577-88C8CF44BA49}"/>
          </ac:grpSpMkLst>
        </pc:grpChg>
        <pc:graphicFrameChg chg="mod modGraphic">
          <ac:chgData name="Temitope Nelson" userId="03ca0b5538a8ccb0" providerId="LiveId" clId="{444312AC-E49E-4AAE-988A-70D48957425F}" dt="2024-01-21T21:22:55.430" v="4213" actId="20577"/>
          <ac:graphicFrameMkLst>
            <pc:docMk/>
            <pc:sldMk cId="2103643439" sldId="321"/>
            <ac:graphicFrameMk id="7" creationId="{2E9D34DB-C0E1-B861-934C-0CC2F886C118}"/>
          </ac:graphicFrameMkLst>
        </pc:graphicFrameChg>
        <pc:picChg chg="mod">
          <ac:chgData name="Temitope Nelson" userId="03ca0b5538a8ccb0" providerId="LiveId" clId="{444312AC-E49E-4AAE-988A-70D48957425F}" dt="2024-01-21T21:54:47.883" v="4614" actId="1038"/>
          <ac:picMkLst>
            <pc:docMk/>
            <pc:sldMk cId="2103643439" sldId="321"/>
            <ac:picMk id="2" creationId="{BFD1CCEB-901D-7CFE-6D82-8F5944159F85}"/>
          </ac:picMkLst>
        </pc:picChg>
      </pc:sldChg>
      <pc:sldChg chg="addSp delSp modSp mod">
        <pc:chgData name="Temitope Nelson" userId="03ca0b5538a8ccb0" providerId="LiveId" clId="{444312AC-E49E-4AAE-988A-70D48957425F}" dt="2024-01-21T21:54:56.195" v="4616"/>
        <pc:sldMkLst>
          <pc:docMk/>
          <pc:sldMk cId="2892207922" sldId="322"/>
        </pc:sldMkLst>
        <pc:spChg chg="mod">
          <ac:chgData name="Temitope Nelson" userId="03ca0b5538a8ccb0" providerId="LiveId" clId="{444312AC-E49E-4AAE-988A-70D48957425F}" dt="2024-01-21T21:28:51.838" v="4244" actId="1035"/>
          <ac:spMkLst>
            <pc:docMk/>
            <pc:sldMk cId="2892207922" sldId="322"/>
            <ac:spMk id="3" creationId="{9807CD70-0704-75D7-9331-BC7E4583D193}"/>
          </ac:spMkLst>
        </pc:spChg>
        <pc:spChg chg="mod">
          <ac:chgData name="Temitope Nelson" userId="03ca0b5538a8ccb0" providerId="LiveId" clId="{444312AC-E49E-4AAE-988A-70D48957425F}" dt="2024-01-21T21:28:51.838" v="4244" actId="1035"/>
          <ac:spMkLst>
            <pc:docMk/>
            <pc:sldMk cId="2892207922" sldId="322"/>
            <ac:spMk id="5" creationId="{0B9E768A-B52B-C6EE-C44A-C32209963983}"/>
          </ac:spMkLst>
        </pc:spChg>
        <pc:spChg chg="del">
          <ac:chgData name="Temitope Nelson" userId="03ca0b5538a8ccb0" providerId="LiveId" clId="{444312AC-E49E-4AAE-988A-70D48957425F}" dt="2024-01-21T21:54:53.946" v="4615" actId="478"/>
          <ac:spMkLst>
            <pc:docMk/>
            <pc:sldMk cId="2892207922" sldId="322"/>
            <ac:spMk id="6" creationId="{F13E21B6-92BC-92B1-D9DE-FF089CB08FAA}"/>
          </ac:spMkLst>
        </pc:spChg>
        <pc:spChg chg="mod">
          <ac:chgData name="Temitope Nelson" userId="03ca0b5538a8ccb0" providerId="LiveId" clId="{444312AC-E49E-4AAE-988A-70D48957425F}" dt="2024-01-21T21:29:13.473" v="4251" actId="113"/>
          <ac:spMkLst>
            <pc:docMk/>
            <pc:sldMk cId="2892207922" sldId="322"/>
            <ac:spMk id="12" creationId="{A0FB48BB-B652-597A-85B1-D981928B120F}"/>
          </ac:spMkLst>
        </pc:spChg>
        <pc:spChg chg="mod">
          <ac:chgData name="Temitope Nelson" userId="03ca0b5538a8ccb0" providerId="LiveId" clId="{444312AC-E49E-4AAE-988A-70D48957425F}" dt="2024-01-21T21:29:54.254" v="4290" actId="1036"/>
          <ac:spMkLst>
            <pc:docMk/>
            <pc:sldMk cId="2892207922" sldId="322"/>
            <ac:spMk id="14" creationId="{ACA51BB8-C3DB-EE65-06A1-582EB8B10510}"/>
          </ac:spMkLst>
        </pc:spChg>
        <pc:spChg chg="mod">
          <ac:chgData name="Temitope Nelson" userId="03ca0b5538a8ccb0" providerId="LiveId" clId="{444312AC-E49E-4AAE-988A-70D48957425F}" dt="2024-01-21T21:29:43.466" v="4269" actId="1037"/>
          <ac:spMkLst>
            <pc:docMk/>
            <pc:sldMk cId="2892207922" sldId="322"/>
            <ac:spMk id="16" creationId="{2F87A333-57C9-EDDA-0371-FB58231071DE}"/>
          </ac:spMkLst>
        </pc:spChg>
        <pc:spChg chg="mod">
          <ac:chgData name="Temitope Nelson" userId="03ca0b5538a8ccb0" providerId="LiveId" clId="{444312AC-E49E-4AAE-988A-70D48957425F}" dt="2024-01-21T21:30:01.522" v="4308" actId="1038"/>
          <ac:spMkLst>
            <pc:docMk/>
            <pc:sldMk cId="2892207922" sldId="322"/>
            <ac:spMk id="18" creationId="{4D6153E4-B807-0E28-1EB1-BB420C23B3CA}"/>
          </ac:spMkLst>
        </pc:spChg>
        <pc:spChg chg="mod">
          <ac:chgData name="Temitope Nelson" userId="03ca0b5538a8ccb0" providerId="LiveId" clId="{444312AC-E49E-4AAE-988A-70D48957425F}" dt="2024-01-21T21:30:07.185" v="4320" actId="1036"/>
          <ac:spMkLst>
            <pc:docMk/>
            <pc:sldMk cId="2892207922" sldId="322"/>
            <ac:spMk id="20" creationId="{2C12E102-E02B-C4CA-BD47-19C3B6465A73}"/>
          </ac:spMkLst>
        </pc:spChg>
        <pc:spChg chg="mod">
          <ac:chgData name="Temitope Nelson" userId="03ca0b5538a8ccb0" providerId="LiveId" clId="{444312AC-E49E-4AAE-988A-70D48957425F}" dt="2024-01-21T21:54:56.195" v="4616"/>
          <ac:spMkLst>
            <pc:docMk/>
            <pc:sldMk cId="2892207922" sldId="322"/>
            <ac:spMk id="27" creationId="{7DC95F9D-8299-97A0-DE3D-136EFE8D8D80}"/>
          </ac:spMkLst>
        </pc:spChg>
        <pc:spChg chg="mod">
          <ac:chgData name="Temitope Nelson" userId="03ca0b5538a8ccb0" providerId="LiveId" clId="{444312AC-E49E-4AAE-988A-70D48957425F}" dt="2024-01-21T21:54:56.195" v="4616"/>
          <ac:spMkLst>
            <pc:docMk/>
            <pc:sldMk cId="2892207922" sldId="322"/>
            <ac:spMk id="28" creationId="{69608449-4BCA-A659-CCD8-3CE955513A6F}"/>
          </ac:spMkLst>
        </pc:spChg>
        <pc:grpChg chg="mod">
          <ac:chgData name="Temitope Nelson" userId="03ca0b5538a8ccb0" providerId="LiveId" clId="{444312AC-E49E-4AAE-988A-70D48957425F}" dt="2024-01-21T21:30:49.800" v="4372" actId="1036"/>
          <ac:grpSpMkLst>
            <pc:docMk/>
            <pc:sldMk cId="2892207922" sldId="322"/>
            <ac:grpSpMk id="4" creationId="{69241737-505A-8C7C-A329-A274C29C8534}"/>
          </ac:grpSpMkLst>
        </pc:grpChg>
        <pc:grpChg chg="mod">
          <ac:chgData name="Temitope Nelson" userId="03ca0b5538a8ccb0" providerId="LiveId" clId="{444312AC-E49E-4AAE-988A-70D48957425F}" dt="2024-01-21T21:30:49.800" v="4372" actId="1036"/>
          <ac:grpSpMkLst>
            <pc:docMk/>
            <pc:sldMk cId="2892207922" sldId="322"/>
            <ac:grpSpMk id="21" creationId="{983B6F10-F3AF-7543-D422-CCDEBF1FBF76}"/>
          </ac:grpSpMkLst>
        </pc:grpChg>
        <pc:grpChg chg="add mod">
          <ac:chgData name="Temitope Nelson" userId="03ca0b5538a8ccb0" providerId="LiveId" clId="{444312AC-E49E-4AAE-988A-70D48957425F}" dt="2024-01-21T21:54:56.195" v="4616"/>
          <ac:grpSpMkLst>
            <pc:docMk/>
            <pc:sldMk cId="2892207922" sldId="322"/>
            <ac:grpSpMk id="26" creationId="{08BE3B99-4542-EFBC-806A-E9AB2E4A3DC4}"/>
          </ac:grpSpMkLst>
        </pc:grpChg>
        <pc:graphicFrameChg chg="mod modGraphic">
          <ac:chgData name="Temitope Nelson" userId="03ca0b5538a8ccb0" providerId="LiveId" clId="{444312AC-E49E-4AAE-988A-70D48957425F}" dt="2024-01-21T21:30:49.800" v="4372" actId="1036"/>
          <ac:graphicFrameMkLst>
            <pc:docMk/>
            <pc:sldMk cId="2892207922" sldId="322"/>
            <ac:graphicFrameMk id="7" creationId="{2E9D34DB-C0E1-B861-934C-0CC2F886C118}"/>
          </ac:graphicFrameMkLst>
        </pc:graphicFrameChg>
        <pc:picChg chg="mod">
          <ac:chgData name="Temitope Nelson" userId="03ca0b5538a8ccb0" providerId="LiveId" clId="{444312AC-E49E-4AAE-988A-70D48957425F}" dt="2024-01-21T21:29:02.625" v="4249" actId="1035"/>
          <ac:picMkLst>
            <pc:docMk/>
            <pc:sldMk cId="2892207922" sldId="322"/>
            <ac:picMk id="2" creationId="{BFD1CCEB-901D-7CFE-6D82-8F5944159F85}"/>
          </ac:picMkLst>
        </pc:picChg>
      </pc:sldChg>
      <pc:sldChg chg="addSp delSp modSp mod">
        <pc:chgData name="Temitope Nelson" userId="03ca0b5538a8ccb0" providerId="LiveId" clId="{444312AC-E49E-4AAE-988A-70D48957425F}" dt="2024-01-21T21:55:06.792" v="4631" actId="1038"/>
        <pc:sldMkLst>
          <pc:docMk/>
          <pc:sldMk cId="2872827579" sldId="323"/>
        </pc:sldMkLst>
        <pc:spChg chg="mod">
          <ac:chgData name="Temitope Nelson" userId="03ca0b5538a8ccb0" providerId="LiveId" clId="{444312AC-E49E-4AAE-988A-70D48957425F}" dt="2024-01-21T21:33:36.548" v="4394" actId="1035"/>
          <ac:spMkLst>
            <pc:docMk/>
            <pc:sldMk cId="2872827579" sldId="323"/>
            <ac:spMk id="3" creationId="{9807CD70-0704-75D7-9331-BC7E4583D193}"/>
          </ac:spMkLst>
        </pc:spChg>
        <pc:spChg chg="mod">
          <ac:chgData name="Temitope Nelson" userId="03ca0b5538a8ccb0" providerId="LiveId" clId="{444312AC-E49E-4AAE-988A-70D48957425F}" dt="2024-01-21T21:33:36.548" v="4394" actId="1035"/>
          <ac:spMkLst>
            <pc:docMk/>
            <pc:sldMk cId="2872827579" sldId="323"/>
            <ac:spMk id="5" creationId="{0B9E768A-B52B-C6EE-C44A-C32209963983}"/>
          </ac:spMkLst>
        </pc:spChg>
        <pc:spChg chg="del">
          <ac:chgData name="Temitope Nelson" userId="03ca0b5538a8ccb0" providerId="LiveId" clId="{444312AC-E49E-4AAE-988A-70D48957425F}" dt="2024-01-21T21:54:59.856" v="4617" actId="478"/>
          <ac:spMkLst>
            <pc:docMk/>
            <pc:sldMk cId="2872827579" sldId="323"/>
            <ac:spMk id="6" creationId="{F13E21B6-92BC-92B1-D9DE-FF089CB08FAA}"/>
          </ac:spMkLst>
        </pc:spChg>
        <pc:spChg chg="mod">
          <ac:chgData name="Temitope Nelson" userId="03ca0b5538a8ccb0" providerId="LiveId" clId="{444312AC-E49E-4AAE-988A-70D48957425F}" dt="2024-01-21T21:33:55.694" v="4417" actId="113"/>
          <ac:spMkLst>
            <pc:docMk/>
            <pc:sldMk cId="2872827579" sldId="323"/>
            <ac:spMk id="12" creationId="{212B7DEB-8331-44E0-4BDB-147FAEB5057F}"/>
          </ac:spMkLst>
        </pc:spChg>
        <pc:spChg chg="mod">
          <ac:chgData name="Temitope Nelson" userId="03ca0b5538a8ccb0" providerId="LiveId" clId="{444312AC-E49E-4AAE-988A-70D48957425F}" dt="2024-01-21T21:44:05.798" v="4495" actId="1037"/>
          <ac:spMkLst>
            <pc:docMk/>
            <pc:sldMk cId="2872827579" sldId="323"/>
            <ac:spMk id="14" creationId="{79BC56BB-B196-A06A-5574-6C11CD498092}"/>
          </ac:spMkLst>
        </pc:spChg>
        <pc:spChg chg="mod">
          <ac:chgData name="Temitope Nelson" userId="03ca0b5538a8ccb0" providerId="LiveId" clId="{444312AC-E49E-4AAE-988A-70D48957425F}" dt="2024-01-21T21:43:58.681" v="4481" actId="1038"/>
          <ac:spMkLst>
            <pc:docMk/>
            <pc:sldMk cId="2872827579" sldId="323"/>
            <ac:spMk id="16" creationId="{4254C8DD-D787-20DC-B530-42DFB69C08F3}"/>
          </ac:spMkLst>
        </pc:spChg>
        <pc:spChg chg="mod">
          <ac:chgData name="Temitope Nelson" userId="03ca0b5538a8ccb0" providerId="LiveId" clId="{444312AC-E49E-4AAE-988A-70D48957425F}" dt="2024-01-21T21:51:56.401" v="4513" actId="1036"/>
          <ac:spMkLst>
            <pc:docMk/>
            <pc:sldMk cId="2872827579" sldId="323"/>
            <ac:spMk id="18" creationId="{831E7EBF-B6F3-C030-289E-F75797D44FC4}"/>
          </ac:spMkLst>
        </pc:spChg>
        <pc:spChg chg="mod">
          <ac:chgData name="Temitope Nelson" userId="03ca0b5538a8ccb0" providerId="LiveId" clId="{444312AC-E49E-4AAE-988A-70D48957425F}" dt="2024-01-21T21:52:05.136" v="4532" actId="1038"/>
          <ac:spMkLst>
            <pc:docMk/>
            <pc:sldMk cId="2872827579" sldId="323"/>
            <ac:spMk id="20" creationId="{E257511B-4D36-9F6C-5436-1916F408ED03}"/>
          </ac:spMkLst>
        </pc:spChg>
        <pc:spChg chg="mod">
          <ac:chgData name="Temitope Nelson" userId="03ca0b5538a8ccb0" providerId="LiveId" clId="{444312AC-E49E-4AAE-988A-70D48957425F}" dt="2024-01-21T21:33:55.694" v="4417" actId="113"/>
          <ac:spMkLst>
            <pc:docMk/>
            <pc:sldMk cId="2872827579" sldId="323"/>
            <ac:spMk id="22" creationId="{FA6D3119-A171-4D2F-F7D7-7508532001DF}"/>
          </ac:spMkLst>
        </pc:spChg>
        <pc:spChg chg="mod">
          <ac:chgData name="Temitope Nelson" userId="03ca0b5538a8ccb0" providerId="LiveId" clId="{444312AC-E49E-4AAE-988A-70D48957425F}" dt="2024-01-21T21:33:55.694" v="4417" actId="113"/>
          <ac:spMkLst>
            <pc:docMk/>
            <pc:sldMk cId="2872827579" sldId="323"/>
            <ac:spMk id="23" creationId="{FF7C4548-6861-2ADB-AB11-375A27834F6B}"/>
          </ac:spMkLst>
        </pc:spChg>
        <pc:spChg chg="mod">
          <ac:chgData name="Temitope Nelson" userId="03ca0b5538a8ccb0" providerId="LiveId" clId="{444312AC-E49E-4AAE-988A-70D48957425F}" dt="2024-01-21T21:33:55.694" v="4417" actId="113"/>
          <ac:spMkLst>
            <pc:docMk/>
            <pc:sldMk cId="2872827579" sldId="323"/>
            <ac:spMk id="24" creationId="{7AEA3D16-77CC-FDEF-9E81-582BCC503547}"/>
          </ac:spMkLst>
        </pc:spChg>
        <pc:spChg chg="mod">
          <ac:chgData name="Temitope Nelson" userId="03ca0b5538a8ccb0" providerId="LiveId" clId="{444312AC-E49E-4AAE-988A-70D48957425F}" dt="2024-01-21T21:33:55.694" v="4417" actId="113"/>
          <ac:spMkLst>
            <pc:docMk/>
            <pc:sldMk cId="2872827579" sldId="323"/>
            <ac:spMk id="25" creationId="{B3123EF7-3286-5F42-32ED-D3445833CC93}"/>
          </ac:spMkLst>
        </pc:spChg>
        <pc:spChg chg="mod">
          <ac:chgData name="Temitope Nelson" userId="03ca0b5538a8ccb0" providerId="LiveId" clId="{444312AC-E49E-4AAE-988A-70D48957425F}" dt="2024-01-21T21:55:02.238" v="4618"/>
          <ac:spMkLst>
            <pc:docMk/>
            <pc:sldMk cId="2872827579" sldId="323"/>
            <ac:spMk id="27" creationId="{E7AB8AE1-D4BF-1362-4C17-D6327580233D}"/>
          </ac:spMkLst>
        </pc:spChg>
        <pc:spChg chg="mod">
          <ac:chgData name="Temitope Nelson" userId="03ca0b5538a8ccb0" providerId="LiveId" clId="{444312AC-E49E-4AAE-988A-70D48957425F}" dt="2024-01-21T21:55:02.238" v="4618"/>
          <ac:spMkLst>
            <pc:docMk/>
            <pc:sldMk cId="2872827579" sldId="323"/>
            <ac:spMk id="28" creationId="{C3E585B3-7249-C95B-5046-778A6371261F}"/>
          </ac:spMkLst>
        </pc:spChg>
        <pc:grpChg chg="mod">
          <ac:chgData name="Temitope Nelson" userId="03ca0b5538a8ccb0" providerId="LiveId" clId="{444312AC-E49E-4AAE-988A-70D48957425F}" dt="2024-01-21T21:42:49.657" v="4453" actId="1037"/>
          <ac:grpSpMkLst>
            <pc:docMk/>
            <pc:sldMk cId="2872827579" sldId="323"/>
            <ac:grpSpMk id="4" creationId="{A9789BA4-F530-596B-8906-96A401F70178}"/>
          </ac:grpSpMkLst>
        </pc:grpChg>
        <pc:grpChg chg="mod">
          <ac:chgData name="Temitope Nelson" userId="03ca0b5538a8ccb0" providerId="LiveId" clId="{444312AC-E49E-4AAE-988A-70D48957425F}" dt="2024-01-21T21:43:37.183" v="4460" actId="14100"/>
          <ac:grpSpMkLst>
            <pc:docMk/>
            <pc:sldMk cId="2872827579" sldId="323"/>
            <ac:grpSpMk id="21" creationId="{F297B313-DBA8-9C4E-B9CA-900543FA3538}"/>
          </ac:grpSpMkLst>
        </pc:grpChg>
        <pc:grpChg chg="add mod">
          <ac:chgData name="Temitope Nelson" userId="03ca0b5538a8ccb0" providerId="LiveId" clId="{444312AC-E49E-4AAE-988A-70D48957425F}" dt="2024-01-21T21:55:02.238" v="4618"/>
          <ac:grpSpMkLst>
            <pc:docMk/>
            <pc:sldMk cId="2872827579" sldId="323"/>
            <ac:grpSpMk id="26" creationId="{479C9A14-B8A0-BFA4-B553-BED33A991CD3}"/>
          </ac:grpSpMkLst>
        </pc:grpChg>
        <pc:graphicFrameChg chg="mod modGraphic">
          <ac:chgData name="Temitope Nelson" userId="03ca0b5538a8ccb0" providerId="LiveId" clId="{444312AC-E49E-4AAE-988A-70D48957425F}" dt="2024-01-21T21:52:56.465" v="4557" actId="20577"/>
          <ac:graphicFrameMkLst>
            <pc:docMk/>
            <pc:sldMk cId="2872827579" sldId="323"/>
            <ac:graphicFrameMk id="7" creationId="{2E9D34DB-C0E1-B861-934C-0CC2F886C118}"/>
          </ac:graphicFrameMkLst>
        </pc:graphicFrameChg>
        <pc:graphicFrameChg chg="mod">
          <ac:chgData name="Temitope Nelson" userId="03ca0b5538a8ccb0" providerId="LiveId" clId="{444312AC-E49E-4AAE-988A-70D48957425F}" dt="2024-01-21T21:42:57.401" v="4454" actId="14100"/>
          <ac:graphicFrameMkLst>
            <pc:docMk/>
            <pc:sldMk cId="2872827579" sldId="323"/>
            <ac:graphicFrameMk id="13" creationId="{59F1DBCA-2254-8CB5-699D-19F2F3147156}"/>
          </ac:graphicFrameMkLst>
        </pc:graphicFrameChg>
        <pc:picChg chg="mod">
          <ac:chgData name="Temitope Nelson" userId="03ca0b5538a8ccb0" providerId="LiveId" clId="{444312AC-E49E-4AAE-988A-70D48957425F}" dt="2024-01-21T21:55:06.792" v="4631" actId="1038"/>
          <ac:picMkLst>
            <pc:docMk/>
            <pc:sldMk cId="2872827579" sldId="323"/>
            <ac:picMk id="2" creationId="{BFD1CCEB-901D-7CFE-6D82-8F5944159F85}"/>
          </ac:picMkLst>
        </pc:picChg>
      </pc:sldChg>
      <pc:sldMasterChg chg="add del addSldLayout delSldLayout modSldLayout">
        <pc:chgData name="Temitope Nelson" userId="03ca0b5538a8ccb0" providerId="LiveId" clId="{444312AC-E49E-4AAE-988A-70D48957425F}" dt="2024-01-10T09:54:14.647" v="1345" actId="47"/>
        <pc:sldMasterMkLst>
          <pc:docMk/>
          <pc:sldMasterMk cId="0" sldId="2147483671"/>
        </pc:sldMasterMkLst>
        <pc:sldLayoutChg chg="modSp add del mod">
          <pc:chgData name="Temitope Nelson" userId="03ca0b5538a8ccb0" providerId="LiveId" clId="{444312AC-E49E-4AAE-988A-70D48957425F}" dt="2024-01-10T09:54:14.647" v="1345" actId="47"/>
          <pc:sldLayoutMkLst>
            <pc:docMk/>
            <pc:sldMasterMk cId="0" sldId="2147483671"/>
            <pc:sldLayoutMk cId="0" sldId="2147483648"/>
          </pc:sldLayoutMkLst>
          <pc:spChg chg="mod">
            <ac:chgData name="Temitope Nelson" userId="03ca0b5538a8ccb0" providerId="LiveId" clId="{444312AC-E49E-4AAE-988A-70D48957425F}" dt="2024-01-10T09:42:26.608" v="1197" actId="14100"/>
            <ac:spMkLst>
              <pc:docMk/>
              <pc:sldMasterMk cId="0" sldId="2147483671"/>
              <pc:sldLayoutMk cId="0" sldId="2147483648"/>
              <ac:spMk id="16" creationId="{00000000-0000-0000-0000-000000000000}"/>
            </ac:spMkLst>
          </pc:spChg>
        </pc:sldLayoutChg>
        <pc:sldLayoutChg chg="add del">
          <pc:chgData name="Temitope Nelson" userId="03ca0b5538a8ccb0" providerId="LiveId" clId="{444312AC-E49E-4AAE-988A-70D48957425F}" dt="2024-01-10T09:54:14.647" v="1345" actId="47"/>
          <pc:sldLayoutMkLst>
            <pc:docMk/>
            <pc:sldMasterMk cId="0" sldId="2147483671"/>
            <pc:sldLayoutMk cId="0" sldId="2147483649"/>
          </pc:sldLayoutMkLst>
        </pc:sldLayoutChg>
        <pc:sldLayoutChg chg="add del">
          <pc:chgData name="Temitope Nelson" userId="03ca0b5538a8ccb0" providerId="LiveId" clId="{444312AC-E49E-4AAE-988A-70D48957425F}" dt="2024-01-10T09:54:14.647" v="1345" actId="47"/>
          <pc:sldLayoutMkLst>
            <pc:docMk/>
            <pc:sldMasterMk cId="0" sldId="2147483671"/>
            <pc:sldLayoutMk cId="0" sldId="2147483650"/>
          </pc:sldLayoutMkLst>
        </pc:sldLayoutChg>
        <pc:sldLayoutChg chg="add del">
          <pc:chgData name="Temitope Nelson" userId="03ca0b5538a8ccb0" providerId="LiveId" clId="{444312AC-E49E-4AAE-988A-70D48957425F}" dt="2024-01-10T09:54:14.647" v="1345" actId="47"/>
          <pc:sldLayoutMkLst>
            <pc:docMk/>
            <pc:sldMasterMk cId="0" sldId="2147483671"/>
            <pc:sldLayoutMk cId="0" sldId="2147483651"/>
          </pc:sldLayoutMkLst>
        </pc:sldLayoutChg>
        <pc:sldLayoutChg chg="add del">
          <pc:chgData name="Temitope Nelson" userId="03ca0b5538a8ccb0" providerId="LiveId" clId="{444312AC-E49E-4AAE-988A-70D48957425F}" dt="2024-01-10T09:54:14.647" v="1345" actId="47"/>
          <pc:sldLayoutMkLst>
            <pc:docMk/>
            <pc:sldMasterMk cId="0" sldId="2147483671"/>
            <pc:sldLayoutMk cId="0" sldId="2147483652"/>
          </pc:sldLayoutMkLst>
        </pc:sldLayoutChg>
        <pc:sldLayoutChg chg="add del">
          <pc:chgData name="Temitope Nelson" userId="03ca0b5538a8ccb0" providerId="LiveId" clId="{444312AC-E49E-4AAE-988A-70D48957425F}" dt="2024-01-10T09:54:14.647" v="1345" actId="47"/>
          <pc:sldLayoutMkLst>
            <pc:docMk/>
            <pc:sldMasterMk cId="0" sldId="2147483671"/>
            <pc:sldLayoutMk cId="0" sldId="2147483653"/>
          </pc:sldLayoutMkLst>
        </pc:sldLayoutChg>
        <pc:sldLayoutChg chg="add del">
          <pc:chgData name="Temitope Nelson" userId="03ca0b5538a8ccb0" providerId="LiveId" clId="{444312AC-E49E-4AAE-988A-70D48957425F}" dt="2024-01-10T09:54:14.647" v="1345" actId="47"/>
          <pc:sldLayoutMkLst>
            <pc:docMk/>
            <pc:sldMasterMk cId="0" sldId="2147483671"/>
            <pc:sldLayoutMk cId="0" sldId="2147483654"/>
          </pc:sldLayoutMkLst>
        </pc:sldLayoutChg>
        <pc:sldLayoutChg chg="add del">
          <pc:chgData name="Temitope Nelson" userId="03ca0b5538a8ccb0" providerId="LiveId" clId="{444312AC-E49E-4AAE-988A-70D48957425F}" dt="2024-01-10T09:54:14.647" v="1345" actId="47"/>
          <pc:sldLayoutMkLst>
            <pc:docMk/>
            <pc:sldMasterMk cId="0" sldId="2147483671"/>
            <pc:sldLayoutMk cId="0" sldId="2147483655"/>
          </pc:sldLayoutMkLst>
        </pc:sldLayoutChg>
        <pc:sldLayoutChg chg="add del">
          <pc:chgData name="Temitope Nelson" userId="03ca0b5538a8ccb0" providerId="LiveId" clId="{444312AC-E49E-4AAE-988A-70D48957425F}" dt="2024-01-10T09:54:14.647" v="1345" actId="47"/>
          <pc:sldLayoutMkLst>
            <pc:docMk/>
            <pc:sldMasterMk cId="0" sldId="2147483671"/>
            <pc:sldLayoutMk cId="0" sldId="2147483656"/>
          </pc:sldLayoutMkLst>
        </pc:sldLayoutChg>
        <pc:sldLayoutChg chg="add del">
          <pc:chgData name="Temitope Nelson" userId="03ca0b5538a8ccb0" providerId="LiveId" clId="{444312AC-E49E-4AAE-988A-70D48957425F}" dt="2024-01-10T09:54:14.647" v="1345" actId="47"/>
          <pc:sldLayoutMkLst>
            <pc:docMk/>
            <pc:sldMasterMk cId="0" sldId="2147483671"/>
            <pc:sldLayoutMk cId="0" sldId="2147483657"/>
          </pc:sldLayoutMkLst>
        </pc:sldLayoutChg>
        <pc:sldLayoutChg chg="add del">
          <pc:chgData name="Temitope Nelson" userId="03ca0b5538a8ccb0" providerId="LiveId" clId="{444312AC-E49E-4AAE-988A-70D48957425F}" dt="2024-01-10T09:54:14.647" v="1345" actId="47"/>
          <pc:sldLayoutMkLst>
            <pc:docMk/>
            <pc:sldMasterMk cId="0" sldId="2147483671"/>
            <pc:sldLayoutMk cId="0" sldId="2147483658"/>
          </pc:sldLayoutMkLst>
        </pc:sldLayoutChg>
      </pc:sldMasterChg>
      <pc:sldMasterChg chg="delSldLayout">
        <pc:chgData name="Temitope Nelson" userId="03ca0b5538a8ccb0" providerId="LiveId" clId="{444312AC-E49E-4AAE-988A-70D48957425F}" dt="2024-01-19T15:06:52.222" v="3707" actId="47"/>
        <pc:sldMasterMkLst>
          <pc:docMk/>
          <pc:sldMasterMk cId="0" sldId="2147483672"/>
        </pc:sldMasterMkLst>
        <pc:sldLayoutChg chg="del">
          <pc:chgData name="Temitope Nelson" userId="03ca0b5538a8ccb0" providerId="LiveId" clId="{444312AC-E49E-4AAE-988A-70D48957425F}" dt="2024-01-19T15:06:52.222" v="3707" actId="47"/>
          <pc:sldLayoutMkLst>
            <pc:docMk/>
            <pc:sldMasterMk cId="0" sldId="2147483672"/>
            <pc:sldLayoutMk cId="0" sldId="2147483660"/>
          </pc:sldLayoutMkLst>
        </pc:sldLayoutChg>
      </pc:sldMasterChg>
      <pc:sldMasterChg chg="modSldLayout">
        <pc:chgData name="Temitope Nelson" userId="03ca0b5538a8ccb0" providerId="LiveId" clId="{444312AC-E49E-4AAE-988A-70D48957425F}" dt="2024-01-09T12:28:08.057" v="160" actId="478"/>
        <pc:sldMasterMkLst>
          <pc:docMk/>
          <pc:sldMasterMk cId="2710129095" sldId="2147483673"/>
        </pc:sldMasterMkLst>
        <pc:sldLayoutChg chg="delSp mod">
          <pc:chgData name="Temitope Nelson" userId="03ca0b5538a8ccb0" providerId="LiveId" clId="{444312AC-E49E-4AAE-988A-70D48957425F}" dt="2024-01-09T12:28:02.926" v="159" actId="478"/>
          <pc:sldLayoutMkLst>
            <pc:docMk/>
            <pc:sldMasterMk cId="2710129095" sldId="2147483673"/>
            <pc:sldLayoutMk cId="2966879967" sldId="2147483680"/>
          </pc:sldLayoutMkLst>
          <pc:grpChg chg="del">
            <ac:chgData name="Temitope Nelson" userId="03ca0b5538a8ccb0" providerId="LiveId" clId="{444312AC-E49E-4AAE-988A-70D48957425F}" dt="2024-01-09T12:28:02.926" v="159" actId="478"/>
            <ac:grpSpMkLst>
              <pc:docMk/>
              <pc:sldMasterMk cId="2710129095" sldId="2147483673"/>
              <pc:sldLayoutMk cId="2966879967" sldId="2147483680"/>
              <ac:grpSpMk id="17" creationId="{9C22DDCA-2DD5-94CB-6C8A-F4350821A09C}"/>
            </ac:grpSpMkLst>
          </pc:grpChg>
        </pc:sldLayoutChg>
        <pc:sldLayoutChg chg="delSp mod">
          <pc:chgData name="Temitope Nelson" userId="03ca0b5538a8ccb0" providerId="LiveId" clId="{444312AC-E49E-4AAE-988A-70D48957425F}" dt="2024-01-09T12:28:08.057" v="160" actId="478"/>
          <pc:sldLayoutMkLst>
            <pc:docMk/>
            <pc:sldMasterMk cId="2710129095" sldId="2147483673"/>
            <pc:sldLayoutMk cId="3708218326" sldId="2147483681"/>
          </pc:sldLayoutMkLst>
          <pc:grpChg chg="del">
            <ac:chgData name="Temitope Nelson" userId="03ca0b5538a8ccb0" providerId="LiveId" clId="{444312AC-E49E-4AAE-988A-70D48957425F}" dt="2024-01-09T12:28:08.057" v="160" actId="478"/>
            <ac:grpSpMkLst>
              <pc:docMk/>
              <pc:sldMasterMk cId="2710129095" sldId="2147483673"/>
              <pc:sldLayoutMk cId="3708218326" sldId="2147483681"/>
              <ac:grpSpMk id="8" creationId="{79DAC18F-48BC-4C60-6303-8B6CA59D5E59}"/>
            </ac:grpSpMkLst>
          </pc:grpChg>
        </pc:sldLayoutChg>
      </pc:sldMasterChg>
      <pc:sldMasterChg chg="modSldLayout">
        <pc:chgData name="Temitope Nelson" userId="03ca0b5538a8ccb0" providerId="LiveId" clId="{444312AC-E49E-4AAE-988A-70D48957425F}" dt="2024-01-19T15:14:57.815" v="3800" actId="15"/>
        <pc:sldMasterMkLst>
          <pc:docMk/>
          <pc:sldMasterMk cId="1523511892" sldId="2147483709"/>
        </pc:sldMasterMkLst>
        <pc:sldLayoutChg chg="modSp mod">
          <pc:chgData name="Temitope Nelson" userId="03ca0b5538a8ccb0" providerId="LiveId" clId="{444312AC-E49E-4AAE-988A-70D48957425F}" dt="2024-01-19T15:14:57.815" v="3800" actId="15"/>
          <pc:sldLayoutMkLst>
            <pc:docMk/>
            <pc:sldMasterMk cId="1523511892" sldId="2147483709"/>
            <pc:sldLayoutMk cId="2136634942" sldId="2147483711"/>
          </pc:sldLayoutMkLst>
          <pc:graphicFrameChg chg="mod modGraphic">
            <ac:chgData name="Temitope Nelson" userId="03ca0b5538a8ccb0" providerId="LiveId" clId="{444312AC-E49E-4AAE-988A-70D48957425F}" dt="2024-01-19T15:14:57.815" v="3800" actId="15"/>
            <ac:graphicFrameMkLst>
              <pc:docMk/>
              <pc:sldMasterMk cId="1523511892" sldId="2147483709"/>
              <pc:sldLayoutMk cId="2136634942" sldId="2147483711"/>
              <ac:graphicFrameMk id="7" creationId="{385AA4C7-9CE0-D95B-0B87-F8EBC71F7878}"/>
            </ac:graphicFrameMkLst>
          </pc:graphicFrameChg>
        </pc:sldLayoutChg>
      </pc:sldMasterChg>
    </pc:docChg>
  </pc:docChgLst>
  <pc:docChgLst>
    <pc:chgData name="Temitope Nelson" userId="03ca0b5538a8ccb0" providerId="LiveId" clId="{084879F4-DE04-4271-8CD3-5B8145B5F814}"/>
    <pc:docChg chg="undo redo custSel addSld delSld modSld">
      <pc:chgData name="Temitope Nelson" userId="03ca0b5538a8ccb0" providerId="LiveId" clId="{084879F4-DE04-4271-8CD3-5B8145B5F814}" dt="2024-02-08T22:30:32.243" v="1299" actId="166"/>
      <pc:docMkLst>
        <pc:docMk/>
      </pc:docMkLst>
      <pc:sldChg chg="addSp modSp mod">
        <pc:chgData name="Temitope Nelson" userId="03ca0b5538a8ccb0" providerId="LiveId" clId="{084879F4-DE04-4271-8CD3-5B8145B5F814}" dt="2024-02-08T21:02:17.443" v="289" actId="1076"/>
        <pc:sldMkLst>
          <pc:docMk/>
          <pc:sldMk cId="0" sldId="256"/>
        </pc:sldMkLst>
        <pc:picChg chg="add mod">
          <ac:chgData name="Temitope Nelson" userId="03ca0b5538a8ccb0" providerId="LiveId" clId="{084879F4-DE04-4271-8CD3-5B8145B5F814}" dt="2024-02-08T21:02:17.443" v="289" actId="1076"/>
          <ac:picMkLst>
            <pc:docMk/>
            <pc:sldMk cId="0" sldId="256"/>
            <ac:picMk id="4" creationId="{E48EFF57-0620-D0E8-00EB-3F618DF679B1}"/>
          </ac:picMkLst>
        </pc:picChg>
      </pc:sldChg>
      <pc:sldChg chg="delSp modSp mod">
        <pc:chgData name="Temitope Nelson" userId="03ca0b5538a8ccb0" providerId="LiveId" clId="{084879F4-DE04-4271-8CD3-5B8145B5F814}" dt="2024-02-08T22:30:32.243" v="1299" actId="166"/>
        <pc:sldMkLst>
          <pc:docMk/>
          <pc:sldMk cId="0" sldId="260"/>
        </pc:sldMkLst>
        <pc:spChg chg="ord">
          <ac:chgData name="Temitope Nelson" userId="03ca0b5538a8ccb0" providerId="LiveId" clId="{084879F4-DE04-4271-8CD3-5B8145B5F814}" dt="2024-02-08T22:30:32.243" v="1299" actId="166"/>
          <ac:spMkLst>
            <pc:docMk/>
            <pc:sldMk cId="0" sldId="260"/>
            <ac:spMk id="295" creationId="{00000000-0000-0000-0000-000000000000}"/>
          </ac:spMkLst>
        </pc:spChg>
        <pc:spChg chg="del">
          <ac:chgData name="Temitope Nelson" userId="03ca0b5538a8ccb0" providerId="LiveId" clId="{084879F4-DE04-4271-8CD3-5B8145B5F814}" dt="2024-02-08T22:30:11.657" v="1294" actId="478"/>
          <ac:spMkLst>
            <pc:docMk/>
            <pc:sldMk cId="0" sldId="260"/>
            <ac:spMk id="302" creationId="{00000000-0000-0000-0000-000000000000}"/>
          </ac:spMkLst>
        </pc:spChg>
        <pc:spChg chg="del">
          <ac:chgData name="Temitope Nelson" userId="03ca0b5538a8ccb0" providerId="LiveId" clId="{084879F4-DE04-4271-8CD3-5B8145B5F814}" dt="2024-02-08T22:30:00.606" v="1292" actId="478"/>
          <ac:spMkLst>
            <pc:docMk/>
            <pc:sldMk cId="0" sldId="260"/>
            <ac:spMk id="309" creationId="{00000000-0000-0000-0000-000000000000}"/>
          </ac:spMkLst>
        </pc:spChg>
        <pc:grpChg chg="del">
          <ac:chgData name="Temitope Nelson" userId="03ca0b5538a8ccb0" providerId="LiveId" clId="{084879F4-DE04-4271-8CD3-5B8145B5F814}" dt="2024-02-08T22:30:16.247" v="1295" actId="478"/>
          <ac:grpSpMkLst>
            <pc:docMk/>
            <pc:sldMk cId="0" sldId="260"/>
            <ac:grpSpMk id="300" creationId="{00000000-0000-0000-0000-000000000000}"/>
          </ac:grpSpMkLst>
        </pc:grpChg>
        <pc:cxnChg chg="del">
          <ac:chgData name="Temitope Nelson" userId="03ca0b5538a8ccb0" providerId="LiveId" clId="{084879F4-DE04-4271-8CD3-5B8145B5F814}" dt="2024-02-08T22:30:05.606" v="1293" actId="478"/>
          <ac:cxnSpMkLst>
            <pc:docMk/>
            <pc:sldMk cId="0" sldId="260"/>
            <ac:cxnSpMk id="303" creationId="{00000000-0000-0000-0000-000000000000}"/>
          </ac:cxnSpMkLst>
        </pc:cxnChg>
        <pc:cxnChg chg="del">
          <ac:chgData name="Temitope Nelson" userId="03ca0b5538a8ccb0" providerId="LiveId" clId="{084879F4-DE04-4271-8CD3-5B8145B5F814}" dt="2024-02-08T22:30:16.247" v="1295" actId="478"/>
          <ac:cxnSpMkLst>
            <pc:docMk/>
            <pc:sldMk cId="0" sldId="260"/>
            <ac:cxnSpMk id="304" creationId="{00000000-0000-0000-0000-000000000000}"/>
          </ac:cxnSpMkLst>
        </pc:cxnChg>
      </pc:sldChg>
      <pc:sldChg chg="addSp delSp modSp mod">
        <pc:chgData name="Temitope Nelson" userId="03ca0b5538a8ccb0" providerId="LiveId" clId="{084879F4-DE04-4271-8CD3-5B8145B5F814}" dt="2024-02-08T22:10:06.586" v="961" actId="1036"/>
        <pc:sldMkLst>
          <pc:docMk/>
          <pc:sldMk cId="0" sldId="267"/>
        </pc:sldMkLst>
        <pc:spChg chg="mod topLvl">
          <ac:chgData name="Temitope Nelson" userId="03ca0b5538a8ccb0" providerId="LiveId" clId="{084879F4-DE04-4271-8CD3-5B8145B5F814}" dt="2024-02-08T22:09:06.427" v="944" actId="164"/>
          <ac:spMkLst>
            <pc:docMk/>
            <pc:sldMk cId="0" sldId="267"/>
            <ac:spMk id="552" creationId="{00000000-0000-0000-0000-000000000000}"/>
          </ac:spMkLst>
        </pc:spChg>
        <pc:spChg chg="mod topLvl">
          <ac:chgData name="Temitope Nelson" userId="03ca0b5538a8ccb0" providerId="LiveId" clId="{084879F4-DE04-4271-8CD3-5B8145B5F814}" dt="2024-02-08T22:09:06.427" v="944" actId="164"/>
          <ac:spMkLst>
            <pc:docMk/>
            <pc:sldMk cId="0" sldId="267"/>
            <ac:spMk id="553" creationId="{00000000-0000-0000-0000-000000000000}"/>
          </ac:spMkLst>
        </pc:spChg>
        <pc:spChg chg="mod topLvl">
          <ac:chgData name="Temitope Nelson" userId="03ca0b5538a8ccb0" providerId="LiveId" clId="{084879F4-DE04-4271-8CD3-5B8145B5F814}" dt="2024-02-08T22:09:06.427" v="944" actId="164"/>
          <ac:spMkLst>
            <pc:docMk/>
            <pc:sldMk cId="0" sldId="267"/>
            <ac:spMk id="554" creationId="{00000000-0000-0000-0000-000000000000}"/>
          </ac:spMkLst>
        </pc:spChg>
        <pc:spChg chg="mod topLvl">
          <ac:chgData name="Temitope Nelson" userId="03ca0b5538a8ccb0" providerId="LiveId" clId="{084879F4-DE04-4271-8CD3-5B8145B5F814}" dt="2024-02-08T22:09:06.427" v="944" actId="164"/>
          <ac:spMkLst>
            <pc:docMk/>
            <pc:sldMk cId="0" sldId="267"/>
            <ac:spMk id="555" creationId="{00000000-0000-0000-0000-000000000000}"/>
          </ac:spMkLst>
        </pc:spChg>
        <pc:spChg chg="mod topLvl">
          <ac:chgData name="Temitope Nelson" userId="03ca0b5538a8ccb0" providerId="LiveId" clId="{084879F4-DE04-4271-8CD3-5B8145B5F814}" dt="2024-02-08T22:09:06.427" v="944" actId="164"/>
          <ac:spMkLst>
            <pc:docMk/>
            <pc:sldMk cId="0" sldId="267"/>
            <ac:spMk id="558" creationId="{00000000-0000-0000-0000-000000000000}"/>
          </ac:spMkLst>
        </pc:spChg>
        <pc:spChg chg="mod topLvl">
          <ac:chgData name="Temitope Nelson" userId="03ca0b5538a8ccb0" providerId="LiveId" clId="{084879F4-DE04-4271-8CD3-5B8145B5F814}" dt="2024-02-08T22:09:06.427" v="944" actId="164"/>
          <ac:spMkLst>
            <pc:docMk/>
            <pc:sldMk cId="0" sldId="267"/>
            <ac:spMk id="559" creationId="{00000000-0000-0000-0000-000000000000}"/>
          </ac:spMkLst>
        </pc:spChg>
        <pc:spChg chg="mod topLvl">
          <ac:chgData name="Temitope Nelson" userId="03ca0b5538a8ccb0" providerId="LiveId" clId="{084879F4-DE04-4271-8CD3-5B8145B5F814}" dt="2024-02-08T22:09:06.427" v="944" actId="164"/>
          <ac:spMkLst>
            <pc:docMk/>
            <pc:sldMk cId="0" sldId="267"/>
            <ac:spMk id="560" creationId="{00000000-0000-0000-0000-000000000000}"/>
          </ac:spMkLst>
        </pc:spChg>
        <pc:spChg chg="mod topLvl">
          <ac:chgData name="Temitope Nelson" userId="03ca0b5538a8ccb0" providerId="LiveId" clId="{084879F4-DE04-4271-8CD3-5B8145B5F814}" dt="2024-02-08T22:09:06.427" v="944" actId="164"/>
          <ac:spMkLst>
            <pc:docMk/>
            <pc:sldMk cId="0" sldId="267"/>
            <ac:spMk id="561" creationId="{00000000-0000-0000-0000-000000000000}"/>
          </ac:spMkLst>
        </pc:spChg>
        <pc:spChg chg="mod ord topLvl">
          <ac:chgData name="Temitope Nelson" userId="03ca0b5538a8ccb0" providerId="LiveId" clId="{084879F4-DE04-4271-8CD3-5B8145B5F814}" dt="2024-02-08T22:09:06.427" v="944" actId="164"/>
          <ac:spMkLst>
            <pc:docMk/>
            <pc:sldMk cId="0" sldId="267"/>
            <ac:spMk id="562" creationId="{00000000-0000-0000-0000-000000000000}"/>
          </ac:spMkLst>
        </pc:spChg>
        <pc:spChg chg="mod">
          <ac:chgData name="Temitope Nelson" userId="03ca0b5538a8ccb0" providerId="LiveId" clId="{084879F4-DE04-4271-8CD3-5B8145B5F814}" dt="2024-02-08T22:09:31.749" v="950" actId="1036"/>
          <ac:spMkLst>
            <pc:docMk/>
            <pc:sldMk cId="0" sldId="267"/>
            <ac:spMk id="573" creationId="{00000000-0000-0000-0000-000000000000}"/>
          </ac:spMkLst>
        </pc:spChg>
        <pc:spChg chg="mod">
          <ac:chgData name="Temitope Nelson" userId="03ca0b5538a8ccb0" providerId="LiveId" clId="{084879F4-DE04-4271-8CD3-5B8145B5F814}" dt="2024-02-08T22:09:39.070" v="956" actId="1036"/>
          <ac:spMkLst>
            <pc:docMk/>
            <pc:sldMk cId="0" sldId="267"/>
            <ac:spMk id="574" creationId="{00000000-0000-0000-0000-000000000000}"/>
          </ac:spMkLst>
        </pc:spChg>
        <pc:spChg chg="mod">
          <ac:chgData name="Temitope Nelson" userId="03ca0b5538a8ccb0" providerId="LiveId" clId="{084879F4-DE04-4271-8CD3-5B8145B5F814}" dt="2024-02-08T22:09:39.070" v="956" actId="1036"/>
          <ac:spMkLst>
            <pc:docMk/>
            <pc:sldMk cId="0" sldId="267"/>
            <ac:spMk id="575" creationId="{00000000-0000-0000-0000-000000000000}"/>
          </ac:spMkLst>
        </pc:spChg>
        <pc:spChg chg="mod">
          <ac:chgData name="Temitope Nelson" userId="03ca0b5538a8ccb0" providerId="LiveId" clId="{084879F4-DE04-4271-8CD3-5B8145B5F814}" dt="2024-02-08T22:09:39.070" v="956" actId="1036"/>
          <ac:spMkLst>
            <pc:docMk/>
            <pc:sldMk cId="0" sldId="267"/>
            <ac:spMk id="576" creationId="{00000000-0000-0000-0000-000000000000}"/>
          </ac:spMkLst>
        </pc:spChg>
        <pc:spChg chg="mod">
          <ac:chgData name="Temitope Nelson" userId="03ca0b5538a8ccb0" providerId="LiveId" clId="{084879F4-DE04-4271-8CD3-5B8145B5F814}" dt="2024-02-08T22:10:06.586" v="961" actId="1036"/>
          <ac:spMkLst>
            <pc:docMk/>
            <pc:sldMk cId="0" sldId="267"/>
            <ac:spMk id="577" creationId="{00000000-0000-0000-0000-000000000000}"/>
          </ac:spMkLst>
        </pc:spChg>
        <pc:grpChg chg="add mod">
          <ac:chgData name="Temitope Nelson" userId="03ca0b5538a8ccb0" providerId="LiveId" clId="{084879F4-DE04-4271-8CD3-5B8145B5F814}" dt="2024-02-08T22:09:08.853" v="947" actId="1035"/>
          <ac:grpSpMkLst>
            <pc:docMk/>
            <pc:sldMk cId="0" sldId="267"/>
            <ac:grpSpMk id="18" creationId="{3D50F5B9-0AA0-3192-E84A-9046B9706089}"/>
          </ac:grpSpMkLst>
        </pc:grpChg>
        <pc:grpChg chg="del">
          <ac:chgData name="Temitope Nelson" userId="03ca0b5538a8ccb0" providerId="LiveId" clId="{084879F4-DE04-4271-8CD3-5B8145B5F814}" dt="2024-02-08T22:08:58.878" v="943" actId="165"/>
          <ac:grpSpMkLst>
            <pc:docMk/>
            <pc:sldMk cId="0" sldId="267"/>
            <ac:grpSpMk id="551" creationId="{00000000-0000-0000-0000-000000000000}"/>
          </ac:grpSpMkLst>
        </pc:grpChg>
        <pc:cxnChg chg="add mod">
          <ac:chgData name="Temitope Nelson" userId="03ca0b5538a8ccb0" providerId="LiveId" clId="{084879F4-DE04-4271-8CD3-5B8145B5F814}" dt="2024-02-08T22:09:06.427" v="944" actId="164"/>
          <ac:cxnSpMkLst>
            <pc:docMk/>
            <pc:sldMk cId="0" sldId="267"/>
            <ac:cxnSpMk id="4" creationId="{1E44D9C2-BFF2-B0F4-A0C8-12B40ACB7670}"/>
          </ac:cxnSpMkLst>
        </pc:cxnChg>
        <pc:cxnChg chg="add mod">
          <ac:chgData name="Temitope Nelson" userId="03ca0b5538a8ccb0" providerId="LiveId" clId="{084879F4-DE04-4271-8CD3-5B8145B5F814}" dt="2024-02-08T22:04:40.890" v="833" actId="1076"/>
          <ac:cxnSpMkLst>
            <pc:docMk/>
            <pc:sldMk cId="0" sldId="267"/>
            <ac:cxnSpMk id="16" creationId="{F047005E-2C6A-6D6A-078C-9D6E1FF1234F}"/>
          </ac:cxnSpMkLst>
        </pc:cxnChg>
        <pc:cxnChg chg="add mod">
          <ac:chgData name="Temitope Nelson" userId="03ca0b5538a8ccb0" providerId="LiveId" clId="{084879F4-DE04-4271-8CD3-5B8145B5F814}" dt="2024-02-08T22:09:45.818" v="959" actId="1036"/>
          <ac:cxnSpMkLst>
            <pc:docMk/>
            <pc:sldMk cId="0" sldId="267"/>
            <ac:cxnSpMk id="17" creationId="{CAB2E8F2-2585-4A8D-555B-8468C0BE8907}"/>
          </ac:cxnSpMkLst>
        </pc:cxnChg>
        <pc:cxnChg chg="mod topLvl">
          <ac:chgData name="Temitope Nelson" userId="03ca0b5538a8ccb0" providerId="LiveId" clId="{084879F4-DE04-4271-8CD3-5B8145B5F814}" dt="2024-02-08T22:09:06.427" v="944" actId="164"/>
          <ac:cxnSpMkLst>
            <pc:docMk/>
            <pc:sldMk cId="0" sldId="267"/>
            <ac:cxnSpMk id="556" creationId="{00000000-0000-0000-0000-000000000000}"/>
          </ac:cxnSpMkLst>
        </pc:cxnChg>
        <pc:cxnChg chg="del mod">
          <ac:chgData name="Temitope Nelson" userId="03ca0b5538a8ccb0" providerId="LiveId" clId="{084879F4-DE04-4271-8CD3-5B8145B5F814}" dt="2024-02-08T22:04:07.341" v="806" actId="478"/>
          <ac:cxnSpMkLst>
            <pc:docMk/>
            <pc:sldMk cId="0" sldId="267"/>
            <ac:cxnSpMk id="557" creationId="{00000000-0000-0000-0000-000000000000}"/>
          </ac:cxnSpMkLst>
        </pc:cxnChg>
        <pc:cxnChg chg="del">
          <ac:chgData name="Temitope Nelson" userId="03ca0b5538a8ccb0" providerId="LiveId" clId="{084879F4-DE04-4271-8CD3-5B8145B5F814}" dt="2024-02-08T22:07:36.568" v="890" actId="478"/>
          <ac:cxnSpMkLst>
            <pc:docMk/>
            <pc:sldMk cId="0" sldId="267"/>
            <ac:cxnSpMk id="578" creationId="{00000000-0000-0000-0000-000000000000}"/>
          </ac:cxnSpMkLst>
        </pc:cxnChg>
      </pc:sldChg>
      <pc:sldChg chg="addSp delSp modSp mod">
        <pc:chgData name="Temitope Nelson" userId="03ca0b5538a8ccb0" providerId="LiveId" clId="{084879F4-DE04-4271-8CD3-5B8145B5F814}" dt="2024-02-08T22:11:34.151" v="973" actId="478"/>
        <pc:sldMkLst>
          <pc:docMk/>
          <pc:sldMk cId="0" sldId="268"/>
        </pc:sldMkLst>
        <pc:spChg chg="mod">
          <ac:chgData name="Temitope Nelson" userId="03ca0b5538a8ccb0" providerId="LiveId" clId="{084879F4-DE04-4271-8CD3-5B8145B5F814}" dt="2024-02-08T22:11:01.229" v="968"/>
          <ac:spMkLst>
            <pc:docMk/>
            <pc:sldMk cId="0" sldId="268"/>
            <ac:spMk id="16" creationId="{4F7F0C08-690C-564B-B43B-4D104A4B9AA9}"/>
          </ac:spMkLst>
        </pc:spChg>
        <pc:spChg chg="mod">
          <ac:chgData name="Temitope Nelson" userId="03ca0b5538a8ccb0" providerId="LiveId" clId="{084879F4-DE04-4271-8CD3-5B8145B5F814}" dt="2024-02-08T22:11:01.229" v="968"/>
          <ac:spMkLst>
            <pc:docMk/>
            <pc:sldMk cId="0" sldId="268"/>
            <ac:spMk id="17" creationId="{69D1FA55-769E-BC3C-FD74-C02135AB692A}"/>
          </ac:spMkLst>
        </pc:spChg>
        <pc:spChg chg="mod">
          <ac:chgData name="Temitope Nelson" userId="03ca0b5538a8ccb0" providerId="LiveId" clId="{084879F4-DE04-4271-8CD3-5B8145B5F814}" dt="2024-02-08T22:11:01.229" v="968"/>
          <ac:spMkLst>
            <pc:docMk/>
            <pc:sldMk cId="0" sldId="268"/>
            <ac:spMk id="18" creationId="{A986E822-2249-E117-2D35-6355AD182606}"/>
          </ac:spMkLst>
        </pc:spChg>
        <pc:spChg chg="mod">
          <ac:chgData name="Temitope Nelson" userId="03ca0b5538a8ccb0" providerId="LiveId" clId="{084879F4-DE04-4271-8CD3-5B8145B5F814}" dt="2024-02-08T22:11:01.229" v="968"/>
          <ac:spMkLst>
            <pc:docMk/>
            <pc:sldMk cId="0" sldId="268"/>
            <ac:spMk id="19" creationId="{0C949329-B348-BCB6-60B7-361AE3211393}"/>
          </ac:spMkLst>
        </pc:spChg>
        <pc:spChg chg="mod">
          <ac:chgData name="Temitope Nelson" userId="03ca0b5538a8ccb0" providerId="LiveId" clId="{084879F4-DE04-4271-8CD3-5B8145B5F814}" dt="2024-02-08T22:11:01.229" v="968"/>
          <ac:spMkLst>
            <pc:docMk/>
            <pc:sldMk cId="0" sldId="268"/>
            <ac:spMk id="21" creationId="{12DA3CFD-AFC5-8881-B227-68297C091EE7}"/>
          </ac:spMkLst>
        </pc:spChg>
        <pc:spChg chg="mod">
          <ac:chgData name="Temitope Nelson" userId="03ca0b5538a8ccb0" providerId="LiveId" clId="{084879F4-DE04-4271-8CD3-5B8145B5F814}" dt="2024-02-08T22:11:01.229" v="968"/>
          <ac:spMkLst>
            <pc:docMk/>
            <pc:sldMk cId="0" sldId="268"/>
            <ac:spMk id="22" creationId="{6DE5C9F9-4F75-58B4-539C-67CD0BE22959}"/>
          </ac:spMkLst>
        </pc:spChg>
        <pc:spChg chg="mod">
          <ac:chgData name="Temitope Nelson" userId="03ca0b5538a8ccb0" providerId="LiveId" clId="{084879F4-DE04-4271-8CD3-5B8145B5F814}" dt="2024-02-08T22:11:01.229" v="968"/>
          <ac:spMkLst>
            <pc:docMk/>
            <pc:sldMk cId="0" sldId="268"/>
            <ac:spMk id="23" creationId="{A1D0F93C-0FB5-C741-2CD3-B61F315764F7}"/>
          </ac:spMkLst>
        </pc:spChg>
        <pc:spChg chg="mod">
          <ac:chgData name="Temitope Nelson" userId="03ca0b5538a8ccb0" providerId="LiveId" clId="{084879F4-DE04-4271-8CD3-5B8145B5F814}" dt="2024-02-08T22:11:01.229" v="968"/>
          <ac:spMkLst>
            <pc:docMk/>
            <pc:sldMk cId="0" sldId="268"/>
            <ac:spMk id="24" creationId="{F95152EE-6323-E4D5-131C-3FC06A1F4A7D}"/>
          </ac:spMkLst>
        </pc:spChg>
        <pc:spChg chg="mod">
          <ac:chgData name="Temitope Nelson" userId="03ca0b5538a8ccb0" providerId="LiveId" clId="{084879F4-DE04-4271-8CD3-5B8145B5F814}" dt="2024-02-08T22:11:01.229" v="968"/>
          <ac:spMkLst>
            <pc:docMk/>
            <pc:sldMk cId="0" sldId="268"/>
            <ac:spMk id="25" creationId="{1DDB796C-631D-C690-8E09-A2445A9FC809}"/>
          </ac:spMkLst>
        </pc:spChg>
        <pc:spChg chg="mod">
          <ac:chgData name="Temitope Nelson" userId="03ca0b5538a8ccb0" providerId="LiveId" clId="{084879F4-DE04-4271-8CD3-5B8145B5F814}" dt="2024-02-08T22:11:01.229" v="968"/>
          <ac:spMkLst>
            <pc:docMk/>
            <pc:sldMk cId="0" sldId="268"/>
            <ac:spMk id="26" creationId="{7477AA85-E82E-16DC-6FC6-E31609170BF5}"/>
          </ac:spMkLst>
        </pc:spChg>
        <pc:spChg chg="mod">
          <ac:chgData name="Temitope Nelson" userId="03ca0b5538a8ccb0" providerId="LiveId" clId="{084879F4-DE04-4271-8CD3-5B8145B5F814}" dt="2024-02-08T22:11:01.229" v="968"/>
          <ac:spMkLst>
            <pc:docMk/>
            <pc:sldMk cId="0" sldId="268"/>
            <ac:spMk id="27" creationId="{472C517E-6547-6C72-2806-E6548C105624}"/>
          </ac:spMkLst>
        </pc:spChg>
        <pc:spChg chg="mod">
          <ac:chgData name="Temitope Nelson" userId="03ca0b5538a8ccb0" providerId="LiveId" clId="{084879F4-DE04-4271-8CD3-5B8145B5F814}" dt="2024-02-08T22:11:01.229" v="968"/>
          <ac:spMkLst>
            <pc:docMk/>
            <pc:sldMk cId="0" sldId="268"/>
            <ac:spMk id="28" creationId="{D1FA03B4-8748-930F-4B25-4C4C0A22853C}"/>
          </ac:spMkLst>
        </pc:spChg>
        <pc:spChg chg="mod">
          <ac:chgData name="Temitope Nelson" userId="03ca0b5538a8ccb0" providerId="LiveId" clId="{084879F4-DE04-4271-8CD3-5B8145B5F814}" dt="2024-02-08T22:11:01.229" v="968"/>
          <ac:spMkLst>
            <pc:docMk/>
            <pc:sldMk cId="0" sldId="268"/>
            <ac:spMk id="29" creationId="{9F9D8A9E-736E-95C1-F213-4B563124B1B3}"/>
          </ac:spMkLst>
        </pc:spChg>
        <pc:spChg chg="mod">
          <ac:chgData name="Temitope Nelson" userId="03ca0b5538a8ccb0" providerId="LiveId" clId="{084879F4-DE04-4271-8CD3-5B8145B5F814}" dt="2024-02-08T22:11:01.229" v="968"/>
          <ac:spMkLst>
            <pc:docMk/>
            <pc:sldMk cId="0" sldId="268"/>
            <ac:spMk id="30" creationId="{E98C8C15-4FC1-EB1E-0E78-C115F54327E2}"/>
          </ac:spMkLst>
        </pc:spChg>
        <pc:spChg chg="mod">
          <ac:chgData name="Temitope Nelson" userId="03ca0b5538a8ccb0" providerId="LiveId" clId="{084879F4-DE04-4271-8CD3-5B8145B5F814}" dt="2024-02-08T22:10:45.055" v="964" actId="164"/>
          <ac:spMkLst>
            <pc:docMk/>
            <pc:sldMk cId="0" sldId="268"/>
            <ac:spMk id="607" creationId="{00000000-0000-0000-0000-000000000000}"/>
          </ac:spMkLst>
        </pc:spChg>
        <pc:spChg chg="mod">
          <ac:chgData name="Temitope Nelson" userId="03ca0b5538a8ccb0" providerId="LiveId" clId="{084879F4-DE04-4271-8CD3-5B8145B5F814}" dt="2024-02-08T22:10:45.055" v="964" actId="164"/>
          <ac:spMkLst>
            <pc:docMk/>
            <pc:sldMk cId="0" sldId="268"/>
            <ac:spMk id="608" creationId="{00000000-0000-0000-0000-000000000000}"/>
          </ac:spMkLst>
        </pc:spChg>
        <pc:spChg chg="mod">
          <ac:chgData name="Temitope Nelson" userId="03ca0b5538a8ccb0" providerId="LiveId" clId="{084879F4-DE04-4271-8CD3-5B8145B5F814}" dt="2024-02-08T22:10:45.055" v="964" actId="164"/>
          <ac:spMkLst>
            <pc:docMk/>
            <pc:sldMk cId="0" sldId="268"/>
            <ac:spMk id="609" creationId="{00000000-0000-0000-0000-000000000000}"/>
          </ac:spMkLst>
        </pc:spChg>
        <pc:spChg chg="mod">
          <ac:chgData name="Temitope Nelson" userId="03ca0b5538a8ccb0" providerId="LiveId" clId="{084879F4-DE04-4271-8CD3-5B8145B5F814}" dt="2024-02-08T22:10:45.055" v="964" actId="164"/>
          <ac:spMkLst>
            <pc:docMk/>
            <pc:sldMk cId="0" sldId="268"/>
            <ac:spMk id="610" creationId="{00000000-0000-0000-0000-000000000000}"/>
          </ac:spMkLst>
        </pc:spChg>
        <pc:spChg chg="mod">
          <ac:chgData name="Temitope Nelson" userId="03ca0b5538a8ccb0" providerId="LiveId" clId="{084879F4-DE04-4271-8CD3-5B8145B5F814}" dt="2024-02-08T22:10:45.055" v="964" actId="164"/>
          <ac:spMkLst>
            <pc:docMk/>
            <pc:sldMk cId="0" sldId="268"/>
            <ac:spMk id="611" creationId="{00000000-0000-0000-0000-000000000000}"/>
          </ac:spMkLst>
        </pc:spChg>
        <pc:grpChg chg="mod">
          <ac:chgData name="Temitope Nelson" userId="03ca0b5538a8ccb0" providerId="LiveId" clId="{084879F4-DE04-4271-8CD3-5B8145B5F814}" dt="2024-02-08T22:10:49.799" v="966" actId="1076"/>
          <ac:grpSpMkLst>
            <pc:docMk/>
            <pc:sldMk cId="0" sldId="268"/>
            <ac:grpSpMk id="3" creationId="{E695C803-2328-0915-4FE7-E35A51854C09}"/>
          </ac:grpSpMkLst>
        </pc:grpChg>
        <pc:grpChg chg="add del mod">
          <ac:chgData name="Temitope Nelson" userId="03ca0b5538a8ccb0" providerId="LiveId" clId="{084879F4-DE04-4271-8CD3-5B8145B5F814}" dt="2024-02-08T22:11:34.151" v="973" actId="478"/>
          <ac:grpSpMkLst>
            <pc:docMk/>
            <pc:sldMk cId="0" sldId="268"/>
            <ac:grpSpMk id="10" creationId="{1F7E61B6-4A08-0779-E805-5EAFB26DD74C}"/>
          </ac:grpSpMkLst>
        </pc:grpChg>
        <pc:grpChg chg="add mod">
          <ac:chgData name="Temitope Nelson" userId="03ca0b5538a8ccb0" providerId="LiveId" clId="{084879F4-DE04-4271-8CD3-5B8145B5F814}" dt="2024-02-08T22:11:23.198" v="972" actId="1035"/>
          <ac:grpSpMkLst>
            <pc:docMk/>
            <pc:sldMk cId="0" sldId="268"/>
            <ac:grpSpMk id="15" creationId="{27670C13-1157-89C5-5683-0D156595078E}"/>
          </ac:grpSpMkLst>
        </pc:grpChg>
        <pc:grpChg chg="mod">
          <ac:chgData name="Temitope Nelson" userId="03ca0b5538a8ccb0" providerId="LiveId" clId="{084879F4-DE04-4271-8CD3-5B8145B5F814}" dt="2024-02-08T22:10:45.055" v="964" actId="164"/>
          <ac:grpSpMkLst>
            <pc:docMk/>
            <pc:sldMk cId="0" sldId="268"/>
            <ac:grpSpMk id="595" creationId="{00000000-0000-0000-0000-000000000000}"/>
          </ac:grpSpMkLst>
        </pc:grpChg>
        <pc:cxnChg chg="mod">
          <ac:chgData name="Temitope Nelson" userId="03ca0b5538a8ccb0" providerId="LiveId" clId="{084879F4-DE04-4271-8CD3-5B8145B5F814}" dt="2024-02-08T22:11:01.229" v="968"/>
          <ac:cxnSpMkLst>
            <pc:docMk/>
            <pc:sldMk cId="0" sldId="268"/>
            <ac:cxnSpMk id="20" creationId="{943F0477-E21D-729B-19B9-7515DB4EC59A}"/>
          </ac:cxnSpMkLst>
        </pc:cxnChg>
        <pc:cxnChg chg="mod">
          <ac:chgData name="Temitope Nelson" userId="03ca0b5538a8ccb0" providerId="LiveId" clId="{084879F4-DE04-4271-8CD3-5B8145B5F814}" dt="2024-02-08T22:11:01.229" v="968"/>
          <ac:cxnSpMkLst>
            <pc:docMk/>
            <pc:sldMk cId="0" sldId="268"/>
            <ac:cxnSpMk id="31" creationId="{001A5C3A-465A-BCA7-4F10-25A52F14158C}"/>
          </ac:cxnSpMkLst>
        </pc:cxnChg>
        <pc:cxnChg chg="mod">
          <ac:chgData name="Temitope Nelson" userId="03ca0b5538a8ccb0" providerId="LiveId" clId="{084879F4-DE04-4271-8CD3-5B8145B5F814}" dt="2024-02-08T22:11:01.229" v="968"/>
          <ac:cxnSpMkLst>
            <pc:docMk/>
            <pc:sldMk cId="0" sldId="268"/>
            <ac:cxnSpMk id="32" creationId="{9719109B-ED63-1E78-0407-378447784367}"/>
          </ac:cxnSpMkLst>
        </pc:cxnChg>
        <pc:cxnChg chg="mod">
          <ac:chgData name="Temitope Nelson" userId="03ca0b5538a8ccb0" providerId="LiveId" clId="{084879F4-DE04-4271-8CD3-5B8145B5F814}" dt="2024-02-08T22:10:45.055" v="964" actId="164"/>
          <ac:cxnSpMkLst>
            <pc:docMk/>
            <pc:sldMk cId="0" sldId="268"/>
            <ac:cxnSpMk id="612" creationId="{00000000-0000-0000-0000-000000000000}"/>
          </ac:cxnSpMkLst>
        </pc:cxnChg>
      </pc:sldChg>
      <pc:sldChg chg="addSp delSp modSp mod">
        <pc:chgData name="Temitope Nelson" userId="03ca0b5538a8ccb0" providerId="LiveId" clId="{084879F4-DE04-4271-8CD3-5B8145B5F814}" dt="2024-02-08T22:14:51.796" v="1037" actId="1076"/>
        <pc:sldMkLst>
          <pc:docMk/>
          <pc:sldMk cId="0" sldId="269"/>
        </pc:sldMkLst>
        <pc:spChg chg="mod">
          <ac:chgData name="Temitope Nelson" userId="03ca0b5538a8ccb0" providerId="LiveId" clId="{084879F4-DE04-4271-8CD3-5B8145B5F814}" dt="2024-02-08T22:12:22.571" v="978"/>
          <ac:spMkLst>
            <pc:docMk/>
            <pc:sldMk cId="0" sldId="269"/>
            <ac:spMk id="15" creationId="{FD52C9C7-BA24-15EA-7AB9-759EAB8419E4}"/>
          </ac:spMkLst>
        </pc:spChg>
        <pc:spChg chg="mod">
          <ac:chgData name="Temitope Nelson" userId="03ca0b5538a8ccb0" providerId="LiveId" clId="{084879F4-DE04-4271-8CD3-5B8145B5F814}" dt="2024-02-08T22:14:25.796" v="1032" actId="14100"/>
          <ac:spMkLst>
            <pc:docMk/>
            <pc:sldMk cId="0" sldId="269"/>
            <ac:spMk id="16" creationId="{4BB28027-FE99-17A7-607F-9506644C1F25}"/>
          </ac:spMkLst>
        </pc:spChg>
        <pc:spChg chg="mod">
          <ac:chgData name="Temitope Nelson" userId="03ca0b5538a8ccb0" providerId="LiveId" clId="{084879F4-DE04-4271-8CD3-5B8145B5F814}" dt="2024-02-08T22:12:50.556" v="991" actId="14100"/>
          <ac:spMkLst>
            <pc:docMk/>
            <pc:sldMk cId="0" sldId="269"/>
            <ac:spMk id="17" creationId="{D8EFEE85-9A46-6EF9-E306-CDE424352968}"/>
          </ac:spMkLst>
        </pc:spChg>
        <pc:spChg chg="mod">
          <ac:chgData name="Temitope Nelson" userId="03ca0b5538a8ccb0" providerId="LiveId" clId="{084879F4-DE04-4271-8CD3-5B8145B5F814}" dt="2024-02-08T22:12:22.571" v="978"/>
          <ac:spMkLst>
            <pc:docMk/>
            <pc:sldMk cId="0" sldId="269"/>
            <ac:spMk id="18" creationId="{22200C68-CF64-CB81-322A-073C84AD5C39}"/>
          </ac:spMkLst>
        </pc:spChg>
        <pc:spChg chg="mod">
          <ac:chgData name="Temitope Nelson" userId="03ca0b5538a8ccb0" providerId="LiveId" clId="{084879F4-DE04-4271-8CD3-5B8145B5F814}" dt="2024-02-08T22:14:15.778" v="1030" actId="1037"/>
          <ac:spMkLst>
            <pc:docMk/>
            <pc:sldMk cId="0" sldId="269"/>
            <ac:spMk id="20" creationId="{D03C4793-E1CE-727E-85B5-D56617488DD0}"/>
          </ac:spMkLst>
        </pc:spChg>
        <pc:spChg chg="mod">
          <ac:chgData name="Temitope Nelson" userId="03ca0b5538a8ccb0" providerId="LiveId" clId="{084879F4-DE04-4271-8CD3-5B8145B5F814}" dt="2024-02-08T22:14:01.588" v="1015" actId="1038"/>
          <ac:spMkLst>
            <pc:docMk/>
            <pc:sldMk cId="0" sldId="269"/>
            <ac:spMk id="21" creationId="{0C240308-21BF-0875-840C-C6353087F365}"/>
          </ac:spMkLst>
        </pc:spChg>
        <pc:spChg chg="mod">
          <ac:chgData name="Temitope Nelson" userId="03ca0b5538a8ccb0" providerId="LiveId" clId="{084879F4-DE04-4271-8CD3-5B8145B5F814}" dt="2024-02-08T22:12:22.571" v="978"/>
          <ac:spMkLst>
            <pc:docMk/>
            <pc:sldMk cId="0" sldId="269"/>
            <ac:spMk id="22" creationId="{69BA9F60-9921-59BA-7FC1-985FAD3928D6}"/>
          </ac:spMkLst>
        </pc:spChg>
        <pc:spChg chg="mod">
          <ac:chgData name="Temitope Nelson" userId="03ca0b5538a8ccb0" providerId="LiveId" clId="{084879F4-DE04-4271-8CD3-5B8145B5F814}" dt="2024-02-08T22:14:51.796" v="1037" actId="1076"/>
          <ac:spMkLst>
            <pc:docMk/>
            <pc:sldMk cId="0" sldId="269"/>
            <ac:spMk id="23" creationId="{FD055D9B-5E1F-A184-B7FB-5EA26F36FEC7}"/>
          </ac:spMkLst>
        </pc:spChg>
        <pc:spChg chg="mod">
          <ac:chgData name="Temitope Nelson" userId="03ca0b5538a8ccb0" providerId="LiveId" clId="{084879F4-DE04-4271-8CD3-5B8145B5F814}" dt="2024-02-08T22:12:22.571" v="978"/>
          <ac:spMkLst>
            <pc:docMk/>
            <pc:sldMk cId="0" sldId="269"/>
            <ac:spMk id="24" creationId="{C0A232CA-053C-EDE3-43EB-11367527FE47}"/>
          </ac:spMkLst>
        </pc:spChg>
        <pc:spChg chg="mod">
          <ac:chgData name="Temitope Nelson" userId="03ca0b5538a8ccb0" providerId="LiveId" clId="{084879F4-DE04-4271-8CD3-5B8145B5F814}" dt="2024-02-08T22:12:22.571" v="978"/>
          <ac:spMkLst>
            <pc:docMk/>
            <pc:sldMk cId="0" sldId="269"/>
            <ac:spMk id="25" creationId="{0E4838BC-8EFD-BD2F-4A61-1D0E73770854}"/>
          </ac:spMkLst>
        </pc:spChg>
        <pc:spChg chg="mod">
          <ac:chgData name="Temitope Nelson" userId="03ca0b5538a8ccb0" providerId="LiveId" clId="{084879F4-DE04-4271-8CD3-5B8145B5F814}" dt="2024-02-08T22:12:22.571" v="978"/>
          <ac:spMkLst>
            <pc:docMk/>
            <pc:sldMk cId="0" sldId="269"/>
            <ac:spMk id="26" creationId="{6B6332F5-0E94-3FBC-8A3D-891F99E220B1}"/>
          </ac:spMkLst>
        </pc:spChg>
        <pc:spChg chg="mod">
          <ac:chgData name="Temitope Nelson" userId="03ca0b5538a8ccb0" providerId="LiveId" clId="{084879F4-DE04-4271-8CD3-5B8145B5F814}" dt="2024-02-08T22:12:22.571" v="978"/>
          <ac:spMkLst>
            <pc:docMk/>
            <pc:sldMk cId="0" sldId="269"/>
            <ac:spMk id="27" creationId="{693624DD-8953-E21A-CD69-57D56DBB7736}"/>
          </ac:spMkLst>
        </pc:spChg>
        <pc:spChg chg="mod">
          <ac:chgData name="Temitope Nelson" userId="03ca0b5538a8ccb0" providerId="LiveId" clId="{084879F4-DE04-4271-8CD3-5B8145B5F814}" dt="2024-02-08T22:12:22.571" v="978"/>
          <ac:spMkLst>
            <pc:docMk/>
            <pc:sldMk cId="0" sldId="269"/>
            <ac:spMk id="28" creationId="{BE088F1E-8BDD-B2CB-261F-99330FBF1E75}"/>
          </ac:spMkLst>
        </pc:spChg>
        <pc:spChg chg="mod">
          <ac:chgData name="Temitope Nelson" userId="03ca0b5538a8ccb0" providerId="LiveId" clId="{084879F4-DE04-4271-8CD3-5B8145B5F814}" dt="2024-02-08T22:12:22.571" v="978"/>
          <ac:spMkLst>
            <pc:docMk/>
            <pc:sldMk cId="0" sldId="269"/>
            <ac:spMk id="29" creationId="{D0032012-4118-DAC2-DB66-A4F6AC936581}"/>
          </ac:spMkLst>
        </pc:spChg>
        <pc:spChg chg="mod">
          <ac:chgData name="Temitope Nelson" userId="03ca0b5538a8ccb0" providerId="LiveId" clId="{084879F4-DE04-4271-8CD3-5B8145B5F814}" dt="2024-02-08T22:12:03.737" v="974" actId="164"/>
          <ac:spMkLst>
            <pc:docMk/>
            <pc:sldMk cId="0" sldId="269"/>
            <ac:spMk id="641" creationId="{00000000-0000-0000-0000-000000000000}"/>
          </ac:spMkLst>
        </pc:spChg>
        <pc:spChg chg="mod">
          <ac:chgData name="Temitope Nelson" userId="03ca0b5538a8ccb0" providerId="LiveId" clId="{084879F4-DE04-4271-8CD3-5B8145B5F814}" dt="2024-02-08T22:12:03.737" v="974" actId="164"/>
          <ac:spMkLst>
            <pc:docMk/>
            <pc:sldMk cId="0" sldId="269"/>
            <ac:spMk id="642" creationId="{00000000-0000-0000-0000-000000000000}"/>
          </ac:spMkLst>
        </pc:spChg>
        <pc:spChg chg="mod">
          <ac:chgData name="Temitope Nelson" userId="03ca0b5538a8ccb0" providerId="LiveId" clId="{084879F4-DE04-4271-8CD3-5B8145B5F814}" dt="2024-02-08T22:12:03.737" v="974" actId="164"/>
          <ac:spMkLst>
            <pc:docMk/>
            <pc:sldMk cId="0" sldId="269"/>
            <ac:spMk id="643" creationId="{00000000-0000-0000-0000-000000000000}"/>
          </ac:spMkLst>
        </pc:spChg>
        <pc:spChg chg="mod">
          <ac:chgData name="Temitope Nelson" userId="03ca0b5538a8ccb0" providerId="LiveId" clId="{084879F4-DE04-4271-8CD3-5B8145B5F814}" dt="2024-02-08T22:12:03.737" v="974" actId="164"/>
          <ac:spMkLst>
            <pc:docMk/>
            <pc:sldMk cId="0" sldId="269"/>
            <ac:spMk id="644" creationId="{00000000-0000-0000-0000-000000000000}"/>
          </ac:spMkLst>
        </pc:spChg>
        <pc:spChg chg="mod">
          <ac:chgData name="Temitope Nelson" userId="03ca0b5538a8ccb0" providerId="LiveId" clId="{084879F4-DE04-4271-8CD3-5B8145B5F814}" dt="2024-02-08T22:12:03.737" v="974" actId="164"/>
          <ac:spMkLst>
            <pc:docMk/>
            <pc:sldMk cId="0" sldId="269"/>
            <ac:spMk id="645" creationId="{00000000-0000-0000-0000-000000000000}"/>
          </ac:spMkLst>
        </pc:spChg>
        <pc:grpChg chg="mod">
          <ac:chgData name="Temitope Nelson" userId="03ca0b5538a8ccb0" providerId="LiveId" clId="{084879F4-DE04-4271-8CD3-5B8145B5F814}" dt="2024-02-08T22:12:06.790" v="976" actId="1076"/>
          <ac:grpSpMkLst>
            <pc:docMk/>
            <pc:sldMk cId="0" sldId="269"/>
            <ac:grpSpMk id="2" creationId="{9ADC6137-A98F-31E9-8C4B-ED6F4CD76F13}"/>
          </ac:grpSpMkLst>
        </pc:grpChg>
        <pc:grpChg chg="add del mod">
          <ac:chgData name="Temitope Nelson" userId="03ca0b5538a8ccb0" providerId="LiveId" clId="{084879F4-DE04-4271-8CD3-5B8145B5F814}" dt="2024-02-08T22:13:30.880" v="995" actId="478"/>
          <ac:grpSpMkLst>
            <pc:docMk/>
            <pc:sldMk cId="0" sldId="269"/>
            <ac:grpSpMk id="13" creationId="{65F47883-F6A5-859B-F2C6-5366E9336086}"/>
          </ac:grpSpMkLst>
        </pc:grpChg>
        <pc:grpChg chg="add mod">
          <ac:chgData name="Temitope Nelson" userId="03ca0b5538a8ccb0" providerId="LiveId" clId="{084879F4-DE04-4271-8CD3-5B8145B5F814}" dt="2024-02-08T22:12:28.177" v="990" actId="1038"/>
          <ac:grpSpMkLst>
            <pc:docMk/>
            <pc:sldMk cId="0" sldId="269"/>
            <ac:grpSpMk id="14" creationId="{B7216FE1-38E9-EF52-5636-D9711C86B847}"/>
          </ac:grpSpMkLst>
        </pc:grpChg>
        <pc:grpChg chg="mod">
          <ac:chgData name="Temitope Nelson" userId="03ca0b5538a8ccb0" providerId="LiveId" clId="{084879F4-DE04-4271-8CD3-5B8145B5F814}" dt="2024-02-08T22:12:03.737" v="974" actId="164"/>
          <ac:grpSpMkLst>
            <pc:docMk/>
            <pc:sldMk cId="0" sldId="269"/>
            <ac:grpSpMk id="629" creationId="{00000000-0000-0000-0000-000000000000}"/>
          </ac:grpSpMkLst>
        </pc:grpChg>
        <pc:graphicFrameChg chg="modGraphic">
          <ac:chgData name="Temitope Nelson" userId="03ca0b5538a8ccb0" providerId="LiveId" clId="{084879F4-DE04-4271-8CD3-5B8145B5F814}" dt="2024-02-08T22:14:09.451" v="1016" actId="14734"/>
          <ac:graphicFrameMkLst>
            <pc:docMk/>
            <pc:sldMk cId="0" sldId="269"/>
            <ac:graphicFrameMk id="628" creationId="{00000000-0000-0000-0000-000000000000}"/>
          </ac:graphicFrameMkLst>
        </pc:graphicFrameChg>
        <pc:cxnChg chg="mod">
          <ac:chgData name="Temitope Nelson" userId="03ca0b5538a8ccb0" providerId="LiveId" clId="{084879F4-DE04-4271-8CD3-5B8145B5F814}" dt="2024-02-08T22:12:22.571" v="978"/>
          <ac:cxnSpMkLst>
            <pc:docMk/>
            <pc:sldMk cId="0" sldId="269"/>
            <ac:cxnSpMk id="19" creationId="{2F6C6546-DB69-21AE-C18A-0C7CC0E3DB20}"/>
          </ac:cxnSpMkLst>
        </pc:cxnChg>
        <pc:cxnChg chg="mod">
          <ac:chgData name="Temitope Nelson" userId="03ca0b5538a8ccb0" providerId="LiveId" clId="{084879F4-DE04-4271-8CD3-5B8145B5F814}" dt="2024-02-08T22:12:22.571" v="978"/>
          <ac:cxnSpMkLst>
            <pc:docMk/>
            <pc:sldMk cId="0" sldId="269"/>
            <ac:cxnSpMk id="30" creationId="{659311FA-5939-9A89-3056-5EA10C6DBC8A}"/>
          </ac:cxnSpMkLst>
        </pc:cxnChg>
        <pc:cxnChg chg="mod">
          <ac:chgData name="Temitope Nelson" userId="03ca0b5538a8ccb0" providerId="LiveId" clId="{084879F4-DE04-4271-8CD3-5B8145B5F814}" dt="2024-02-08T22:12:22.571" v="978"/>
          <ac:cxnSpMkLst>
            <pc:docMk/>
            <pc:sldMk cId="0" sldId="269"/>
            <ac:cxnSpMk id="31" creationId="{15772005-B246-7E13-8010-ACED8CE42D32}"/>
          </ac:cxnSpMkLst>
        </pc:cxnChg>
        <pc:cxnChg chg="mod">
          <ac:chgData name="Temitope Nelson" userId="03ca0b5538a8ccb0" providerId="LiveId" clId="{084879F4-DE04-4271-8CD3-5B8145B5F814}" dt="2024-02-08T22:12:03.737" v="974" actId="164"/>
          <ac:cxnSpMkLst>
            <pc:docMk/>
            <pc:sldMk cId="0" sldId="269"/>
            <ac:cxnSpMk id="646" creationId="{00000000-0000-0000-0000-000000000000}"/>
          </ac:cxnSpMkLst>
        </pc:cxnChg>
      </pc:sldChg>
      <pc:sldChg chg="addSp delSp modSp mod">
        <pc:chgData name="Temitope Nelson" userId="03ca0b5538a8ccb0" providerId="LiveId" clId="{084879F4-DE04-4271-8CD3-5B8145B5F814}" dt="2024-02-08T22:18:03.567" v="1111" actId="478"/>
        <pc:sldMkLst>
          <pc:docMk/>
          <pc:sldMk cId="0" sldId="270"/>
        </pc:sldMkLst>
        <pc:spChg chg="mod">
          <ac:chgData name="Temitope Nelson" userId="03ca0b5538a8ccb0" providerId="LiveId" clId="{084879F4-DE04-4271-8CD3-5B8145B5F814}" dt="2024-02-08T22:15:15.659" v="1040"/>
          <ac:spMkLst>
            <pc:docMk/>
            <pc:sldMk cId="0" sldId="270"/>
            <ac:spMk id="16" creationId="{963C75C5-853B-3409-D27D-4F4BDA441D58}"/>
          </ac:spMkLst>
        </pc:spChg>
        <pc:spChg chg="mod">
          <ac:chgData name="Temitope Nelson" userId="03ca0b5538a8ccb0" providerId="LiveId" clId="{084879F4-DE04-4271-8CD3-5B8145B5F814}" dt="2024-02-08T22:15:15.659" v="1040"/>
          <ac:spMkLst>
            <pc:docMk/>
            <pc:sldMk cId="0" sldId="270"/>
            <ac:spMk id="17" creationId="{A2D52EFC-B4B2-2497-1139-61D115431F99}"/>
          </ac:spMkLst>
        </pc:spChg>
        <pc:spChg chg="mod">
          <ac:chgData name="Temitope Nelson" userId="03ca0b5538a8ccb0" providerId="LiveId" clId="{084879F4-DE04-4271-8CD3-5B8145B5F814}" dt="2024-02-08T22:15:15.659" v="1040"/>
          <ac:spMkLst>
            <pc:docMk/>
            <pc:sldMk cId="0" sldId="270"/>
            <ac:spMk id="18" creationId="{DA9659C6-6FF3-B140-1289-4F0D39281808}"/>
          </ac:spMkLst>
        </pc:spChg>
        <pc:spChg chg="mod">
          <ac:chgData name="Temitope Nelson" userId="03ca0b5538a8ccb0" providerId="LiveId" clId="{084879F4-DE04-4271-8CD3-5B8145B5F814}" dt="2024-02-08T22:15:15.659" v="1040"/>
          <ac:spMkLst>
            <pc:docMk/>
            <pc:sldMk cId="0" sldId="270"/>
            <ac:spMk id="19" creationId="{DAE58207-830A-64D2-ED01-D053EFCC22EA}"/>
          </ac:spMkLst>
        </pc:spChg>
        <pc:spChg chg="mod">
          <ac:chgData name="Temitope Nelson" userId="03ca0b5538a8ccb0" providerId="LiveId" clId="{084879F4-DE04-4271-8CD3-5B8145B5F814}" dt="2024-02-08T22:15:15.659" v="1040"/>
          <ac:spMkLst>
            <pc:docMk/>
            <pc:sldMk cId="0" sldId="270"/>
            <ac:spMk id="21" creationId="{D0EBC09C-ACB1-5B09-CA5A-04DF9384D3FB}"/>
          </ac:spMkLst>
        </pc:spChg>
        <pc:spChg chg="mod">
          <ac:chgData name="Temitope Nelson" userId="03ca0b5538a8ccb0" providerId="LiveId" clId="{084879F4-DE04-4271-8CD3-5B8145B5F814}" dt="2024-02-08T22:15:15.659" v="1040"/>
          <ac:spMkLst>
            <pc:docMk/>
            <pc:sldMk cId="0" sldId="270"/>
            <ac:spMk id="22" creationId="{48EEFBA1-501B-066E-905D-7206F50E52D8}"/>
          </ac:spMkLst>
        </pc:spChg>
        <pc:spChg chg="mod">
          <ac:chgData name="Temitope Nelson" userId="03ca0b5538a8ccb0" providerId="LiveId" clId="{084879F4-DE04-4271-8CD3-5B8145B5F814}" dt="2024-02-08T22:15:15.659" v="1040"/>
          <ac:spMkLst>
            <pc:docMk/>
            <pc:sldMk cId="0" sldId="270"/>
            <ac:spMk id="23" creationId="{4FFD9B3B-669C-0E7D-B1D6-2F9267C80C9F}"/>
          </ac:spMkLst>
        </pc:spChg>
        <pc:spChg chg="mod">
          <ac:chgData name="Temitope Nelson" userId="03ca0b5538a8ccb0" providerId="LiveId" clId="{084879F4-DE04-4271-8CD3-5B8145B5F814}" dt="2024-02-08T22:15:15.659" v="1040"/>
          <ac:spMkLst>
            <pc:docMk/>
            <pc:sldMk cId="0" sldId="270"/>
            <ac:spMk id="24" creationId="{E5DA47EC-DCF6-6CEF-53B7-8FEF3BE0A76B}"/>
          </ac:spMkLst>
        </pc:spChg>
        <pc:spChg chg="mod">
          <ac:chgData name="Temitope Nelson" userId="03ca0b5538a8ccb0" providerId="LiveId" clId="{084879F4-DE04-4271-8CD3-5B8145B5F814}" dt="2024-02-08T22:15:15.659" v="1040"/>
          <ac:spMkLst>
            <pc:docMk/>
            <pc:sldMk cId="0" sldId="270"/>
            <ac:spMk id="25" creationId="{ECDFBC3A-2000-84BE-FDFE-CE14B65D7678}"/>
          </ac:spMkLst>
        </pc:spChg>
        <pc:spChg chg="mod">
          <ac:chgData name="Temitope Nelson" userId="03ca0b5538a8ccb0" providerId="LiveId" clId="{084879F4-DE04-4271-8CD3-5B8145B5F814}" dt="2024-02-08T22:15:15.659" v="1040"/>
          <ac:spMkLst>
            <pc:docMk/>
            <pc:sldMk cId="0" sldId="270"/>
            <ac:spMk id="26" creationId="{614D037A-3E98-38E0-1337-E439172248ED}"/>
          </ac:spMkLst>
        </pc:spChg>
        <pc:spChg chg="mod">
          <ac:chgData name="Temitope Nelson" userId="03ca0b5538a8ccb0" providerId="LiveId" clId="{084879F4-DE04-4271-8CD3-5B8145B5F814}" dt="2024-02-08T22:17:52.184" v="1108" actId="20577"/>
          <ac:spMkLst>
            <pc:docMk/>
            <pc:sldMk cId="0" sldId="270"/>
            <ac:spMk id="27" creationId="{5848DDA5-DE56-1704-2650-6A2DACD10A21}"/>
          </ac:spMkLst>
        </pc:spChg>
        <pc:spChg chg="mod">
          <ac:chgData name="Temitope Nelson" userId="03ca0b5538a8ccb0" providerId="LiveId" clId="{084879F4-DE04-4271-8CD3-5B8145B5F814}" dt="2024-02-08T22:18:01.517" v="1110" actId="14100"/>
          <ac:spMkLst>
            <pc:docMk/>
            <pc:sldMk cId="0" sldId="270"/>
            <ac:spMk id="28" creationId="{97860460-175E-C001-9190-EDAA8510E0B7}"/>
          </ac:spMkLst>
        </pc:spChg>
        <pc:spChg chg="mod">
          <ac:chgData name="Temitope Nelson" userId="03ca0b5538a8ccb0" providerId="LiveId" clId="{084879F4-DE04-4271-8CD3-5B8145B5F814}" dt="2024-02-08T22:15:15.659" v="1040"/>
          <ac:spMkLst>
            <pc:docMk/>
            <pc:sldMk cId="0" sldId="270"/>
            <ac:spMk id="29" creationId="{404620F6-133E-35D4-119F-1815F7C006B6}"/>
          </ac:spMkLst>
        </pc:spChg>
        <pc:spChg chg="mod">
          <ac:chgData name="Temitope Nelson" userId="03ca0b5538a8ccb0" providerId="LiveId" clId="{084879F4-DE04-4271-8CD3-5B8145B5F814}" dt="2024-02-08T22:17:24.898" v="1107" actId="1076"/>
          <ac:spMkLst>
            <pc:docMk/>
            <pc:sldMk cId="0" sldId="270"/>
            <ac:spMk id="30" creationId="{8DB48B70-4A14-6DC1-6C28-7B0CEE8BE58C}"/>
          </ac:spMkLst>
        </pc:spChg>
        <pc:spChg chg="mod">
          <ac:chgData name="Temitope Nelson" userId="03ca0b5538a8ccb0" providerId="LiveId" clId="{084879F4-DE04-4271-8CD3-5B8145B5F814}" dt="2024-02-08T22:15:06.290" v="1038" actId="164"/>
          <ac:spMkLst>
            <pc:docMk/>
            <pc:sldMk cId="0" sldId="270"/>
            <ac:spMk id="665" creationId="{00000000-0000-0000-0000-000000000000}"/>
          </ac:spMkLst>
        </pc:spChg>
        <pc:spChg chg="mod">
          <ac:chgData name="Temitope Nelson" userId="03ca0b5538a8ccb0" providerId="LiveId" clId="{084879F4-DE04-4271-8CD3-5B8145B5F814}" dt="2024-02-08T22:15:06.290" v="1038" actId="164"/>
          <ac:spMkLst>
            <pc:docMk/>
            <pc:sldMk cId="0" sldId="270"/>
            <ac:spMk id="666" creationId="{00000000-0000-0000-0000-000000000000}"/>
          </ac:spMkLst>
        </pc:spChg>
        <pc:spChg chg="mod">
          <ac:chgData name="Temitope Nelson" userId="03ca0b5538a8ccb0" providerId="LiveId" clId="{084879F4-DE04-4271-8CD3-5B8145B5F814}" dt="2024-02-08T22:15:06.290" v="1038" actId="164"/>
          <ac:spMkLst>
            <pc:docMk/>
            <pc:sldMk cId="0" sldId="270"/>
            <ac:spMk id="668" creationId="{00000000-0000-0000-0000-000000000000}"/>
          </ac:spMkLst>
        </pc:spChg>
        <pc:spChg chg="mod">
          <ac:chgData name="Temitope Nelson" userId="03ca0b5538a8ccb0" providerId="LiveId" clId="{084879F4-DE04-4271-8CD3-5B8145B5F814}" dt="2024-02-08T22:15:06.290" v="1038" actId="164"/>
          <ac:spMkLst>
            <pc:docMk/>
            <pc:sldMk cId="0" sldId="270"/>
            <ac:spMk id="669" creationId="{00000000-0000-0000-0000-000000000000}"/>
          </ac:spMkLst>
        </pc:spChg>
        <pc:spChg chg="mod">
          <ac:chgData name="Temitope Nelson" userId="03ca0b5538a8ccb0" providerId="LiveId" clId="{084879F4-DE04-4271-8CD3-5B8145B5F814}" dt="2024-02-08T22:15:06.290" v="1038" actId="164"/>
          <ac:spMkLst>
            <pc:docMk/>
            <pc:sldMk cId="0" sldId="270"/>
            <ac:spMk id="670" creationId="{00000000-0000-0000-0000-000000000000}"/>
          </ac:spMkLst>
        </pc:spChg>
        <pc:grpChg chg="add del mod">
          <ac:chgData name="Temitope Nelson" userId="03ca0b5538a8ccb0" providerId="LiveId" clId="{084879F4-DE04-4271-8CD3-5B8145B5F814}" dt="2024-02-08T22:18:03.567" v="1111" actId="478"/>
          <ac:grpSpMkLst>
            <pc:docMk/>
            <pc:sldMk cId="0" sldId="270"/>
            <ac:grpSpMk id="14" creationId="{87DB005A-3014-70E6-2B0C-F5C6CD7CEC56}"/>
          </ac:grpSpMkLst>
        </pc:grpChg>
        <pc:grpChg chg="add mod">
          <ac:chgData name="Temitope Nelson" userId="03ca0b5538a8ccb0" providerId="LiveId" clId="{084879F4-DE04-4271-8CD3-5B8145B5F814}" dt="2024-02-08T22:15:21.485" v="1041" actId="1076"/>
          <ac:grpSpMkLst>
            <pc:docMk/>
            <pc:sldMk cId="0" sldId="270"/>
            <ac:grpSpMk id="15" creationId="{B9FAAB66-5EAD-D4C9-3C48-8CA7022C8D2C}"/>
          </ac:grpSpMkLst>
        </pc:grpChg>
        <pc:grpChg chg="mod">
          <ac:chgData name="Temitope Nelson" userId="03ca0b5538a8ccb0" providerId="LiveId" clId="{084879F4-DE04-4271-8CD3-5B8145B5F814}" dt="2024-02-08T22:15:06.290" v="1038" actId="164"/>
          <ac:grpSpMkLst>
            <pc:docMk/>
            <pc:sldMk cId="0" sldId="270"/>
            <ac:grpSpMk id="653" creationId="{00000000-0000-0000-0000-000000000000}"/>
          </ac:grpSpMkLst>
        </pc:grpChg>
        <pc:graphicFrameChg chg="modGraphic">
          <ac:chgData name="Temitope Nelson" userId="03ca0b5538a8ccb0" providerId="LiveId" clId="{084879F4-DE04-4271-8CD3-5B8145B5F814}" dt="2024-02-08T22:16:52.403" v="1090" actId="14734"/>
          <ac:graphicFrameMkLst>
            <pc:docMk/>
            <pc:sldMk cId="0" sldId="270"/>
            <ac:graphicFrameMk id="652" creationId="{00000000-0000-0000-0000-000000000000}"/>
          </ac:graphicFrameMkLst>
        </pc:graphicFrameChg>
        <pc:cxnChg chg="mod">
          <ac:chgData name="Temitope Nelson" userId="03ca0b5538a8ccb0" providerId="LiveId" clId="{084879F4-DE04-4271-8CD3-5B8145B5F814}" dt="2024-02-08T22:15:15.659" v="1040"/>
          <ac:cxnSpMkLst>
            <pc:docMk/>
            <pc:sldMk cId="0" sldId="270"/>
            <ac:cxnSpMk id="20" creationId="{F79E70F2-6CD7-E297-8905-318AFF6575D9}"/>
          </ac:cxnSpMkLst>
        </pc:cxnChg>
        <pc:cxnChg chg="mod">
          <ac:chgData name="Temitope Nelson" userId="03ca0b5538a8ccb0" providerId="LiveId" clId="{084879F4-DE04-4271-8CD3-5B8145B5F814}" dt="2024-02-08T22:15:15.659" v="1040"/>
          <ac:cxnSpMkLst>
            <pc:docMk/>
            <pc:sldMk cId="0" sldId="270"/>
            <ac:cxnSpMk id="31" creationId="{06FD4474-4801-8217-3557-789911A6D713}"/>
          </ac:cxnSpMkLst>
        </pc:cxnChg>
        <pc:cxnChg chg="mod">
          <ac:chgData name="Temitope Nelson" userId="03ca0b5538a8ccb0" providerId="LiveId" clId="{084879F4-DE04-4271-8CD3-5B8145B5F814}" dt="2024-02-08T22:15:15.659" v="1040"/>
          <ac:cxnSpMkLst>
            <pc:docMk/>
            <pc:sldMk cId="0" sldId="270"/>
            <ac:cxnSpMk id="32" creationId="{C0FBC232-8CF2-0345-874D-02C94DA94F7B}"/>
          </ac:cxnSpMkLst>
        </pc:cxnChg>
        <pc:cxnChg chg="mod">
          <ac:chgData name="Temitope Nelson" userId="03ca0b5538a8ccb0" providerId="LiveId" clId="{084879F4-DE04-4271-8CD3-5B8145B5F814}" dt="2024-02-08T22:15:06.290" v="1038" actId="164"/>
          <ac:cxnSpMkLst>
            <pc:docMk/>
            <pc:sldMk cId="0" sldId="270"/>
            <ac:cxnSpMk id="667" creationId="{00000000-0000-0000-0000-000000000000}"/>
          </ac:cxnSpMkLst>
        </pc:cxnChg>
      </pc:sldChg>
      <pc:sldChg chg="modSp mod">
        <pc:chgData name="Temitope Nelson" userId="03ca0b5538a8ccb0" providerId="LiveId" clId="{084879F4-DE04-4271-8CD3-5B8145B5F814}" dt="2024-02-08T22:24:42.724" v="1243" actId="572"/>
        <pc:sldMkLst>
          <pc:docMk/>
          <pc:sldMk cId="0" sldId="271"/>
        </pc:sldMkLst>
        <pc:graphicFrameChg chg="mod modGraphic">
          <ac:chgData name="Temitope Nelson" userId="03ca0b5538a8ccb0" providerId="LiveId" clId="{084879F4-DE04-4271-8CD3-5B8145B5F814}" dt="2024-02-08T22:24:42.724" v="1243" actId="572"/>
          <ac:graphicFrameMkLst>
            <pc:docMk/>
            <pc:sldMk cId="0" sldId="271"/>
            <ac:graphicFrameMk id="697" creationId="{00000000-0000-0000-0000-000000000000}"/>
          </ac:graphicFrameMkLst>
        </pc:graphicFrameChg>
      </pc:sldChg>
      <pc:sldChg chg="modSp mod">
        <pc:chgData name="Temitope Nelson" userId="03ca0b5538a8ccb0" providerId="LiveId" clId="{084879F4-DE04-4271-8CD3-5B8145B5F814}" dt="2024-02-08T22:26:31.180" v="1274" actId="572"/>
        <pc:sldMkLst>
          <pc:docMk/>
          <pc:sldMk cId="0" sldId="272"/>
        </pc:sldMkLst>
        <pc:graphicFrameChg chg="mod modGraphic">
          <ac:chgData name="Temitope Nelson" userId="03ca0b5538a8ccb0" providerId="LiveId" clId="{084879F4-DE04-4271-8CD3-5B8145B5F814}" dt="2024-02-08T22:26:31.180" v="1274" actId="572"/>
          <ac:graphicFrameMkLst>
            <pc:docMk/>
            <pc:sldMk cId="0" sldId="272"/>
            <ac:graphicFrameMk id="714" creationId="{00000000-0000-0000-0000-000000000000}"/>
          </ac:graphicFrameMkLst>
        </pc:graphicFrameChg>
      </pc:sldChg>
      <pc:sldChg chg="modSp mod">
        <pc:chgData name="Temitope Nelson" userId="03ca0b5538a8ccb0" providerId="LiveId" clId="{084879F4-DE04-4271-8CD3-5B8145B5F814}" dt="2024-02-08T22:26:54.949" v="1275" actId="14100"/>
        <pc:sldMkLst>
          <pc:docMk/>
          <pc:sldMk cId="0" sldId="274"/>
        </pc:sldMkLst>
        <pc:spChg chg="mod">
          <ac:chgData name="Temitope Nelson" userId="03ca0b5538a8ccb0" providerId="LiveId" clId="{084879F4-DE04-4271-8CD3-5B8145B5F814}" dt="2024-02-08T22:26:54.949" v="1275" actId="14100"/>
          <ac:spMkLst>
            <pc:docMk/>
            <pc:sldMk cId="0" sldId="274"/>
            <ac:spMk id="754" creationId="{00000000-0000-0000-0000-000000000000}"/>
          </ac:spMkLst>
        </pc:spChg>
      </pc:sldChg>
      <pc:sldChg chg="modSp mod">
        <pc:chgData name="Temitope Nelson" userId="03ca0b5538a8ccb0" providerId="LiveId" clId="{084879F4-DE04-4271-8CD3-5B8145B5F814}" dt="2024-02-08T22:28:04.250" v="1290" actId="1036"/>
        <pc:sldMkLst>
          <pc:docMk/>
          <pc:sldMk cId="0" sldId="275"/>
        </pc:sldMkLst>
        <pc:spChg chg="mod">
          <ac:chgData name="Temitope Nelson" userId="03ca0b5538a8ccb0" providerId="LiveId" clId="{084879F4-DE04-4271-8CD3-5B8145B5F814}" dt="2024-02-08T22:27:59.085" v="1284" actId="14100"/>
          <ac:spMkLst>
            <pc:docMk/>
            <pc:sldMk cId="0" sldId="275"/>
            <ac:spMk id="779" creationId="{00000000-0000-0000-0000-000000000000}"/>
          </ac:spMkLst>
        </pc:spChg>
        <pc:spChg chg="mod">
          <ac:chgData name="Temitope Nelson" userId="03ca0b5538a8ccb0" providerId="LiveId" clId="{084879F4-DE04-4271-8CD3-5B8145B5F814}" dt="2024-02-08T22:28:04.250" v="1290" actId="1036"/>
          <ac:spMkLst>
            <pc:docMk/>
            <pc:sldMk cId="0" sldId="275"/>
            <ac:spMk id="781" creationId="{00000000-0000-0000-0000-000000000000}"/>
          </ac:spMkLst>
        </pc:spChg>
        <pc:spChg chg="mod">
          <ac:chgData name="Temitope Nelson" userId="03ca0b5538a8ccb0" providerId="LiveId" clId="{084879F4-DE04-4271-8CD3-5B8145B5F814}" dt="2024-02-08T22:27:50.612" v="1282" actId="14100"/>
          <ac:spMkLst>
            <pc:docMk/>
            <pc:sldMk cId="0" sldId="275"/>
            <ac:spMk id="782" creationId="{00000000-0000-0000-0000-000000000000}"/>
          </ac:spMkLst>
        </pc:spChg>
        <pc:spChg chg="mod">
          <ac:chgData name="Temitope Nelson" userId="03ca0b5538a8ccb0" providerId="LiveId" clId="{084879F4-DE04-4271-8CD3-5B8145B5F814}" dt="2024-02-08T22:27:39.739" v="1281" actId="1037"/>
          <ac:spMkLst>
            <pc:docMk/>
            <pc:sldMk cId="0" sldId="275"/>
            <ac:spMk id="788" creationId="{00000000-0000-0000-0000-000000000000}"/>
          </ac:spMkLst>
        </pc:spChg>
        <pc:grpChg chg="mod">
          <ac:chgData name="Temitope Nelson" userId="03ca0b5538a8ccb0" providerId="LiveId" clId="{084879F4-DE04-4271-8CD3-5B8145B5F814}" dt="2024-02-08T22:27:13.851" v="1276" actId="14100"/>
          <ac:grpSpMkLst>
            <pc:docMk/>
            <pc:sldMk cId="0" sldId="275"/>
            <ac:grpSpMk id="776" creationId="{00000000-0000-0000-0000-000000000000}"/>
          </ac:grpSpMkLst>
        </pc:grpChg>
      </pc:sldChg>
      <pc:sldChg chg="modSp add del mod">
        <pc:chgData name="Temitope Nelson" userId="03ca0b5538a8ccb0" providerId="LiveId" clId="{084879F4-DE04-4271-8CD3-5B8145B5F814}" dt="2024-02-08T21:27:33.241" v="452" actId="1036"/>
        <pc:sldMkLst>
          <pc:docMk/>
          <pc:sldMk cId="0" sldId="294"/>
        </pc:sldMkLst>
        <pc:spChg chg="mod">
          <ac:chgData name="Temitope Nelson" userId="03ca0b5538a8ccb0" providerId="LiveId" clId="{084879F4-DE04-4271-8CD3-5B8145B5F814}" dt="2024-02-08T21:27:19.898" v="449" actId="14100"/>
          <ac:spMkLst>
            <pc:docMk/>
            <pc:sldMk cId="0" sldId="294"/>
            <ac:spMk id="1816" creationId="{00000000-0000-0000-0000-000000000000}"/>
          </ac:spMkLst>
        </pc:spChg>
        <pc:spChg chg="mod">
          <ac:chgData name="Temitope Nelson" userId="03ca0b5538a8ccb0" providerId="LiveId" clId="{084879F4-DE04-4271-8CD3-5B8145B5F814}" dt="2024-02-08T21:26:54.900" v="429" actId="12"/>
          <ac:spMkLst>
            <pc:docMk/>
            <pc:sldMk cId="0" sldId="294"/>
            <ac:spMk id="1824" creationId="{00000000-0000-0000-0000-000000000000}"/>
          </ac:spMkLst>
        </pc:spChg>
        <pc:spChg chg="mod">
          <ac:chgData name="Temitope Nelson" userId="03ca0b5538a8ccb0" providerId="LiveId" clId="{084879F4-DE04-4271-8CD3-5B8145B5F814}" dt="2024-02-08T21:26:19.445" v="422" actId="403"/>
          <ac:spMkLst>
            <pc:docMk/>
            <pc:sldMk cId="0" sldId="294"/>
            <ac:spMk id="1842" creationId="{00000000-0000-0000-0000-000000000000}"/>
          </ac:spMkLst>
        </pc:spChg>
        <pc:grpChg chg="mod">
          <ac:chgData name="Temitope Nelson" userId="03ca0b5538a8ccb0" providerId="LiveId" clId="{084879F4-DE04-4271-8CD3-5B8145B5F814}" dt="2024-02-08T21:27:33.241" v="452" actId="1036"/>
          <ac:grpSpMkLst>
            <pc:docMk/>
            <pc:sldMk cId="0" sldId="294"/>
            <ac:grpSpMk id="1814" creationId="{00000000-0000-0000-0000-000000000000}"/>
          </ac:grpSpMkLst>
        </pc:grpChg>
        <pc:grpChg chg="mod">
          <ac:chgData name="Temitope Nelson" userId="03ca0b5538a8ccb0" providerId="LiveId" clId="{084879F4-DE04-4271-8CD3-5B8145B5F814}" dt="2024-02-08T21:27:14.989" v="448" actId="1035"/>
          <ac:grpSpMkLst>
            <pc:docMk/>
            <pc:sldMk cId="0" sldId="294"/>
            <ac:grpSpMk id="1822" creationId="{00000000-0000-0000-0000-000000000000}"/>
          </ac:grpSpMkLst>
        </pc:grpChg>
        <pc:grpChg chg="mod">
          <ac:chgData name="Temitope Nelson" userId="03ca0b5538a8ccb0" providerId="LiveId" clId="{084879F4-DE04-4271-8CD3-5B8145B5F814}" dt="2024-02-08T21:27:04.211" v="432" actId="1036"/>
          <ac:grpSpMkLst>
            <pc:docMk/>
            <pc:sldMk cId="0" sldId="294"/>
            <ac:grpSpMk id="1840" creationId="{00000000-0000-0000-0000-000000000000}"/>
          </ac:grpSpMkLst>
        </pc:grpChg>
      </pc:sldChg>
      <pc:sldChg chg="addSp delSp modSp add del mod">
        <pc:chgData name="Temitope Nelson" userId="03ca0b5538a8ccb0" providerId="LiveId" clId="{084879F4-DE04-4271-8CD3-5B8145B5F814}" dt="2024-02-08T21:25:33.170" v="418" actId="47"/>
        <pc:sldMkLst>
          <pc:docMk/>
          <pc:sldMk cId="0" sldId="295"/>
        </pc:sldMkLst>
        <pc:spChg chg="mod">
          <ac:chgData name="Temitope Nelson" userId="03ca0b5538a8ccb0" providerId="LiveId" clId="{084879F4-DE04-4271-8CD3-5B8145B5F814}" dt="2024-02-08T21:16:51.294" v="335"/>
          <ac:spMkLst>
            <pc:docMk/>
            <pc:sldMk cId="0" sldId="295"/>
            <ac:spMk id="15" creationId="{29FFEFC2-564E-53CF-2DC3-B7FF0B022660}"/>
          </ac:spMkLst>
        </pc:spChg>
        <pc:spChg chg="mod">
          <ac:chgData name="Temitope Nelson" userId="03ca0b5538a8ccb0" providerId="LiveId" clId="{084879F4-DE04-4271-8CD3-5B8145B5F814}" dt="2024-02-08T21:16:51.294" v="335"/>
          <ac:spMkLst>
            <pc:docMk/>
            <pc:sldMk cId="0" sldId="295"/>
            <ac:spMk id="17" creationId="{84B9BFB8-2CF6-C524-EC50-6BBC4969BB6E}"/>
          </ac:spMkLst>
        </pc:spChg>
        <pc:spChg chg="mod">
          <ac:chgData name="Temitope Nelson" userId="03ca0b5538a8ccb0" providerId="LiveId" clId="{084879F4-DE04-4271-8CD3-5B8145B5F814}" dt="2024-02-08T21:16:51.294" v="335"/>
          <ac:spMkLst>
            <pc:docMk/>
            <pc:sldMk cId="0" sldId="295"/>
            <ac:spMk id="18" creationId="{AFB8892A-E636-406D-C11A-F31C5B69DEED}"/>
          </ac:spMkLst>
        </pc:spChg>
        <pc:spChg chg="del mod topLvl">
          <ac:chgData name="Temitope Nelson" userId="03ca0b5538a8ccb0" providerId="LiveId" clId="{084879F4-DE04-4271-8CD3-5B8145B5F814}" dt="2024-02-08T21:17:43.652" v="342" actId="478"/>
          <ac:spMkLst>
            <pc:docMk/>
            <pc:sldMk cId="0" sldId="295"/>
            <ac:spMk id="1854" creationId="{00000000-0000-0000-0000-000000000000}"/>
          </ac:spMkLst>
        </pc:spChg>
        <pc:spChg chg="mod topLvl">
          <ac:chgData name="Temitope Nelson" userId="03ca0b5538a8ccb0" providerId="LiveId" clId="{084879F4-DE04-4271-8CD3-5B8145B5F814}" dt="2024-02-08T21:21:06.850" v="392" actId="14100"/>
          <ac:spMkLst>
            <pc:docMk/>
            <pc:sldMk cId="0" sldId="295"/>
            <ac:spMk id="1855" creationId="{00000000-0000-0000-0000-000000000000}"/>
          </ac:spMkLst>
        </pc:spChg>
        <pc:spChg chg="mod topLvl">
          <ac:chgData name="Temitope Nelson" userId="03ca0b5538a8ccb0" providerId="LiveId" clId="{084879F4-DE04-4271-8CD3-5B8145B5F814}" dt="2024-02-08T21:16:40.792" v="333" actId="165"/>
          <ac:spMkLst>
            <pc:docMk/>
            <pc:sldMk cId="0" sldId="295"/>
            <ac:spMk id="1856" creationId="{00000000-0000-0000-0000-000000000000}"/>
          </ac:spMkLst>
        </pc:spChg>
        <pc:spChg chg="mod topLvl">
          <ac:chgData name="Temitope Nelson" userId="03ca0b5538a8ccb0" providerId="LiveId" clId="{084879F4-DE04-4271-8CD3-5B8145B5F814}" dt="2024-02-08T21:16:47.081" v="334" actId="164"/>
          <ac:spMkLst>
            <pc:docMk/>
            <pc:sldMk cId="0" sldId="295"/>
            <ac:spMk id="1857" creationId="{00000000-0000-0000-0000-000000000000}"/>
          </ac:spMkLst>
        </pc:spChg>
        <pc:spChg chg="mod">
          <ac:chgData name="Temitope Nelson" userId="03ca0b5538a8ccb0" providerId="LiveId" clId="{084879F4-DE04-4271-8CD3-5B8145B5F814}" dt="2024-02-08T21:17:18.796" v="340" actId="1036"/>
          <ac:spMkLst>
            <pc:docMk/>
            <pc:sldMk cId="0" sldId="295"/>
            <ac:spMk id="1859" creationId="{00000000-0000-0000-0000-000000000000}"/>
          </ac:spMkLst>
        </pc:spChg>
        <pc:spChg chg="mod">
          <ac:chgData name="Temitope Nelson" userId="03ca0b5538a8ccb0" providerId="LiveId" clId="{084879F4-DE04-4271-8CD3-5B8145B5F814}" dt="2024-02-08T21:16:40.792" v="333" actId="165"/>
          <ac:spMkLst>
            <pc:docMk/>
            <pc:sldMk cId="0" sldId="295"/>
            <ac:spMk id="1860" creationId="{00000000-0000-0000-0000-000000000000}"/>
          </ac:spMkLst>
        </pc:spChg>
        <pc:spChg chg="mod">
          <ac:chgData name="Temitope Nelson" userId="03ca0b5538a8ccb0" providerId="LiveId" clId="{084879F4-DE04-4271-8CD3-5B8145B5F814}" dt="2024-02-08T21:16:05.732" v="329" actId="948"/>
          <ac:spMkLst>
            <pc:docMk/>
            <pc:sldMk cId="0" sldId="295"/>
            <ac:spMk id="1863" creationId="{00000000-0000-0000-0000-000000000000}"/>
          </ac:spMkLst>
        </pc:spChg>
        <pc:spChg chg="del">
          <ac:chgData name="Temitope Nelson" userId="03ca0b5538a8ccb0" providerId="LiveId" clId="{084879F4-DE04-4271-8CD3-5B8145B5F814}" dt="2024-02-08T21:16:15.767" v="330" actId="478"/>
          <ac:spMkLst>
            <pc:docMk/>
            <pc:sldMk cId="0" sldId="295"/>
            <ac:spMk id="1865" creationId="{00000000-0000-0000-0000-000000000000}"/>
          </ac:spMkLst>
        </pc:spChg>
        <pc:spChg chg="del">
          <ac:chgData name="Temitope Nelson" userId="03ca0b5538a8ccb0" providerId="LiveId" clId="{084879F4-DE04-4271-8CD3-5B8145B5F814}" dt="2024-02-08T21:16:27.343" v="332" actId="478"/>
          <ac:spMkLst>
            <pc:docMk/>
            <pc:sldMk cId="0" sldId="295"/>
            <ac:spMk id="1867" creationId="{00000000-0000-0000-0000-000000000000}"/>
          </ac:spMkLst>
        </pc:spChg>
        <pc:spChg chg="del">
          <ac:chgData name="Temitope Nelson" userId="03ca0b5538a8ccb0" providerId="LiveId" clId="{084879F4-DE04-4271-8CD3-5B8145B5F814}" dt="2024-02-08T21:16:19.197" v="331" actId="478"/>
          <ac:spMkLst>
            <pc:docMk/>
            <pc:sldMk cId="0" sldId="295"/>
            <ac:spMk id="1868" creationId="{00000000-0000-0000-0000-000000000000}"/>
          </ac:spMkLst>
        </pc:spChg>
        <pc:grpChg chg="add mod">
          <ac:chgData name="Temitope Nelson" userId="03ca0b5538a8ccb0" providerId="LiveId" clId="{084879F4-DE04-4271-8CD3-5B8145B5F814}" dt="2024-02-08T21:16:47.081" v="334" actId="164"/>
          <ac:grpSpMkLst>
            <pc:docMk/>
            <pc:sldMk cId="0" sldId="295"/>
            <ac:grpSpMk id="13" creationId="{0EC3CB91-13FC-6B72-654F-1029C3176265}"/>
          </ac:grpSpMkLst>
        </pc:grpChg>
        <pc:grpChg chg="add del mod">
          <ac:chgData name="Temitope Nelson" userId="03ca0b5538a8ccb0" providerId="LiveId" clId="{084879F4-DE04-4271-8CD3-5B8145B5F814}" dt="2024-02-08T21:17:23.824" v="341" actId="478"/>
          <ac:grpSpMkLst>
            <pc:docMk/>
            <pc:sldMk cId="0" sldId="295"/>
            <ac:grpSpMk id="14" creationId="{D28AA2EE-C76E-10F3-EA28-E7FEA8F9AC97}"/>
          </ac:grpSpMkLst>
        </pc:grpChg>
        <pc:grpChg chg="mod">
          <ac:chgData name="Temitope Nelson" userId="03ca0b5538a8ccb0" providerId="LiveId" clId="{084879F4-DE04-4271-8CD3-5B8145B5F814}" dt="2024-02-08T21:16:51.294" v="335"/>
          <ac:grpSpMkLst>
            <pc:docMk/>
            <pc:sldMk cId="0" sldId="295"/>
            <ac:grpSpMk id="16" creationId="{EBC419F7-07BC-4F9D-C929-1974303F77EB}"/>
          </ac:grpSpMkLst>
        </pc:grpChg>
        <pc:grpChg chg="del">
          <ac:chgData name="Temitope Nelson" userId="03ca0b5538a8ccb0" providerId="LiveId" clId="{084879F4-DE04-4271-8CD3-5B8145B5F814}" dt="2024-02-08T21:16:40.792" v="333" actId="165"/>
          <ac:grpSpMkLst>
            <pc:docMk/>
            <pc:sldMk cId="0" sldId="295"/>
            <ac:grpSpMk id="1853" creationId="{00000000-0000-0000-0000-000000000000}"/>
          </ac:grpSpMkLst>
        </pc:grpChg>
        <pc:grpChg chg="mod topLvl">
          <ac:chgData name="Temitope Nelson" userId="03ca0b5538a8ccb0" providerId="LiveId" clId="{084879F4-DE04-4271-8CD3-5B8145B5F814}" dt="2024-02-08T21:16:47.081" v="334" actId="164"/>
          <ac:grpSpMkLst>
            <pc:docMk/>
            <pc:sldMk cId="0" sldId="295"/>
            <ac:grpSpMk id="1858" creationId="{00000000-0000-0000-0000-000000000000}"/>
          </ac:grpSpMkLst>
        </pc:grpChg>
        <pc:grpChg chg="del">
          <ac:chgData name="Temitope Nelson" userId="03ca0b5538a8ccb0" providerId="LiveId" clId="{084879F4-DE04-4271-8CD3-5B8145B5F814}" dt="2024-02-08T21:16:19.197" v="331" actId="478"/>
          <ac:grpSpMkLst>
            <pc:docMk/>
            <pc:sldMk cId="0" sldId="295"/>
            <ac:grpSpMk id="1866" creationId="{00000000-0000-0000-0000-000000000000}"/>
          </ac:grpSpMkLst>
        </pc:grpChg>
      </pc:sldChg>
      <pc:sldChg chg="modSp mod">
        <pc:chgData name="Temitope Nelson" userId="03ca0b5538a8ccb0" providerId="LiveId" clId="{084879F4-DE04-4271-8CD3-5B8145B5F814}" dt="2024-02-08T21:33:27.681" v="534" actId="1037"/>
        <pc:sldMkLst>
          <pc:docMk/>
          <pc:sldMk cId="0" sldId="296"/>
        </pc:sldMkLst>
        <pc:spChg chg="mod">
          <ac:chgData name="Temitope Nelson" userId="03ca0b5538a8ccb0" providerId="LiveId" clId="{084879F4-DE04-4271-8CD3-5B8145B5F814}" dt="2024-02-08T21:30:16.596" v="476" actId="14100"/>
          <ac:spMkLst>
            <pc:docMk/>
            <pc:sldMk cId="0" sldId="296"/>
            <ac:spMk id="1894" creationId="{00000000-0000-0000-0000-000000000000}"/>
          </ac:spMkLst>
        </pc:spChg>
        <pc:spChg chg="mod">
          <ac:chgData name="Temitope Nelson" userId="03ca0b5538a8ccb0" providerId="LiveId" clId="{084879F4-DE04-4271-8CD3-5B8145B5F814}" dt="2024-02-08T21:30:08.557" v="475" actId="1038"/>
          <ac:spMkLst>
            <pc:docMk/>
            <pc:sldMk cId="0" sldId="296"/>
            <ac:spMk id="1895" creationId="{00000000-0000-0000-0000-000000000000}"/>
          </ac:spMkLst>
        </pc:spChg>
        <pc:spChg chg="mod">
          <ac:chgData name="Temitope Nelson" userId="03ca0b5538a8ccb0" providerId="LiveId" clId="{084879F4-DE04-4271-8CD3-5B8145B5F814}" dt="2024-02-08T21:29:39.531" v="466" actId="1076"/>
          <ac:spMkLst>
            <pc:docMk/>
            <pc:sldMk cId="0" sldId="296"/>
            <ac:spMk id="1896" creationId="{00000000-0000-0000-0000-000000000000}"/>
          </ac:spMkLst>
        </pc:spChg>
        <pc:spChg chg="mod">
          <ac:chgData name="Temitope Nelson" userId="03ca0b5538a8ccb0" providerId="LiveId" clId="{084879F4-DE04-4271-8CD3-5B8145B5F814}" dt="2024-02-08T21:33:19.901" v="525" actId="1037"/>
          <ac:spMkLst>
            <pc:docMk/>
            <pc:sldMk cId="0" sldId="296"/>
            <ac:spMk id="1897" creationId="{00000000-0000-0000-0000-000000000000}"/>
          </ac:spMkLst>
        </pc:spChg>
        <pc:spChg chg="mod">
          <ac:chgData name="Temitope Nelson" userId="03ca0b5538a8ccb0" providerId="LiveId" clId="{084879F4-DE04-4271-8CD3-5B8145B5F814}" dt="2024-02-08T21:33:27.681" v="534" actId="1037"/>
          <ac:spMkLst>
            <pc:docMk/>
            <pc:sldMk cId="0" sldId="296"/>
            <ac:spMk id="1898" creationId="{00000000-0000-0000-0000-000000000000}"/>
          </ac:spMkLst>
        </pc:spChg>
        <pc:grpChg chg="mod">
          <ac:chgData name="Temitope Nelson" userId="03ca0b5538a8ccb0" providerId="LiveId" clId="{084879F4-DE04-4271-8CD3-5B8145B5F814}" dt="2024-02-08T21:31:11.978" v="483" actId="14100"/>
          <ac:grpSpMkLst>
            <pc:docMk/>
            <pc:sldMk cId="0" sldId="296"/>
            <ac:grpSpMk id="1893" creationId="{00000000-0000-0000-0000-000000000000}"/>
          </ac:grpSpMkLst>
        </pc:grpChg>
      </pc:sldChg>
      <pc:sldChg chg="modSp mod">
        <pc:chgData name="Temitope Nelson" userId="03ca0b5538a8ccb0" providerId="LiveId" clId="{084879F4-DE04-4271-8CD3-5B8145B5F814}" dt="2024-02-08T21:01:06.915" v="286" actId="1076"/>
        <pc:sldMkLst>
          <pc:docMk/>
          <pc:sldMk cId="0" sldId="298"/>
        </pc:sldMkLst>
        <pc:spChg chg="mod">
          <ac:chgData name="Temitope Nelson" userId="03ca0b5538a8ccb0" providerId="LiveId" clId="{084879F4-DE04-4271-8CD3-5B8145B5F814}" dt="2024-02-08T20:59:09.013" v="271" actId="207"/>
          <ac:spMkLst>
            <pc:docMk/>
            <pc:sldMk cId="0" sldId="298"/>
            <ac:spMk id="321" creationId="{00000000-0000-0000-0000-000000000000}"/>
          </ac:spMkLst>
        </pc:spChg>
        <pc:spChg chg="mod">
          <ac:chgData name="Temitope Nelson" userId="03ca0b5538a8ccb0" providerId="LiveId" clId="{084879F4-DE04-4271-8CD3-5B8145B5F814}" dt="2024-02-08T20:59:52.167" v="276" actId="1076"/>
          <ac:spMkLst>
            <pc:docMk/>
            <pc:sldMk cId="0" sldId="298"/>
            <ac:spMk id="326" creationId="{00000000-0000-0000-0000-000000000000}"/>
          </ac:spMkLst>
        </pc:spChg>
        <pc:spChg chg="mod">
          <ac:chgData name="Temitope Nelson" userId="03ca0b5538a8ccb0" providerId="LiveId" clId="{084879F4-DE04-4271-8CD3-5B8145B5F814}" dt="2024-02-08T21:00:35.088" v="282" actId="1076"/>
          <ac:spMkLst>
            <pc:docMk/>
            <pc:sldMk cId="0" sldId="298"/>
            <ac:spMk id="327" creationId="{00000000-0000-0000-0000-000000000000}"/>
          </ac:spMkLst>
        </pc:spChg>
        <pc:spChg chg="mod">
          <ac:chgData name="Temitope Nelson" userId="03ca0b5538a8ccb0" providerId="LiveId" clId="{084879F4-DE04-4271-8CD3-5B8145B5F814}" dt="2024-02-08T20:59:58.363" v="277" actId="1076"/>
          <ac:spMkLst>
            <pc:docMk/>
            <pc:sldMk cId="0" sldId="298"/>
            <ac:spMk id="328" creationId="{00000000-0000-0000-0000-000000000000}"/>
          </ac:spMkLst>
        </pc:spChg>
        <pc:spChg chg="mod">
          <ac:chgData name="Temitope Nelson" userId="03ca0b5538a8ccb0" providerId="LiveId" clId="{084879F4-DE04-4271-8CD3-5B8145B5F814}" dt="2024-02-08T21:00:43.066" v="283" actId="1076"/>
          <ac:spMkLst>
            <pc:docMk/>
            <pc:sldMk cId="0" sldId="298"/>
            <ac:spMk id="329" creationId="{00000000-0000-0000-0000-000000000000}"/>
          </ac:spMkLst>
        </pc:spChg>
        <pc:spChg chg="mod">
          <ac:chgData name="Temitope Nelson" userId="03ca0b5538a8ccb0" providerId="LiveId" clId="{084879F4-DE04-4271-8CD3-5B8145B5F814}" dt="2024-02-08T21:00:50.115" v="284" actId="1076"/>
          <ac:spMkLst>
            <pc:docMk/>
            <pc:sldMk cId="0" sldId="298"/>
            <ac:spMk id="330" creationId="{00000000-0000-0000-0000-000000000000}"/>
          </ac:spMkLst>
        </pc:spChg>
        <pc:spChg chg="mod">
          <ac:chgData name="Temitope Nelson" userId="03ca0b5538a8ccb0" providerId="LiveId" clId="{084879F4-DE04-4271-8CD3-5B8145B5F814}" dt="2024-02-08T21:00:02.299" v="278" actId="1076"/>
          <ac:spMkLst>
            <pc:docMk/>
            <pc:sldMk cId="0" sldId="298"/>
            <ac:spMk id="331" creationId="{00000000-0000-0000-0000-000000000000}"/>
          </ac:spMkLst>
        </pc:spChg>
        <pc:spChg chg="mod">
          <ac:chgData name="Temitope Nelson" userId="03ca0b5538a8ccb0" providerId="LiveId" clId="{084879F4-DE04-4271-8CD3-5B8145B5F814}" dt="2024-02-08T20:59:21.379" v="272" actId="1076"/>
          <ac:spMkLst>
            <pc:docMk/>
            <pc:sldMk cId="0" sldId="298"/>
            <ac:spMk id="332" creationId="{00000000-0000-0000-0000-000000000000}"/>
          </ac:spMkLst>
        </pc:spChg>
        <pc:spChg chg="mod">
          <ac:chgData name="Temitope Nelson" userId="03ca0b5538a8ccb0" providerId="LiveId" clId="{084879F4-DE04-4271-8CD3-5B8145B5F814}" dt="2024-02-08T21:00:30.379" v="281" actId="1076"/>
          <ac:spMkLst>
            <pc:docMk/>
            <pc:sldMk cId="0" sldId="298"/>
            <ac:spMk id="333" creationId="{00000000-0000-0000-0000-000000000000}"/>
          </ac:spMkLst>
        </pc:spChg>
        <pc:spChg chg="mod">
          <ac:chgData name="Temitope Nelson" userId="03ca0b5538a8ccb0" providerId="LiveId" clId="{084879F4-DE04-4271-8CD3-5B8145B5F814}" dt="2024-02-08T21:00:57.928" v="285" actId="1076"/>
          <ac:spMkLst>
            <pc:docMk/>
            <pc:sldMk cId="0" sldId="298"/>
            <ac:spMk id="334" creationId="{00000000-0000-0000-0000-000000000000}"/>
          </ac:spMkLst>
        </pc:spChg>
        <pc:spChg chg="mod">
          <ac:chgData name="Temitope Nelson" userId="03ca0b5538a8ccb0" providerId="LiveId" clId="{084879F4-DE04-4271-8CD3-5B8145B5F814}" dt="2024-02-08T21:00:10.395" v="279" actId="1076"/>
          <ac:spMkLst>
            <pc:docMk/>
            <pc:sldMk cId="0" sldId="298"/>
            <ac:spMk id="335" creationId="{00000000-0000-0000-0000-000000000000}"/>
          </ac:spMkLst>
        </pc:spChg>
        <pc:spChg chg="mod">
          <ac:chgData name="Temitope Nelson" userId="03ca0b5538a8ccb0" providerId="LiveId" clId="{084879F4-DE04-4271-8CD3-5B8145B5F814}" dt="2024-02-08T21:00:24.722" v="280" actId="1076"/>
          <ac:spMkLst>
            <pc:docMk/>
            <pc:sldMk cId="0" sldId="298"/>
            <ac:spMk id="336" creationId="{00000000-0000-0000-0000-000000000000}"/>
          </ac:spMkLst>
        </pc:spChg>
        <pc:spChg chg="mod">
          <ac:chgData name="Temitope Nelson" userId="03ca0b5538a8ccb0" providerId="LiveId" clId="{084879F4-DE04-4271-8CD3-5B8145B5F814}" dt="2024-02-08T21:01:06.915" v="286" actId="1076"/>
          <ac:spMkLst>
            <pc:docMk/>
            <pc:sldMk cId="0" sldId="298"/>
            <ac:spMk id="337" creationId="{00000000-0000-0000-0000-000000000000}"/>
          </ac:spMkLst>
        </pc:spChg>
        <pc:spChg chg="mod">
          <ac:chgData name="Temitope Nelson" userId="03ca0b5538a8ccb0" providerId="LiveId" clId="{084879F4-DE04-4271-8CD3-5B8145B5F814}" dt="2024-02-08T20:58:43.732" v="270" actId="207"/>
          <ac:spMkLst>
            <pc:docMk/>
            <pc:sldMk cId="0" sldId="298"/>
            <ac:spMk id="338" creationId="{00000000-0000-0000-0000-000000000000}"/>
          </ac:spMkLst>
        </pc:spChg>
        <pc:spChg chg="mod">
          <ac:chgData name="Temitope Nelson" userId="03ca0b5538a8ccb0" providerId="LiveId" clId="{084879F4-DE04-4271-8CD3-5B8145B5F814}" dt="2024-02-08T20:58:26.374" v="267" actId="207"/>
          <ac:spMkLst>
            <pc:docMk/>
            <pc:sldMk cId="0" sldId="298"/>
            <ac:spMk id="340" creationId="{00000000-0000-0000-0000-000000000000}"/>
          </ac:spMkLst>
        </pc:spChg>
        <pc:spChg chg="mod">
          <ac:chgData name="Temitope Nelson" userId="03ca0b5538a8ccb0" providerId="LiveId" clId="{084879F4-DE04-4271-8CD3-5B8145B5F814}" dt="2024-02-08T20:58:11.656" v="265" actId="207"/>
          <ac:spMkLst>
            <pc:docMk/>
            <pc:sldMk cId="0" sldId="298"/>
            <ac:spMk id="343" creationId="{00000000-0000-0000-0000-000000000000}"/>
          </ac:spMkLst>
        </pc:spChg>
        <pc:spChg chg="mod">
          <ac:chgData name="Temitope Nelson" userId="03ca0b5538a8ccb0" providerId="LiveId" clId="{084879F4-DE04-4271-8CD3-5B8145B5F814}" dt="2024-02-08T20:58:31.920" v="268" actId="207"/>
          <ac:spMkLst>
            <pc:docMk/>
            <pc:sldMk cId="0" sldId="298"/>
            <ac:spMk id="344" creationId="{00000000-0000-0000-0000-000000000000}"/>
          </ac:spMkLst>
        </pc:spChg>
        <pc:spChg chg="mod">
          <ac:chgData name="Temitope Nelson" userId="03ca0b5538a8ccb0" providerId="LiveId" clId="{084879F4-DE04-4271-8CD3-5B8145B5F814}" dt="2024-02-08T20:58:20.128" v="266" actId="207"/>
          <ac:spMkLst>
            <pc:docMk/>
            <pc:sldMk cId="0" sldId="298"/>
            <ac:spMk id="350" creationId="{00000000-0000-0000-0000-000000000000}"/>
          </ac:spMkLst>
        </pc:spChg>
        <pc:spChg chg="mod">
          <ac:chgData name="Temitope Nelson" userId="03ca0b5538a8ccb0" providerId="LiveId" clId="{084879F4-DE04-4271-8CD3-5B8145B5F814}" dt="2024-02-08T20:58:38.367" v="269" actId="207"/>
          <ac:spMkLst>
            <pc:docMk/>
            <pc:sldMk cId="0" sldId="298"/>
            <ac:spMk id="351" creationId="{00000000-0000-0000-0000-000000000000}"/>
          </ac:spMkLst>
        </pc:spChg>
        <pc:spChg chg="mod">
          <ac:chgData name="Temitope Nelson" userId="03ca0b5538a8ccb0" providerId="LiveId" clId="{084879F4-DE04-4271-8CD3-5B8145B5F814}" dt="2024-02-08T20:59:41.490" v="275" actId="14100"/>
          <ac:spMkLst>
            <pc:docMk/>
            <pc:sldMk cId="0" sldId="298"/>
            <ac:spMk id="354" creationId="{00000000-0000-0000-0000-000000000000}"/>
          </ac:spMkLst>
        </pc:spChg>
      </pc:sldChg>
      <pc:sldChg chg="modSp add del mod">
        <pc:chgData name="Temitope Nelson" userId="03ca0b5538a8ccb0" providerId="LiveId" clId="{084879F4-DE04-4271-8CD3-5B8145B5F814}" dt="2024-02-08T21:07:17.706" v="304" actId="20577"/>
        <pc:sldMkLst>
          <pc:docMk/>
          <pc:sldMk cId="567481164" sldId="302"/>
        </pc:sldMkLst>
        <pc:spChg chg="mod">
          <ac:chgData name="Temitope Nelson" userId="03ca0b5538a8ccb0" providerId="LiveId" clId="{084879F4-DE04-4271-8CD3-5B8145B5F814}" dt="2024-02-08T21:07:17.706" v="304" actId="20577"/>
          <ac:spMkLst>
            <pc:docMk/>
            <pc:sldMk cId="567481164" sldId="302"/>
            <ac:spMk id="492" creationId="{00000000-0000-0000-0000-000000000000}"/>
          </ac:spMkLst>
        </pc:spChg>
      </pc:sldChg>
      <pc:sldChg chg="modSp add del mod">
        <pc:chgData name="Temitope Nelson" userId="03ca0b5538a8ccb0" providerId="LiveId" clId="{084879F4-DE04-4271-8CD3-5B8145B5F814}" dt="2024-02-08T21:10:33.370" v="307" actId="113"/>
        <pc:sldMkLst>
          <pc:docMk/>
          <pc:sldMk cId="1044083634" sldId="303"/>
        </pc:sldMkLst>
        <pc:spChg chg="mod">
          <ac:chgData name="Temitope Nelson" userId="03ca0b5538a8ccb0" providerId="LiveId" clId="{084879F4-DE04-4271-8CD3-5B8145B5F814}" dt="2024-02-08T21:10:33.370" v="307" actId="113"/>
          <ac:spMkLst>
            <pc:docMk/>
            <pc:sldMk cId="1044083634" sldId="303"/>
            <ac:spMk id="510" creationId="{00000000-0000-0000-0000-000000000000}"/>
          </ac:spMkLst>
        </pc:spChg>
        <pc:spChg chg="mod">
          <ac:chgData name="Temitope Nelson" userId="03ca0b5538a8ccb0" providerId="LiveId" clId="{084879F4-DE04-4271-8CD3-5B8145B5F814}" dt="2024-02-08T21:10:11.042" v="306" actId="14100"/>
          <ac:spMkLst>
            <pc:docMk/>
            <pc:sldMk cId="1044083634" sldId="303"/>
            <ac:spMk id="511" creationId="{00000000-0000-0000-0000-000000000000}"/>
          </ac:spMkLst>
        </pc:spChg>
      </pc:sldChg>
      <pc:sldChg chg="del">
        <pc:chgData name="Temitope Nelson" userId="03ca0b5538a8ccb0" providerId="LiveId" clId="{084879F4-DE04-4271-8CD3-5B8145B5F814}" dt="2024-02-08T22:01:06.802" v="757" actId="47"/>
        <pc:sldMkLst>
          <pc:docMk/>
          <pc:sldMk cId="0" sldId="313"/>
        </pc:sldMkLst>
      </pc:sldChg>
      <pc:sldChg chg="add del">
        <pc:chgData name="Temitope Nelson" userId="03ca0b5538a8ccb0" providerId="LiveId" clId="{084879F4-DE04-4271-8CD3-5B8145B5F814}" dt="2024-02-08T21:40:25.707" v="545"/>
        <pc:sldMkLst>
          <pc:docMk/>
          <pc:sldMk cId="3318299500" sldId="316"/>
        </pc:sldMkLst>
      </pc:sldChg>
      <pc:sldChg chg="modSp add del mod">
        <pc:chgData name="Temitope Nelson" userId="03ca0b5538a8ccb0" providerId="LiveId" clId="{084879F4-DE04-4271-8CD3-5B8145B5F814}" dt="2024-02-08T21:42:59.608" v="550" actId="20577"/>
        <pc:sldMkLst>
          <pc:docMk/>
          <pc:sldMk cId="2262120050" sldId="317"/>
        </pc:sldMkLst>
        <pc:graphicFrameChg chg="modGraphic">
          <ac:chgData name="Temitope Nelson" userId="03ca0b5538a8ccb0" providerId="LiveId" clId="{084879F4-DE04-4271-8CD3-5B8145B5F814}" dt="2024-02-08T21:42:59.608" v="550" actId="20577"/>
          <ac:graphicFrameMkLst>
            <pc:docMk/>
            <pc:sldMk cId="2262120050" sldId="317"/>
            <ac:graphicFrameMk id="7" creationId="{2E9D34DB-C0E1-B861-934C-0CC2F886C118}"/>
          </ac:graphicFrameMkLst>
        </pc:graphicFrameChg>
      </pc:sldChg>
      <pc:sldChg chg="modSp add del mod">
        <pc:chgData name="Temitope Nelson" userId="03ca0b5538a8ccb0" providerId="LiveId" clId="{084879F4-DE04-4271-8CD3-5B8145B5F814}" dt="2024-02-08T21:43:50.161" v="560" actId="20577"/>
        <pc:sldMkLst>
          <pc:docMk/>
          <pc:sldMk cId="3955335083" sldId="318"/>
        </pc:sldMkLst>
        <pc:graphicFrameChg chg="modGraphic">
          <ac:chgData name="Temitope Nelson" userId="03ca0b5538a8ccb0" providerId="LiveId" clId="{084879F4-DE04-4271-8CD3-5B8145B5F814}" dt="2024-02-08T21:43:50.161" v="560" actId="20577"/>
          <ac:graphicFrameMkLst>
            <pc:docMk/>
            <pc:sldMk cId="3955335083" sldId="318"/>
            <ac:graphicFrameMk id="7" creationId="{2E9D34DB-C0E1-B861-934C-0CC2F886C118}"/>
          </ac:graphicFrameMkLst>
        </pc:graphicFrameChg>
      </pc:sldChg>
      <pc:sldChg chg="add del">
        <pc:chgData name="Temitope Nelson" userId="03ca0b5538a8ccb0" providerId="LiveId" clId="{084879F4-DE04-4271-8CD3-5B8145B5F814}" dt="2024-02-08T21:40:25.707" v="545"/>
        <pc:sldMkLst>
          <pc:docMk/>
          <pc:sldMk cId="1709963789" sldId="319"/>
        </pc:sldMkLst>
      </pc:sldChg>
      <pc:sldChg chg="modSp add del mod">
        <pc:chgData name="Temitope Nelson" userId="03ca0b5538a8ccb0" providerId="LiveId" clId="{084879F4-DE04-4271-8CD3-5B8145B5F814}" dt="2024-02-08T21:44:36.697" v="563" actId="20577"/>
        <pc:sldMkLst>
          <pc:docMk/>
          <pc:sldMk cId="2764182123" sldId="320"/>
        </pc:sldMkLst>
        <pc:graphicFrameChg chg="modGraphic">
          <ac:chgData name="Temitope Nelson" userId="03ca0b5538a8ccb0" providerId="LiveId" clId="{084879F4-DE04-4271-8CD3-5B8145B5F814}" dt="2024-02-08T21:44:36.697" v="563" actId="20577"/>
          <ac:graphicFrameMkLst>
            <pc:docMk/>
            <pc:sldMk cId="2764182123" sldId="320"/>
            <ac:graphicFrameMk id="7" creationId="{2E9D34DB-C0E1-B861-934C-0CC2F886C118}"/>
          </ac:graphicFrameMkLst>
        </pc:graphicFrameChg>
      </pc:sldChg>
      <pc:sldChg chg="modSp add del mod">
        <pc:chgData name="Temitope Nelson" userId="03ca0b5538a8ccb0" providerId="LiveId" clId="{084879F4-DE04-4271-8CD3-5B8145B5F814}" dt="2024-02-08T21:47:48.196" v="603" actId="404"/>
        <pc:sldMkLst>
          <pc:docMk/>
          <pc:sldMk cId="2103643439" sldId="321"/>
        </pc:sldMkLst>
        <pc:grpChg chg="mod">
          <ac:chgData name="Temitope Nelson" userId="03ca0b5538a8ccb0" providerId="LiveId" clId="{084879F4-DE04-4271-8CD3-5B8145B5F814}" dt="2024-02-08T21:46:16.069" v="593" actId="1037"/>
          <ac:grpSpMkLst>
            <pc:docMk/>
            <pc:sldMk cId="2103643439" sldId="321"/>
            <ac:grpSpMk id="4" creationId="{AC5342A1-2617-4AA3-A32C-A430FD1694A8}"/>
          </ac:grpSpMkLst>
        </pc:grpChg>
        <pc:grpChg chg="mod">
          <ac:chgData name="Temitope Nelson" userId="03ca0b5538a8ccb0" providerId="LiveId" clId="{084879F4-DE04-4271-8CD3-5B8145B5F814}" dt="2024-02-08T21:46:16.069" v="593" actId="1037"/>
          <ac:grpSpMkLst>
            <pc:docMk/>
            <pc:sldMk cId="2103643439" sldId="321"/>
            <ac:grpSpMk id="21" creationId="{4FE58318-8949-C7AC-060F-03C759AF25FE}"/>
          </ac:grpSpMkLst>
        </pc:grpChg>
        <pc:graphicFrameChg chg="mod modGraphic">
          <ac:chgData name="Temitope Nelson" userId="03ca0b5538a8ccb0" providerId="LiveId" clId="{084879F4-DE04-4271-8CD3-5B8145B5F814}" dt="2024-02-08T21:47:48.196" v="603" actId="404"/>
          <ac:graphicFrameMkLst>
            <pc:docMk/>
            <pc:sldMk cId="2103643439" sldId="321"/>
            <ac:graphicFrameMk id="7" creationId="{2E9D34DB-C0E1-B861-934C-0CC2F886C118}"/>
          </ac:graphicFrameMkLst>
        </pc:graphicFrameChg>
      </pc:sldChg>
      <pc:sldChg chg="add del">
        <pc:chgData name="Temitope Nelson" userId="03ca0b5538a8ccb0" providerId="LiveId" clId="{084879F4-DE04-4271-8CD3-5B8145B5F814}" dt="2024-02-08T21:40:25.707" v="545"/>
        <pc:sldMkLst>
          <pc:docMk/>
          <pc:sldMk cId="2892207922" sldId="322"/>
        </pc:sldMkLst>
      </pc:sldChg>
      <pc:sldChg chg="modSp add del mod">
        <pc:chgData name="Temitope Nelson" userId="03ca0b5538a8ccb0" providerId="LiveId" clId="{084879F4-DE04-4271-8CD3-5B8145B5F814}" dt="2024-02-08T21:48:51.434" v="609" actId="20577"/>
        <pc:sldMkLst>
          <pc:docMk/>
          <pc:sldMk cId="2872827579" sldId="323"/>
        </pc:sldMkLst>
        <pc:graphicFrameChg chg="modGraphic">
          <ac:chgData name="Temitope Nelson" userId="03ca0b5538a8ccb0" providerId="LiveId" clId="{084879F4-DE04-4271-8CD3-5B8145B5F814}" dt="2024-02-08T21:48:51.434" v="609" actId="20577"/>
          <ac:graphicFrameMkLst>
            <pc:docMk/>
            <pc:sldMk cId="2872827579" sldId="323"/>
            <ac:graphicFrameMk id="7" creationId="{2E9D34DB-C0E1-B861-934C-0CC2F886C118}"/>
          </ac:graphicFrameMkLst>
        </pc:graphicFrameChg>
      </pc:sldChg>
      <pc:sldChg chg="addSp modSp add mod">
        <pc:chgData name="Temitope Nelson" userId="03ca0b5538a8ccb0" providerId="LiveId" clId="{084879F4-DE04-4271-8CD3-5B8145B5F814}" dt="2024-02-08T21:28:26.138" v="459" actId="1036"/>
        <pc:sldMkLst>
          <pc:docMk/>
          <pc:sldMk cId="192351872" sldId="324"/>
        </pc:sldMkLst>
        <pc:spChg chg="add mod">
          <ac:chgData name="Temitope Nelson" userId="03ca0b5538a8ccb0" providerId="LiveId" clId="{084879F4-DE04-4271-8CD3-5B8145B5F814}" dt="2024-02-08T21:28:22.681" v="455" actId="164"/>
          <ac:spMkLst>
            <pc:docMk/>
            <pc:sldMk cId="192351872" sldId="324"/>
            <ac:spMk id="14" creationId="{C3DBC848-AF39-D1CA-5A2C-D111FB4DA631}"/>
          </ac:spMkLst>
        </pc:spChg>
        <pc:spChg chg="mod">
          <ac:chgData name="Temitope Nelson" userId="03ca0b5538a8ccb0" providerId="LiveId" clId="{084879F4-DE04-4271-8CD3-5B8145B5F814}" dt="2024-02-08T21:19:23.218" v="352" actId="14100"/>
          <ac:spMkLst>
            <pc:docMk/>
            <pc:sldMk cId="192351872" sldId="324"/>
            <ac:spMk id="1816" creationId="{3FADDEF3-BCD7-BA75-4385-A13E32243598}"/>
          </ac:spMkLst>
        </pc:spChg>
        <pc:spChg chg="mod">
          <ac:chgData name="Temitope Nelson" userId="03ca0b5538a8ccb0" providerId="LiveId" clId="{084879F4-DE04-4271-8CD3-5B8145B5F814}" dt="2024-02-08T21:21:44.271" v="394"/>
          <ac:spMkLst>
            <pc:docMk/>
            <pc:sldMk cId="192351872" sldId="324"/>
            <ac:spMk id="1817" creationId="{A589C9FB-B4F5-355B-0FEC-40B9862CFF1F}"/>
          </ac:spMkLst>
        </pc:spChg>
        <pc:spChg chg="mod">
          <ac:chgData name="Temitope Nelson" userId="03ca0b5538a8ccb0" providerId="LiveId" clId="{084879F4-DE04-4271-8CD3-5B8145B5F814}" dt="2024-02-08T21:27:53.645" v="454" actId="404"/>
          <ac:spMkLst>
            <pc:docMk/>
            <pc:sldMk cId="192351872" sldId="324"/>
            <ac:spMk id="1824" creationId="{7B68EB89-465B-96D5-F6C0-2B228969ED4E}"/>
          </ac:spMkLst>
        </pc:spChg>
        <pc:spChg chg="mod">
          <ac:chgData name="Temitope Nelson" userId="03ca0b5538a8ccb0" providerId="LiveId" clId="{084879F4-DE04-4271-8CD3-5B8145B5F814}" dt="2024-02-08T21:24:55.842" v="413" actId="14100"/>
          <ac:spMkLst>
            <pc:docMk/>
            <pc:sldMk cId="192351872" sldId="324"/>
            <ac:spMk id="1825" creationId="{DF41BE1B-DCAD-38C2-3B06-9A8BFEBEF167}"/>
          </ac:spMkLst>
        </pc:spChg>
        <pc:spChg chg="mod">
          <ac:chgData name="Temitope Nelson" userId="03ca0b5538a8ccb0" providerId="LiveId" clId="{084879F4-DE04-4271-8CD3-5B8145B5F814}" dt="2024-02-08T21:25:10.710" v="415" actId="403"/>
          <ac:spMkLst>
            <pc:docMk/>
            <pc:sldMk cId="192351872" sldId="324"/>
            <ac:spMk id="1842" creationId="{A03975A4-4D3E-94CA-1444-B4058643228D}"/>
          </ac:spMkLst>
        </pc:spChg>
        <pc:spChg chg="mod">
          <ac:chgData name="Temitope Nelson" userId="03ca0b5538a8ccb0" providerId="LiveId" clId="{084879F4-DE04-4271-8CD3-5B8145B5F814}" dt="2024-02-08T21:24:17.542" v="411"/>
          <ac:spMkLst>
            <pc:docMk/>
            <pc:sldMk cId="192351872" sldId="324"/>
            <ac:spMk id="1843" creationId="{CFD8C7DF-86D1-F760-FBF3-10FD301E91F4}"/>
          </ac:spMkLst>
        </pc:spChg>
        <pc:grpChg chg="add mod">
          <ac:chgData name="Temitope Nelson" userId="03ca0b5538a8ccb0" providerId="LiveId" clId="{084879F4-DE04-4271-8CD3-5B8145B5F814}" dt="2024-02-08T21:28:26.138" v="459" actId="1036"/>
          <ac:grpSpMkLst>
            <pc:docMk/>
            <pc:sldMk cId="192351872" sldId="324"/>
            <ac:grpSpMk id="15" creationId="{2C7481F4-31A5-D2B4-00DD-4E2F3CDC8470}"/>
          </ac:grpSpMkLst>
        </pc:grpChg>
        <pc:grpChg chg="mod">
          <ac:chgData name="Temitope Nelson" userId="03ca0b5538a8ccb0" providerId="LiveId" clId="{084879F4-DE04-4271-8CD3-5B8145B5F814}" dt="2024-02-08T21:28:22.681" v="455" actId="164"/>
          <ac:grpSpMkLst>
            <pc:docMk/>
            <pc:sldMk cId="192351872" sldId="324"/>
            <ac:grpSpMk id="1814" creationId="{E90E4844-A9F3-73DE-4A42-C5768A7D834C}"/>
          </ac:grpSpMkLst>
        </pc:grpChg>
        <pc:grpChg chg="mod">
          <ac:chgData name="Temitope Nelson" userId="03ca0b5538a8ccb0" providerId="LiveId" clId="{084879F4-DE04-4271-8CD3-5B8145B5F814}" dt="2024-02-08T21:23:06.850" v="406" actId="1076"/>
          <ac:grpSpMkLst>
            <pc:docMk/>
            <pc:sldMk cId="192351872" sldId="324"/>
            <ac:grpSpMk id="1822" creationId="{2527E38D-7012-B361-CC81-37A62F4EF140}"/>
          </ac:grpSpMkLst>
        </pc:grpChg>
        <pc:grpChg chg="mod">
          <ac:chgData name="Temitope Nelson" userId="03ca0b5538a8ccb0" providerId="LiveId" clId="{084879F4-DE04-4271-8CD3-5B8145B5F814}" dt="2024-02-08T21:23:25.054" v="409" actId="1076"/>
          <ac:grpSpMkLst>
            <pc:docMk/>
            <pc:sldMk cId="192351872" sldId="324"/>
            <ac:grpSpMk id="1840" creationId="{CB6359E5-2F95-AF48-50C4-A3FCBE5BFFAB}"/>
          </ac:grpSpMkLst>
        </pc:grpChg>
      </pc:sldChg>
      <pc:sldChg chg="addSp delSp modSp add mod setBg">
        <pc:chgData name="Temitope Nelson" userId="03ca0b5538a8ccb0" providerId="LiveId" clId="{084879F4-DE04-4271-8CD3-5B8145B5F814}" dt="2024-02-08T22:29:09.609" v="1291"/>
        <pc:sldMkLst>
          <pc:docMk/>
          <pc:sldMk cId="1206134799" sldId="325"/>
        </pc:sldMkLst>
        <pc:spChg chg="del">
          <ac:chgData name="Temitope Nelson" userId="03ca0b5538a8ccb0" providerId="LiveId" clId="{084879F4-DE04-4271-8CD3-5B8145B5F814}" dt="2024-02-08T21:36:37.021" v="536" actId="478"/>
          <ac:spMkLst>
            <pc:docMk/>
            <pc:sldMk cId="1206134799" sldId="325"/>
            <ac:spMk id="5" creationId="{7D5E63CB-E0FC-6ACC-964D-DECD368FA80E}"/>
          </ac:spMkLst>
        </pc:spChg>
        <pc:spChg chg="mod">
          <ac:chgData name="Temitope Nelson" userId="03ca0b5538a8ccb0" providerId="LiveId" clId="{084879F4-DE04-4271-8CD3-5B8145B5F814}" dt="2024-02-08T21:54:59.122" v="652" actId="207"/>
          <ac:spMkLst>
            <pc:docMk/>
            <pc:sldMk cId="1206134799" sldId="325"/>
            <ac:spMk id="7" creationId="{602CC7FF-EA4D-BB24-1AC6-C7BAA850BC44}"/>
          </ac:spMkLst>
        </pc:spChg>
        <pc:spChg chg="mod">
          <ac:chgData name="Temitope Nelson" userId="03ca0b5538a8ccb0" providerId="LiveId" clId="{084879F4-DE04-4271-8CD3-5B8145B5F814}" dt="2024-02-08T21:54:59.122" v="652" actId="207"/>
          <ac:spMkLst>
            <pc:docMk/>
            <pc:sldMk cId="1206134799" sldId="325"/>
            <ac:spMk id="8" creationId="{323C54B5-A8DC-9613-9B79-F091F2D41EE7}"/>
          </ac:spMkLst>
        </pc:spChg>
        <pc:spChg chg="mod">
          <ac:chgData name="Temitope Nelson" userId="03ca0b5538a8ccb0" providerId="LiveId" clId="{084879F4-DE04-4271-8CD3-5B8145B5F814}" dt="2024-02-08T21:54:59.122" v="652" actId="207"/>
          <ac:spMkLst>
            <pc:docMk/>
            <pc:sldMk cId="1206134799" sldId="325"/>
            <ac:spMk id="10" creationId="{5D992AEF-C066-BAA4-A9D4-DF29715804DA}"/>
          </ac:spMkLst>
        </pc:spChg>
        <pc:spChg chg="mod">
          <ac:chgData name="Temitope Nelson" userId="03ca0b5538a8ccb0" providerId="LiveId" clId="{084879F4-DE04-4271-8CD3-5B8145B5F814}" dt="2024-02-08T21:54:59.122" v="652" actId="207"/>
          <ac:spMkLst>
            <pc:docMk/>
            <pc:sldMk cId="1206134799" sldId="325"/>
            <ac:spMk id="11" creationId="{54EC0123-8FF9-EE70-EE54-F4FA842CADDA}"/>
          </ac:spMkLst>
        </pc:spChg>
        <pc:spChg chg="mod">
          <ac:chgData name="Temitope Nelson" userId="03ca0b5538a8ccb0" providerId="LiveId" clId="{084879F4-DE04-4271-8CD3-5B8145B5F814}" dt="2024-02-08T21:54:59.122" v="652" actId="207"/>
          <ac:spMkLst>
            <pc:docMk/>
            <pc:sldMk cId="1206134799" sldId="325"/>
            <ac:spMk id="13" creationId="{DA8DBF38-425B-5766-149F-0495028298E6}"/>
          </ac:spMkLst>
        </pc:spChg>
        <pc:spChg chg="mod">
          <ac:chgData name="Temitope Nelson" userId="03ca0b5538a8ccb0" providerId="LiveId" clId="{084879F4-DE04-4271-8CD3-5B8145B5F814}" dt="2024-02-08T21:54:59.122" v="652" actId="207"/>
          <ac:spMkLst>
            <pc:docMk/>
            <pc:sldMk cId="1206134799" sldId="325"/>
            <ac:spMk id="14" creationId="{38BA6723-DAF6-7901-14FC-784486A283EA}"/>
          </ac:spMkLst>
        </pc:spChg>
        <pc:spChg chg="mod">
          <ac:chgData name="Temitope Nelson" userId="03ca0b5538a8ccb0" providerId="LiveId" clId="{084879F4-DE04-4271-8CD3-5B8145B5F814}" dt="2024-02-08T21:54:59.122" v="652" actId="207"/>
          <ac:spMkLst>
            <pc:docMk/>
            <pc:sldMk cId="1206134799" sldId="325"/>
            <ac:spMk id="16" creationId="{7DAF1997-64F3-7A2B-8247-9F8FC6B74AE9}"/>
          </ac:spMkLst>
        </pc:spChg>
        <pc:spChg chg="mod">
          <ac:chgData name="Temitope Nelson" userId="03ca0b5538a8ccb0" providerId="LiveId" clId="{084879F4-DE04-4271-8CD3-5B8145B5F814}" dt="2024-02-08T21:54:59.122" v="652" actId="207"/>
          <ac:spMkLst>
            <pc:docMk/>
            <pc:sldMk cId="1206134799" sldId="325"/>
            <ac:spMk id="17" creationId="{1D72AB14-3043-B271-1B9A-C4F97CA4F7BD}"/>
          </ac:spMkLst>
        </pc:spChg>
        <pc:spChg chg="mod">
          <ac:chgData name="Temitope Nelson" userId="03ca0b5538a8ccb0" providerId="LiveId" clId="{084879F4-DE04-4271-8CD3-5B8145B5F814}" dt="2024-02-08T21:53:34.656" v="646" actId="14100"/>
          <ac:spMkLst>
            <pc:docMk/>
            <pc:sldMk cId="1206134799" sldId="325"/>
            <ac:spMk id="21" creationId="{FF36D7E7-F52B-69E1-C40E-903B03527C1F}"/>
          </ac:spMkLst>
        </pc:spChg>
        <pc:spChg chg="mod">
          <ac:chgData name="Temitope Nelson" userId="03ca0b5538a8ccb0" providerId="LiveId" clId="{084879F4-DE04-4271-8CD3-5B8145B5F814}" dt="2024-02-08T21:54:59.122" v="652" actId="207"/>
          <ac:spMkLst>
            <pc:docMk/>
            <pc:sldMk cId="1206134799" sldId="325"/>
            <ac:spMk id="23" creationId="{580AA9BC-F25E-6D9A-FE4D-C26B3CD0BABB}"/>
          </ac:spMkLst>
        </pc:spChg>
        <pc:spChg chg="mod">
          <ac:chgData name="Temitope Nelson" userId="03ca0b5538a8ccb0" providerId="LiveId" clId="{084879F4-DE04-4271-8CD3-5B8145B5F814}" dt="2024-02-08T21:54:59.122" v="652" actId="207"/>
          <ac:spMkLst>
            <pc:docMk/>
            <pc:sldMk cId="1206134799" sldId="325"/>
            <ac:spMk id="24" creationId="{4128FD23-FAB2-D378-501E-A67DA5AEC1BD}"/>
          </ac:spMkLst>
        </pc:spChg>
        <pc:spChg chg="mod">
          <ac:chgData name="Temitope Nelson" userId="03ca0b5538a8ccb0" providerId="LiveId" clId="{084879F4-DE04-4271-8CD3-5B8145B5F814}" dt="2024-02-08T21:54:59.122" v="652" actId="207"/>
          <ac:spMkLst>
            <pc:docMk/>
            <pc:sldMk cId="1206134799" sldId="325"/>
            <ac:spMk id="26" creationId="{E49EBEF0-D270-128D-26B5-1213D7768378}"/>
          </ac:spMkLst>
        </pc:spChg>
        <pc:spChg chg="mod">
          <ac:chgData name="Temitope Nelson" userId="03ca0b5538a8ccb0" providerId="LiveId" clId="{084879F4-DE04-4271-8CD3-5B8145B5F814}" dt="2024-02-08T21:54:59.122" v="652" actId="207"/>
          <ac:spMkLst>
            <pc:docMk/>
            <pc:sldMk cId="1206134799" sldId="325"/>
            <ac:spMk id="27" creationId="{FE9FF82E-8E9C-11D6-8CCE-C02A4EC6F55F}"/>
          </ac:spMkLst>
        </pc:spChg>
        <pc:spChg chg="mod">
          <ac:chgData name="Temitope Nelson" userId="03ca0b5538a8ccb0" providerId="LiveId" clId="{084879F4-DE04-4271-8CD3-5B8145B5F814}" dt="2024-02-08T21:54:59.122" v="652" actId="207"/>
          <ac:spMkLst>
            <pc:docMk/>
            <pc:sldMk cId="1206134799" sldId="325"/>
            <ac:spMk id="29" creationId="{DBCED19D-2CC3-1C9F-56AF-B18A66A35415}"/>
          </ac:spMkLst>
        </pc:spChg>
        <pc:spChg chg="mod">
          <ac:chgData name="Temitope Nelson" userId="03ca0b5538a8ccb0" providerId="LiveId" clId="{084879F4-DE04-4271-8CD3-5B8145B5F814}" dt="2024-02-08T21:53:16.039" v="642" actId="1076"/>
          <ac:spMkLst>
            <pc:docMk/>
            <pc:sldMk cId="1206134799" sldId="325"/>
            <ac:spMk id="30" creationId="{219CD6DD-821C-C725-7B16-4387B1E2D928}"/>
          </ac:spMkLst>
        </pc:spChg>
        <pc:spChg chg="mod">
          <ac:chgData name="Temitope Nelson" userId="03ca0b5538a8ccb0" providerId="LiveId" clId="{084879F4-DE04-4271-8CD3-5B8145B5F814}" dt="2024-02-08T21:54:15.454" v="649" actId="207"/>
          <ac:spMkLst>
            <pc:docMk/>
            <pc:sldMk cId="1206134799" sldId="325"/>
            <ac:spMk id="31" creationId="{8B0B4524-760C-DF01-F38D-9F43F170E011}"/>
          </ac:spMkLst>
        </pc:spChg>
        <pc:spChg chg="mod">
          <ac:chgData name="Temitope Nelson" userId="03ca0b5538a8ccb0" providerId="LiveId" clId="{084879F4-DE04-4271-8CD3-5B8145B5F814}" dt="2024-02-08T21:54:59.122" v="652" actId="207"/>
          <ac:spMkLst>
            <pc:docMk/>
            <pc:sldMk cId="1206134799" sldId="325"/>
            <ac:spMk id="32" creationId="{0C3966D2-3F00-482C-124C-0B52FA6AE652}"/>
          </ac:spMkLst>
        </pc:spChg>
        <pc:spChg chg="mod">
          <ac:chgData name="Temitope Nelson" userId="03ca0b5538a8ccb0" providerId="LiveId" clId="{084879F4-DE04-4271-8CD3-5B8145B5F814}" dt="2024-02-08T21:54:59.122" v="652" actId="207"/>
          <ac:spMkLst>
            <pc:docMk/>
            <pc:sldMk cId="1206134799" sldId="325"/>
            <ac:spMk id="34" creationId="{80C12C57-0A19-7103-808C-6A3DC63BF760}"/>
          </ac:spMkLst>
        </pc:spChg>
        <pc:spChg chg="mod">
          <ac:chgData name="Temitope Nelson" userId="03ca0b5538a8ccb0" providerId="LiveId" clId="{084879F4-DE04-4271-8CD3-5B8145B5F814}" dt="2024-02-08T21:54:59.122" v="652" actId="207"/>
          <ac:spMkLst>
            <pc:docMk/>
            <pc:sldMk cId="1206134799" sldId="325"/>
            <ac:spMk id="35" creationId="{7387CE51-6839-40FA-41B8-38AC01B17E1C}"/>
          </ac:spMkLst>
        </pc:spChg>
        <pc:spChg chg="mod">
          <ac:chgData name="Temitope Nelson" userId="03ca0b5538a8ccb0" providerId="LiveId" clId="{084879F4-DE04-4271-8CD3-5B8145B5F814}" dt="2024-02-08T21:54:59.122" v="652" actId="207"/>
          <ac:spMkLst>
            <pc:docMk/>
            <pc:sldMk cId="1206134799" sldId="325"/>
            <ac:spMk id="37" creationId="{3512141F-D3A4-5108-0D97-055C86CB474E}"/>
          </ac:spMkLst>
        </pc:spChg>
        <pc:spChg chg="mod">
          <ac:chgData name="Temitope Nelson" userId="03ca0b5538a8ccb0" providerId="LiveId" clId="{084879F4-DE04-4271-8CD3-5B8145B5F814}" dt="2024-02-08T21:54:59.122" v="652" actId="207"/>
          <ac:spMkLst>
            <pc:docMk/>
            <pc:sldMk cId="1206134799" sldId="325"/>
            <ac:spMk id="38" creationId="{ECAF1718-3AA0-D80E-8717-B8AB44693F8A}"/>
          </ac:spMkLst>
        </pc:spChg>
        <pc:spChg chg="mod">
          <ac:chgData name="Temitope Nelson" userId="03ca0b5538a8ccb0" providerId="LiveId" clId="{084879F4-DE04-4271-8CD3-5B8145B5F814}" dt="2024-02-08T21:54:59.122" v="652" actId="207"/>
          <ac:spMkLst>
            <pc:docMk/>
            <pc:sldMk cId="1206134799" sldId="325"/>
            <ac:spMk id="40" creationId="{93058C7F-B18B-0A19-1468-F153BE6FE226}"/>
          </ac:spMkLst>
        </pc:spChg>
        <pc:spChg chg="mod">
          <ac:chgData name="Temitope Nelson" userId="03ca0b5538a8ccb0" providerId="LiveId" clId="{084879F4-DE04-4271-8CD3-5B8145B5F814}" dt="2024-02-08T21:54:59.122" v="652" actId="207"/>
          <ac:spMkLst>
            <pc:docMk/>
            <pc:sldMk cId="1206134799" sldId="325"/>
            <ac:spMk id="41" creationId="{E21F033B-8CC6-E761-8203-692C78A4D1D1}"/>
          </ac:spMkLst>
        </pc:spChg>
        <pc:spChg chg="add mod">
          <ac:chgData name="Temitope Nelson" userId="03ca0b5538a8ccb0" providerId="LiveId" clId="{084879F4-DE04-4271-8CD3-5B8145B5F814}" dt="2024-02-08T21:58:46.466" v="732" actId="20577"/>
          <ac:spMkLst>
            <pc:docMk/>
            <pc:sldMk cId="1206134799" sldId="325"/>
            <ac:spMk id="42" creationId="{070507F4-8235-8F93-9CB6-581E8A679BD1}"/>
          </ac:spMkLst>
        </pc:spChg>
        <pc:spChg chg="add mod">
          <ac:chgData name="Temitope Nelson" userId="03ca0b5538a8ccb0" providerId="LiveId" clId="{084879F4-DE04-4271-8CD3-5B8145B5F814}" dt="2024-02-08T21:58:42.416" v="731" actId="20577"/>
          <ac:spMkLst>
            <pc:docMk/>
            <pc:sldMk cId="1206134799" sldId="325"/>
            <ac:spMk id="43" creationId="{B9D5745E-4DA2-1FFB-5E1C-715408FDC252}"/>
          </ac:spMkLst>
        </pc:spChg>
        <pc:spChg chg="add mod">
          <ac:chgData name="Temitope Nelson" userId="03ca0b5538a8ccb0" providerId="LiveId" clId="{084879F4-DE04-4271-8CD3-5B8145B5F814}" dt="2024-02-08T21:58:38.799" v="730" actId="20577"/>
          <ac:spMkLst>
            <pc:docMk/>
            <pc:sldMk cId="1206134799" sldId="325"/>
            <ac:spMk id="44" creationId="{6C032955-15DB-E12E-6C18-5147B210A33C}"/>
          </ac:spMkLst>
        </pc:spChg>
        <pc:spChg chg="add mod">
          <ac:chgData name="Temitope Nelson" userId="03ca0b5538a8ccb0" providerId="LiveId" clId="{084879F4-DE04-4271-8CD3-5B8145B5F814}" dt="2024-02-08T21:58:35.495" v="729" actId="20577"/>
          <ac:spMkLst>
            <pc:docMk/>
            <pc:sldMk cId="1206134799" sldId="325"/>
            <ac:spMk id="45" creationId="{6ABF7967-B87E-1B60-9A1C-5E90435312D1}"/>
          </ac:spMkLst>
        </pc:spChg>
        <pc:spChg chg="add mod">
          <ac:chgData name="Temitope Nelson" userId="03ca0b5538a8ccb0" providerId="LiveId" clId="{084879F4-DE04-4271-8CD3-5B8145B5F814}" dt="2024-02-08T21:59:04.409" v="736" actId="20577"/>
          <ac:spMkLst>
            <pc:docMk/>
            <pc:sldMk cId="1206134799" sldId="325"/>
            <ac:spMk id="46" creationId="{C46A45D1-A34D-BFD6-110F-646434938F72}"/>
          </ac:spMkLst>
        </pc:spChg>
        <pc:spChg chg="add mod">
          <ac:chgData name="Temitope Nelson" userId="03ca0b5538a8ccb0" providerId="LiveId" clId="{084879F4-DE04-4271-8CD3-5B8145B5F814}" dt="2024-02-08T21:59:23.134" v="742" actId="20577"/>
          <ac:spMkLst>
            <pc:docMk/>
            <pc:sldMk cId="1206134799" sldId="325"/>
            <ac:spMk id="47" creationId="{240CDEE6-2FE2-56BB-56F3-5696D2E50B27}"/>
          </ac:spMkLst>
        </pc:spChg>
        <pc:spChg chg="add mod">
          <ac:chgData name="Temitope Nelson" userId="03ca0b5538a8ccb0" providerId="LiveId" clId="{084879F4-DE04-4271-8CD3-5B8145B5F814}" dt="2024-02-08T22:00:40.151" v="754" actId="20577"/>
          <ac:spMkLst>
            <pc:docMk/>
            <pc:sldMk cId="1206134799" sldId="325"/>
            <ac:spMk id="48" creationId="{6EC23819-7957-F33F-C5FD-A1AF49470CEB}"/>
          </ac:spMkLst>
        </pc:spChg>
        <pc:spChg chg="add mod">
          <ac:chgData name="Temitope Nelson" userId="03ca0b5538a8ccb0" providerId="LiveId" clId="{084879F4-DE04-4271-8CD3-5B8145B5F814}" dt="2024-02-08T22:01:03.599" v="756" actId="20577"/>
          <ac:spMkLst>
            <pc:docMk/>
            <pc:sldMk cId="1206134799" sldId="325"/>
            <ac:spMk id="49" creationId="{CBB2FC93-C425-3393-B837-F88752DC0DE8}"/>
          </ac:spMkLst>
        </pc:spChg>
        <pc:spChg chg="add mod">
          <ac:chgData name="Temitope Nelson" userId="03ca0b5538a8ccb0" providerId="LiveId" clId="{084879F4-DE04-4271-8CD3-5B8145B5F814}" dt="2024-02-08T21:54:59.122" v="652" actId="207"/>
          <ac:spMkLst>
            <pc:docMk/>
            <pc:sldMk cId="1206134799" sldId="325"/>
            <ac:spMk id="50" creationId="{23525BD6-70F9-5CA2-2DEE-0B1C711FAA73}"/>
          </ac:spMkLst>
        </pc:spChg>
        <pc:spChg chg="add mod">
          <ac:chgData name="Temitope Nelson" userId="03ca0b5538a8ccb0" providerId="LiveId" clId="{084879F4-DE04-4271-8CD3-5B8145B5F814}" dt="2024-02-08T22:00:15.343" v="749" actId="20577"/>
          <ac:spMkLst>
            <pc:docMk/>
            <pc:sldMk cId="1206134799" sldId="325"/>
            <ac:spMk id="52" creationId="{FD818B36-E345-A57D-13A2-4150C47DC5FB}"/>
          </ac:spMkLst>
        </pc:spChg>
        <pc:spChg chg="del">
          <ac:chgData name="Temitope Nelson" userId="03ca0b5538a8ccb0" providerId="LiveId" clId="{084879F4-DE04-4271-8CD3-5B8145B5F814}" dt="2024-02-08T21:36:37.021" v="536" actId="478"/>
          <ac:spMkLst>
            <pc:docMk/>
            <pc:sldMk cId="1206134799" sldId="325"/>
            <ac:spMk id="87" creationId="{671C9AD2-D685-7E05-FB95-DDA2D99949CD}"/>
          </ac:spMkLst>
        </pc:spChg>
        <pc:spChg chg="del">
          <ac:chgData name="Temitope Nelson" userId="03ca0b5538a8ccb0" providerId="LiveId" clId="{084879F4-DE04-4271-8CD3-5B8145B5F814}" dt="2024-02-08T21:36:37.021" v="536" actId="478"/>
          <ac:spMkLst>
            <pc:docMk/>
            <pc:sldMk cId="1206134799" sldId="325"/>
            <ac:spMk id="92" creationId="{E43F9A99-DE61-0C4C-9936-324721E38558}"/>
          </ac:spMkLst>
        </pc:spChg>
        <pc:spChg chg="del">
          <ac:chgData name="Temitope Nelson" userId="03ca0b5538a8ccb0" providerId="LiveId" clId="{084879F4-DE04-4271-8CD3-5B8145B5F814}" dt="2024-02-08T21:36:37.021" v="536" actId="478"/>
          <ac:spMkLst>
            <pc:docMk/>
            <pc:sldMk cId="1206134799" sldId="325"/>
            <ac:spMk id="97" creationId="{B2478419-4D23-D6B4-3B9B-EC4612C57687}"/>
          </ac:spMkLst>
        </pc:spChg>
        <pc:spChg chg="del">
          <ac:chgData name="Temitope Nelson" userId="03ca0b5538a8ccb0" providerId="LiveId" clId="{084879F4-DE04-4271-8CD3-5B8145B5F814}" dt="2024-02-08T21:36:37.021" v="536" actId="478"/>
          <ac:spMkLst>
            <pc:docMk/>
            <pc:sldMk cId="1206134799" sldId="325"/>
            <ac:spMk id="102" creationId="{ED1BF4AF-36D5-9FC8-436C-90BA4B466BF1}"/>
          </ac:spMkLst>
        </pc:spChg>
        <pc:spChg chg="del">
          <ac:chgData name="Temitope Nelson" userId="03ca0b5538a8ccb0" providerId="LiveId" clId="{084879F4-DE04-4271-8CD3-5B8145B5F814}" dt="2024-02-08T21:36:37.021" v="536" actId="478"/>
          <ac:spMkLst>
            <pc:docMk/>
            <pc:sldMk cId="1206134799" sldId="325"/>
            <ac:spMk id="107" creationId="{6F8DF098-AC07-B938-7ABA-608464C7C41A}"/>
          </ac:spMkLst>
        </pc:spChg>
        <pc:spChg chg="del">
          <ac:chgData name="Temitope Nelson" userId="03ca0b5538a8ccb0" providerId="LiveId" clId="{084879F4-DE04-4271-8CD3-5B8145B5F814}" dt="2024-02-08T21:36:37.021" v="536" actId="478"/>
          <ac:spMkLst>
            <pc:docMk/>
            <pc:sldMk cId="1206134799" sldId="325"/>
            <ac:spMk id="112" creationId="{EBB1E3A3-EB04-9FD9-5048-95AA2F1E09BD}"/>
          </ac:spMkLst>
        </pc:spChg>
        <pc:spChg chg="del">
          <ac:chgData name="Temitope Nelson" userId="03ca0b5538a8ccb0" providerId="LiveId" clId="{084879F4-DE04-4271-8CD3-5B8145B5F814}" dt="2024-02-08T21:36:37.021" v="536" actId="478"/>
          <ac:spMkLst>
            <pc:docMk/>
            <pc:sldMk cId="1206134799" sldId="325"/>
            <ac:spMk id="117" creationId="{39EC3B62-6E5F-F58F-16F6-D24199BAD57D}"/>
          </ac:spMkLst>
        </pc:spChg>
        <pc:spChg chg="del">
          <ac:chgData name="Temitope Nelson" userId="03ca0b5538a8ccb0" providerId="LiveId" clId="{084879F4-DE04-4271-8CD3-5B8145B5F814}" dt="2024-02-08T21:36:37.021" v="536" actId="478"/>
          <ac:spMkLst>
            <pc:docMk/>
            <pc:sldMk cId="1206134799" sldId="325"/>
            <ac:spMk id="127" creationId="{5DC86E25-5572-2C95-70EE-9049032CC80C}"/>
          </ac:spMkLst>
        </pc:spChg>
        <pc:spChg chg="del">
          <ac:chgData name="Temitope Nelson" userId="03ca0b5538a8ccb0" providerId="LiveId" clId="{084879F4-DE04-4271-8CD3-5B8145B5F814}" dt="2024-02-08T21:36:37.021" v="536" actId="478"/>
          <ac:spMkLst>
            <pc:docMk/>
            <pc:sldMk cId="1206134799" sldId="325"/>
            <ac:spMk id="132" creationId="{2D3B7B17-02DF-AE96-F7D3-A0CA69E09811}"/>
          </ac:spMkLst>
        </pc:spChg>
        <pc:spChg chg="del">
          <ac:chgData name="Temitope Nelson" userId="03ca0b5538a8ccb0" providerId="LiveId" clId="{084879F4-DE04-4271-8CD3-5B8145B5F814}" dt="2024-02-08T21:36:37.021" v="536" actId="478"/>
          <ac:spMkLst>
            <pc:docMk/>
            <pc:sldMk cId="1206134799" sldId="325"/>
            <ac:spMk id="139" creationId="{6F2E1990-4C95-FB91-E33C-A357E7D32FCA}"/>
          </ac:spMkLst>
        </pc:spChg>
        <pc:spChg chg="del">
          <ac:chgData name="Temitope Nelson" userId="03ca0b5538a8ccb0" providerId="LiveId" clId="{084879F4-DE04-4271-8CD3-5B8145B5F814}" dt="2024-02-08T21:36:37.021" v="536" actId="478"/>
          <ac:spMkLst>
            <pc:docMk/>
            <pc:sldMk cId="1206134799" sldId="325"/>
            <ac:spMk id="141" creationId="{4627B3C6-9D31-4349-E69E-22EFC7D57DE1}"/>
          </ac:spMkLst>
        </pc:spChg>
        <pc:spChg chg="del">
          <ac:chgData name="Temitope Nelson" userId="03ca0b5538a8ccb0" providerId="LiveId" clId="{084879F4-DE04-4271-8CD3-5B8145B5F814}" dt="2024-02-08T21:36:37.021" v="536" actId="478"/>
          <ac:spMkLst>
            <pc:docMk/>
            <pc:sldMk cId="1206134799" sldId="325"/>
            <ac:spMk id="143" creationId="{E0697D24-6FFA-83D1-2EA0-3C09E6EDCAAA}"/>
          </ac:spMkLst>
        </pc:spChg>
        <pc:spChg chg="del">
          <ac:chgData name="Temitope Nelson" userId="03ca0b5538a8ccb0" providerId="LiveId" clId="{084879F4-DE04-4271-8CD3-5B8145B5F814}" dt="2024-02-08T21:36:37.021" v="536" actId="478"/>
          <ac:spMkLst>
            <pc:docMk/>
            <pc:sldMk cId="1206134799" sldId="325"/>
            <ac:spMk id="145" creationId="{02212E36-D98A-EDE9-B980-ED650677EFBA}"/>
          </ac:spMkLst>
        </pc:spChg>
        <pc:spChg chg="del">
          <ac:chgData name="Temitope Nelson" userId="03ca0b5538a8ccb0" providerId="LiveId" clId="{084879F4-DE04-4271-8CD3-5B8145B5F814}" dt="2024-02-08T21:36:37.021" v="536" actId="478"/>
          <ac:spMkLst>
            <pc:docMk/>
            <pc:sldMk cId="1206134799" sldId="325"/>
            <ac:spMk id="147" creationId="{A9BD38CD-066D-DBCB-64DA-8263BB6B08D1}"/>
          </ac:spMkLst>
        </pc:spChg>
        <pc:spChg chg="del">
          <ac:chgData name="Temitope Nelson" userId="03ca0b5538a8ccb0" providerId="LiveId" clId="{084879F4-DE04-4271-8CD3-5B8145B5F814}" dt="2024-02-08T21:36:37.021" v="536" actId="478"/>
          <ac:spMkLst>
            <pc:docMk/>
            <pc:sldMk cId="1206134799" sldId="325"/>
            <ac:spMk id="149" creationId="{954F0765-148D-BEE4-1846-C3E63B40460A}"/>
          </ac:spMkLst>
        </pc:spChg>
        <pc:spChg chg="del">
          <ac:chgData name="Temitope Nelson" userId="03ca0b5538a8ccb0" providerId="LiveId" clId="{084879F4-DE04-4271-8CD3-5B8145B5F814}" dt="2024-02-08T21:36:37.021" v="536" actId="478"/>
          <ac:spMkLst>
            <pc:docMk/>
            <pc:sldMk cId="1206134799" sldId="325"/>
            <ac:spMk id="151" creationId="{6BA3BB40-5528-93EB-73EB-EEC1269030A8}"/>
          </ac:spMkLst>
        </pc:spChg>
        <pc:spChg chg="del">
          <ac:chgData name="Temitope Nelson" userId="03ca0b5538a8ccb0" providerId="LiveId" clId="{084879F4-DE04-4271-8CD3-5B8145B5F814}" dt="2024-02-08T21:36:37.021" v="536" actId="478"/>
          <ac:spMkLst>
            <pc:docMk/>
            <pc:sldMk cId="1206134799" sldId="325"/>
            <ac:spMk id="153" creationId="{1A4195D9-18F7-0C54-3C88-25D5941A4237}"/>
          </ac:spMkLst>
        </pc:spChg>
        <pc:spChg chg="del">
          <ac:chgData name="Temitope Nelson" userId="03ca0b5538a8ccb0" providerId="LiveId" clId="{084879F4-DE04-4271-8CD3-5B8145B5F814}" dt="2024-02-08T21:36:37.021" v="536" actId="478"/>
          <ac:spMkLst>
            <pc:docMk/>
            <pc:sldMk cId="1206134799" sldId="325"/>
            <ac:spMk id="155" creationId="{EE29597D-6C94-7AE5-9709-0833AE0A28F3}"/>
          </ac:spMkLst>
        </pc:spChg>
        <pc:spChg chg="del">
          <ac:chgData name="Temitope Nelson" userId="03ca0b5538a8ccb0" providerId="LiveId" clId="{084879F4-DE04-4271-8CD3-5B8145B5F814}" dt="2024-02-08T21:36:37.021" v="536" actId="478"/>
          <ac:spMkLst>
            <pc:docMk/>
            <pc:sldMk cId="1206134799" sldId="325"/>
            <ac:spMk id="157" creationId="{20A673AF-A8FC-C35F-A03F-8FD7B7A56750}"/>
          </ac:spMkLst>
        </pc:spChg>
        <pc:grpChg chg="del">
          <ac:chgData name="Temitope Nelson" userId="03ca0b5538a8ccb0" providerId="LiveId" clId="{084879F4-DE04-4271-8CD3-5B8145B5F814}" dt="2024-02-08T21:36:37.021" v="536" actId="478"/>
          <ac:grpSpMkLst>
            <pc:docMk/>
            <pc:sldMk cId="1206134799" sldId="325"/>
            <ac:grpSpMk id="2" creationId="{6FCFA78F-BA49-6B7D-793A-D1E17F23D5DF}"/>
          </ac:grpSpMkLst>
        </pc:grpChg>
        <pc:grpChg chg="add mod">
          <ac:chgData name="Temitope Nelson" userId="03ca0b5538a8ccb0" providerId="LiveId" clId="{084879F4-DE04-4271-8CD3-5B8145B5F814}" dt="2024-02-08T21:51:15.157" v="617" actId="1076"/>
          <ac:grpSpMkLst>
            <pc:docMk/>
            <pc:sldMk cId="1206134799" sldId="325"/>
            <ac:grpSpMk id="6" creationId="{9E7E4023-FE18-94A6-C175-BBF872589292}"/>
          </ac:grpSpMkLst>
        </pc:grpChg>
        <pc:grpChg chg="add mod">
          <ac:chgData name="Temitope Nelson" userId="03ca0b5538a8ccb0" providerId="LiveId" clId="{084879F4-DE04-4271-8CD3-5B8145B5F814}" dt="2024-02-08T21:51:15.157" v="617" actId="1076"/>
          <ac:grpSpMkLst>
            <pc:docMk/>
            <pc:sldMk cId="1206134799" sldId="325"/>
            <ac:grpSpMk id="9" creationId="{797FA8C1-D3A7-A86C-4B8F-08829873D614}"/>
          </ac:grpSpMkLst>
        </pc:grpChg>
        <pc:grpChg chg="add mod">
          <ac:chgData name="Temitope Nelson" userId="03ca0b5538a8ccb0" providerId="LiveId" clId="{084879F4-DE04-4271-8CD3-5B8145B5F814}" dt="2024-02-08T21:51:15.157" v="617" actId="1076"/>
          <ac:grpSpMkLst>
            <pc:docMk/>
            <pc:sldMk cId="1206134799" sldId="325"/>
            <ac:grpSpMk id="12" creationId="{C6F53B7B-86CA-E9E8-03CB-587080011A8D}"/>
          </ac:grpSpMkLst>
        </pc:grpChg>
        <pc:grpChg chg="add mod">
          <ac:chgData name="Temitope Nelson" userId="03ca0b5538a8ccb0" providerId="LiveId" clId="{084879F4-DE04-4271-8CD3-5B8145B5F814}" dt="2024-02-08T21:51:15.157" v="617" actId="1076"/>
          <ac:grpSpMkLst>
            <pc:docMk/>
            <pc:sldMk cId="1206134799" sldId="325"/>
            <ac:grpSpMk id="15" creationId="{DE9609AF-DD38-05BF-8F30-8F982BBE24F4}"/>
          </ac:grpSpMkLst>
        </pc:grpChg>
        <pc:grpChg chg="mod">
          <ac:chgData name="Temitope Nelson" userId="03ca0b5538a8ccb0" providerId="LiveId" clId="{084879F4-DE04-4271-8CD3-5B8145B5F814}" dt="2024-02-08T21:55:17.501" v="655" actId="164"/>
          <ac:grpSpMkLst>
            <pc:docMk/>
            <pc:sldMk cId="1206134799" sldId="325"/>
            <ac:grpSpMk id="18" creationId="{2762DD08-80B2-051E-5B34-9EFC178715CD}"/>
          </ac:grpSpMkLst>
        </pc:grpChg>
        <pc:grpChg chg="mod">
          <ac:chgData name="Temitope Nelson" userId="03ca0b5538a8ccb0" providerId="LiveId" clId="{084879F4-DE04-4271-8CD3-5B8145B5F814}" dt="2024-02-08T21:55:17.501" v="655" actId="164"/>
          <ac:grpSpMkLst>
            <pc:docMk/>
            <pc:sldMk cId="1206134799" sldId="325"/>
            <ac:grpSpMk id="20" creationId="{809DD8F4-6551-28F6-E13B-7BCF6889DD57}"/>
          </ac:grpSpMkLst>
        </pc:grpChg>
        <pc:grpChg chg="add mod">
          <ac:chgData name="Temitope Nelson" userId="03ca0b5538a8ccb0" providerId="LiveId" clId="{084879F4-DE04-4271-8CD3-5B8145B5F814}" dt="2024-02-08T21:51:15.157" v="617" actId="1076"/>
          <ac:grpSpMkLst>
            <pc:docMk/>
            <pc:sldMk cId="1206134799" sldId="325"/>
            <ac:grpSpMk id="22" creationId="{82677109-83C7-8B3B-6F7E-60FA9208BF5F}"/>
          </ac:grpSpMkLst>
        </pc:grpChg>
        <pc:grpChg chg="add mod">
          <ac:chgData name="Temitope Nelson" userId="03ca0b5538a8ccb0" providerId="LiveId" clId="{084879F4-DE04-4271-8CD3-5B8145B5F814}" dt="2024-02-08T21:51:15.157" v="617" actId="1076"/>
          <ac:grpSpMkLst>
            <pc:docMk/>
            <pc:sldMk cId="1206134799" sldId="325"/>
            <ac:grpSpMk id="25" creationId="{322F68CD-D2A3-D42E-1A0D-D853B87F9C19}"/>
          </ac:grpSpMkLst>
        </pc:grpChg>
        <pc:grpChg chg="add mod">
          <ac:chgData name="Temitope Nelson" userId="03ca0b5538a8ccb0" providerId="LiveId" clId="{084879F4-DE04-4271-8CD3-5B8145B5F814}" dt="2024-02-08T21:51:15.157" v="617" actId="1076"/>
          <ac:grpSpMkLst>
            <pc:docMk/>
            <pc:sldMk cId="1206134799" sldId="325"/>
            <ac:grpSpMk id="28" creationId="{B8EBACE8-9354-3A56-20B3-5A47DE5F6D0E}"/>
          </ac:grpSpMkLst>
        </pc:grpChg>
        <pc:grpChg chg="add mod">
          <ac:chgData name="Temitope Nelson" userId="03ca0b5538a8ccb0" providerId="LiveId" clId="{084879F4-DE04-4271-8CD3-5B8145B5F814}" dt="2024-02-08T21:51:15.157" v="617" actId="1076"/>
          <ac:grpSpMkLst>
            <pc:docMk/>
            <pc:sldMk cId="1206134799" sldId="325"/>
            <ac:grpSpMk id="33" creationId="{6843C672-AEF0-1D3A-916F-63E9C7ACD1D5}"/>
          </ac:grpSpMkLst>
        </pc:grpChg>
        <pc:grpChg chg="add mod">
          <ac:chgData name="Temitope Nelson" userId="03ca0b5538a8ccb0" providerId="LiveId" clId="{084879F4-DE04-4271-8CD3-5B8145B5F814}" dt="2024-02-08T21:51:15.157" v="617" actId="1076"/>
          <ac:grpSpMkLst>
            <pc:docMk/>
            <pc:sldMk cId="1206134799" sldId="325"/>
            <ac:grpSpMk id="36" creationId="{E8F25896-2143-BC01-5685-5AE9884CC7E8}"/>
          </ac:grpSpMkLst>
        </pc:grpChg>
        <pc:grpChg chg="add mod">
          <ac:chgData name="Temitope Nelson" userId="03ca0b5538a8ccb0" providerId="LiveId" clId="{084879F4-DE04-4271-8CD3-5B8145B5F814}" dt="2024-02-08T21:51:15.157" v="617" actId="1076"/>
          <ac:grpSpMkLst>
            <pc:docMk/>
            <pc:sldMk cId="1206134799" sldId="325"/>
            <ac:grpSpMk id="39" creationId="{D8D26A98-C8B5-CCBF-6560-84EAA999F46D}"/>
          </ac:grpSpMkLst>
        </pc:grpChg>
        <pc:grpChg chg="add mod">
          <ac:chgData name="Temitope Nelson" userId="03ca0b5538a8ccb0" providerId="LiveId" clId="{084879F4-DE04-4271-8CD3-5B8145B5F814}" dt="2024-02-08T21:57:23.346" v="713" actId="1036"/>
          <ac:grpSpMkLst>
            <pc:docMk/>
            <pc:sldMk cId="1206134799" sldId="325"/>
            <ac:grpSpMk id="51" creationId="{73FA7179-04B3-DF24-D006-75C632C33F81}"/>
          </ac:grpSpMkLst>
        </pc:grpChg>
        <pc:grpChg chg="del">
          <ac:chgData name="Temitope Nelson" userId="03ca0b5538a8ccb0" providerId="LiveId" clId="{084879F4-DE04-4271-8CD3-5B8145B5F814}" dt="2024-02-08T21:36:37.021" v="536" actId="478"/>
          <ac:grpSpMkLst>
            <pc:docMk/>
            <pc:sldMk cId="1206134799" sldId="325"/>
            <ac:grpSpMk id="84" creationId="{5E394F36-7660-A3FA-0EE3-CC43CB3968C8}"/>
          </ac:grpSpMkLst>
        </pc:grpChg>
        <pc:grpChg chg="del">
          <ac:chgData name="Temitope Nelson" userId="03ca0b5538a8ccb0" providerId="LiveId" clId="{084879F4-DE04-4271-8CD3-5B8145B5F814}" dt="2024-02-08T21:36:37.021" v="536" actId="478"/>
          <ac:grpSpMkLst>
            <pc:docMk/>
            <pc:sldMk cId="1206134799" sldId="325"/>
            <ac:grpSpMk id="89" creationId="{BAE4C75B-0923-FF8D-262D-2AE303566849}"/>
          </ac:grpSpMkLst>
        </pc:grpChg>
        <pc:grpChg chg="del">
          <ac:chgData name="Temitope Nelson" userId="03ca0b5538a8ccb0" providerId="LiveId" clId="{084879F4-DE04-4271-8CD3-5B8145B5F814}" dt="2024-02-08T21:36:37.021" v="536" actId="478"/>
          <ac:grpSpMkLst>
            <pc:docMk/>
            <pc:sldMk cId="1206134799" sldId="325"/>
            <ac:grpSpMk id="94" creationId="{7D124B44-FD05-F746-5347-4D2942D3FC10}"/>
          </ac:grpSpMkLst>
        </pc:grpChg>
        <pc:grpChg chg="del">
          <ac:chgData name="Temitope Nelson" userId="03ca0b5538a8ccb0" providerId="LiveId" clId="{084879F4-DE04-4271-8CD3-5B8145B5F814}" dt="2024-02-08T21:36:37.021" v="536" actId="478"/>
          <ac:grpSpMkLst>
            <pc:docMk/>
            <pc:sldMk cId="1206134799" sldId="325"/>
            <ac:grpSpMk id="99" creationId="{3D657516-FC78-F2D8-A85A-6E1A4E964E2C}"/>
          </ac:grpSpMkLst>
        </pc:grpChg>
        <pc:grpChg chg="del">
          <ac:chgData name="Temitope Nelson" userId="03ca0b5538a8ccb0" providerId="LiveId" clId="{084879F4-DE04-4271-8CD3-5B8145B5F814}" dt="2024-02-08T21:36:37.021" v="536" actId="478"/>
          <ac:grpSpMkLst>
            <pc:docMk/>
            <pc:sldMk cId="1206134799" sldId="325"/>
            <ac:grpSpMk id="104" creationId="{ACC7FA23-6F6E-6F3F-382A-DFF4F3F30AAC}"/>
          </ac:grpSpMkLst>
        </pc:grpChg>
        <pc:grpChg chg="del">
          <ac:chgData name="Temitope Nelson" userId="03ca0b5538a8ccb0" providerId="LiveId" clId="{084879F4-DE04-4271-8CD3-5B8145B5F814}" dt="2024-02-08T21:36:37.021" v="536" actId="478"/>
          <ac:grpSpMkLst>
            <pc:docMk/>
            <pc:sldMk cId="1206134799" sldId="325"/>
            <ac:grpSpMk id="109" creationId="{93DBDE9A-F3EF-B299-F457-7744BE059836}"/>
          </ac:grpSpMkLst>
        </pc:grpChg>
        <pc:grpChg chg="del">
          <ac:chgData name="Temitope Nelson" userId="03ca0b5538a8ccb0" providerId="LiveId" clId="{084879F4-DE04-4271-8CD3-5B8145B5F814}" dt="2024-02-08T21:36:37.021" v="536" actId="478"/>
          <ac:grpSpMkLst>
            <pc:docMk/>
            <pc:sldMk cId="1206134799" sldId="325"/>
            <ac:grpSpMk id="114" creationId="{0D6E9CC7-B3C4-7A75-4A31-99F37483180F}"/>
          </ac:grpSpMkLst>
        </pc:grpChg>
        <pc:grpChg chg="del">
          <ac:chgData name="Temitope Nelson" userId="03ca0b5538a8ccb0" providerId="LiveId" clId="{084879F4-DE04-4271-8CD3-5B8145B5F814}" dt="2024-02-08T21:36:37.021" v="536" actId="478"/>
          <ac:grpSpMkLst>
            <pc:docMk/>
            <pc:sldMk cId="1206134799" sldId="325"/>
            <ac:grpSpMk id="124" creationId="{B2F2CBB0-99DE-2EAE-6ECC-EFBF21DB53B7}"/>
          </ac:grpSpMkLst>
        </pc:grpChg>
        <pc:grpChg chg="del">
          <ac:chgData name="Temitope Nelson" userId="03ca0b5538a8ccb0" providerId="LiveId" clId="{084879F4-DE04-4271-8CD3-5B8145B5F814}" dt="2024-02-08T21:36:37.021" v="536" actId="478"/>
          <ac:grpSpMkLst>
            <pc:docMk/>
            <pc:sldMk cId="1206134799" sldId="325"/>
            <ac:grpSpMk id="129" creationId="{B120B120-2CD4-6BA3-7F4B-09C0383CF04B}"/>
          </ac:grpSpMkLst>
        </pc:grpChg>
        <pc:cxnChg chg="del">
          <ac:chgData name="Temitope Nelson" userId="03ca0b5538a8ccb0" providerId="LiveId" clId="{084879F4-DE04-4271-8CD3-5B8145B5F814}" dt="2024-02-08T21:36:37.021" v="536" actId="478"/>
          <ac:cxnSpMkLst>
            <pc:docMk/>
            <pc:sldMk cId="1206134799" sldId="325"/>
            <ac:cxnSpMk id="81" creationId="{F7072DD8-4608-971A-00F1-AF002A418E5A}"/>
          </ac:cxnSpMkLst>
        </pc:cxnChg>
        <pc:cxnChg chg="del">
          <ac:chgData name="Temitope Nelson" userId="03ca0b5538a8ccb0" providerId="LiveId" clId="{084879F4-DE04-4271-8CD3-5B8145B5F814}" dt="2024-02-08T21:36:37.021" v="536" actId="478"/>
          <ac:cxnSpMkLst>
            <pc:docMk/>
            <pc:sldMk cId="1206134799" sldId="325"/>
            <ac:cxnSpMk id="88" creationId="{D5455488-E0E4-5E02-1136-58D74F02FE93}"/>
          </ac:cxnSpMkLst>
        </pc:cxnChg>
        <pc:cxnChg chg="del">
          <ac:chgData name="Temitope Nelson" userId="03ca0b5538a8ccb0" providerId="LiveId" clId="{084879F4-DE04-4271-8CD3-5B8145B5F814}" dt="2024-02-08T21:36:37.021" v="536" actId="478"/>
          <ac:cxnSpMkLst>
            <pc:docMk/>
            <pc:sldMk cId="1206134799" sldId="325"/>
            <ac:cxnSpMk id="93" creationId="{FA7DAE30-ADEE-6700-F7A1-1D9D3EA6B765}"/>
          </ac:cxnSpMkLst>
        </pc:cxnChg>
        <pc:cxnChg chg="del">
          <ac:chgData name="Temitope Nelson" userId="03ca0b5538a8ccb0" providerId="LiveId" clId="{084879F4-DE04-4271-8CD3-5B8145B5F814}" dt="2024-02-08T21:36:37.021" v="536" actId="478"/>
          <ac:cxnSpMkLst>
            <pc:docMk/>
            <pc:sldMk cId="1206134799" sldId="325"/>
            <ac:cxnSpMk id="98" creationId="{26E19F27-1C85-0DCC-CC57-9F3658E07230}"/>
          </ac:cxnSpMkLst>
        </pc:cxnChg>
        <pc:cxnChg chg="del">
          <ac:chgData name="Temitope Nelson" userId="03ca0b5538a8ccb0" providerId="LiveId" clId="{084879F4-DE04-4271-8CD3-5B8145B5F814}" dt="2024-02-08T21:36:37.021" v="536" actId="478"/>
          <ac:cxnSpMkLst>
            <pc:docMk/>
            <pc:sldMk cId="1206134799" sldId="325"/>
            <ac:cxnSpMk id="103" creationId="{80BC0617-BD71-4D89-FB8C-B7A5BF4AB6BC}"/>
          </ac:cxnSpMkLst>
        </pc:cxnChg>
        <pc:cxnChg chg="del">
          <ac:chgData name="Temitope Nelson" userId="03ca0b5538a8ccb0" providerId="LiveId" clId="{084879F4-DE04-4271-8CD3-5B8145B5F814}" dt="2024-02-08T21:36:37.021" v="536" actId="478"/>
          <ac:cxnSpMkLst>
            <pc:docMk/>
            <pc:sldMk cId="1206134799" sldId="325"/>
            <ac:cxnSpMk id="108" creationId="{DE54F9A8-69A7-A6DD-7A1E-5D23A2B55816}"/>
          </ac:cxnSpMkLst>
        </pc:cxnChg>
        <pc:cxnChg chg="del">
          <ac:chgData name="Temitope Nelson" userId="03ca0b5538a8ccb0" providerId="LiveId" clId="{084879F4-DE04-4271-8CD3-5B8145B5F814}" dt="2024-02-08T21:36:37.021" v="536" actId="478"/>
          <ac:cxnSpMkLst>
            <pc:docMk/>
            <pc:sldMk cId="1206134799" sldId="325"/>
            <ac:cxnSpMk id="113" creationId="{590D865F-8D90-60EE-BF47-E84E4B1AD4DB}"/>
          </ac:cxnSpMkLst>
        </pc:cxnChg>
        <pc:cxnChg chg="del">
          <ac:chgData name="Temitope Nelson" userId="03ca0b5538a8ccb0" providerId="LiveId" clId="{084879F4-DE04-4271-8CD3-5B8145B5F814}" dt="2024-02-08T21:36:37.021" v="536" actId="478"/>
          <ac:cxnSpMkLst>
            <pc:docMk/>
            <pc:sldMk cId="1206134799" sldId="325"/>
            <ac:cxnSpMk id="118" creationId="{C938D5AF-E82B-BABB-6FA0-4BD17CD638E7}"/>
          </ac:cxnSpMkLst>
        </pc:cxnChg>
        <pc:cxnChg chg="del">
          <ac:chgData name="Temitope Nelson" userId="03ca0b5538a8ccb0" providerId="LiveId" clId="{084879F4-DE04-4271-8CD3-5B8145B5F814}" dt="2024-02-08T21:36:37.021" v="536" actId="478"/>
          <ac:cxnSpMkLst>
            <pc:docMk/>
            <pc:sldMk cId="1206134799" sldId="325"/>
            <ac:cxnSpMk id="128" creationId="{B434D081-3C1D-4F13-EACD-DD7B9172F16A}"/>
          </ac:cxnSpMkLst>
        </pc:cxnChg>
        <pc:cxnChg chg="del">
          <ac:chgData name="Temitope Nelson" userId="03ca0b5538a8ccb0" providerId="LiveId" clId="{084879F4-DE04-4271-8CD3-5B8145B5F814}" dt="2024-02-08T21:36:37.021" v="536" actId="478"/>
          <ac:cxnSpMkLst>
            <pc:docMk/>
            <pc:sldMk cId="1206134799" sldId="325"/>
            <ac:cxnSpMk id="133" creationId="{2C72F4AC-2EE2-43E7-B1FD-79CD40D9B348}"/>
          </ac:cxnSpMkLst>
        </pc:cxnChg>
      </pc:sldChg>
      <pc:sldMasterChg chg="delSldLayout">
        <pc:chgData name="Temitope Nelson" userId="03ca0b5538a8ccb0" providerId="LiveId" clId="{084879F4-DE04-4271-8CD3-5B8145B5F814}" dt="2024-02-08T21:39:54.456" v="544" actId="47"/>
        <pc:sldMasterMkLst>
          <pc:docMk/>
          <pc:sldMasterMk cId="1523511892" sldId="2147483709"/>
        </pc:sldMasterMkLst>
        <pc:sldLayoutChg chg="del">
          <pc:chgData name="Temitope Nelson" userId="03ca0b5538a8ccb0" providerId="LiveId" clId="{084879F4-DE04-4271-8CD3-5B8145B5F814}" dt="2024-02-08T21:39:54.456" v="544" actId="47"/>
          <pc:sldLayoutMkLst>
            <pc:docMk/>
            <pc:sldMasterMk cId="1523511892" sldId="2147483709"/>
            <pc:sldLayoutMk cId="904321405" sldId="214748372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Erinkitola%20Temitope\Desktop\My%20Data\Inflation%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rinkitola%20Temitope\Desktop\My%20Data\FAAC.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Lagos State Inflation 2022 - 2023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Inflation!$B$51:$C$63</c:f>
              <c:multiLvlStrCache>
                <c:ptCount val="13"/>
                <c:lvl>
                  <c:pt idx="0">
                    <c:v>Nov-22</c:v>
                  </c:pt>
                  <c:pt idx="1">
                    <c:v>Dec-22</c:v>
                  </c:pt>
                  <c:pt idx="2">
                    <c:v>Jan-23</c:v>
                  </c:pt>
                  <c:pt idx="3">
                    <c:v>Feb-23</c:v>
                  </c:pt>
                  <c:pt idx="4">
                    <c:v>Mar-23</c:v>
                  </c:pt>
                  <c:pt idx="5">
                    <c:v>Apr-23</c:v>
                  </c:pt>
                  <c:pt idx="6">
                    <c:v>May-23</c:v>
                  </c:pt>
                  <c:pt idx="7">
                    <c:v>Jun-23</c:v>
                  </c:pt>
                  <c:pt idx="8">
                    <c:v>Jul-23</c:v>
                  </c:pt>
                  <c:pt idx="9">
                    <c:v>Aug-23</c:v>
                  </c:pt>
                  <c:pt idx="10">
                    <c:v>Sep-23</c:v>
                  </c:pt>
                  <c:pt idx="11">
                    <c:v>Oct-23</c:v>
                  </c:pt>
                  <c:pt idx="12">
                    <c:v>Nov-23</c:v>
                  </c:pt>
                </c:lvl>
                <c:lvl>
                  <c:pt idx="0">
                    <c:v>2022</c:v>
                  </c:pt>
                  <c:pt idx="2">
                    <c:v>2023</c:v>
                  </c:pt>
                </c:lvl>
              </c:multiLvlStrCache>
            </c:multiLvlStrRef>
          </c:cat>
          <c:val>
            <c:numRef>
              <c:f>Inflation!$D$51:$D$63</c:f>
              <c:numCache>
                <c:formatCode>General</c:formatCode>
                <c:ptCount val="13"/>
                <c:pt idx="0">
                  <c:v>23.43</c:v>
                </c:pt>
                <c:pt idx="1">
                  <c:v>23.18</c:v>
                </c:pt>
                <c:pt idx="2">
                  <c:v>24.71</c:v>
                </c:pt>
                <c:pt idx="3">
                  <c:v>22.67</c:v>
                </c:pt>
                <c:pt idx="4">
                  <c:v>23.31</c:v>
                </c:pt>
                <c:pt idx="5">
                  <c:v>24.01</c:v>
                </c:pt>
                <c:pt idx="6">
                  <c:v>24.45</c:v>
                </c:pt>
                <c:pt idx="7">
                  <c:v>26.03</c:v>
                </c:pt>
                <c:pt idx="8">
                  <c:v>27.7</c:v>
                </c:pt>
                <c:pt idx="9">
                  <c:v>28.64</c:v>
                </c:pt>
                <c:pt idx="10">
                  <c:v>29.82</c:v>
                </c:pt>
                <c:pt idx="11">
                  <c:v>30.95</c:v>
                </c:pt>
                <c:pt idx="12">
                  <c:v>31.74</c:v>
                </c:pt>
              </c:numCache>
            </c:numRef>
          </c:val>
          <c:smooth val="0"/>
          <c:extLst>
            <c:ext xmlns:c16="http://schemas.microsoft.com/office/drawing/2014/chart" uri="{C3380CC4-5D6E-409C-BE32-E72D297353CC}">
              <c16:uniqueId val="{00000000-0563-412F-8ADB-89E2E2A9FE2E}"/>
            </c:ext>
          </c:extLst>
        </c:ser>
        <c:dLbls>
          <c:dLblPos val="t"/>
          <c:showLegendKey val="0"/>
          <c:showVal val="1"/>
          <c:showCatName val="0"/>
          <c:showSerName val="0"/>
          <c:showPercent val="0"/>
          <c:showBubbleSize val="0"/>
        </c:dLbls>
        <c:marker val="1"/>
        <c:smooth val="0"/>
        <c:axId val="1480701759"/>
        <c:axId val="1415267503"/>
      </c:lineChart>
      <c:catAx>
        <c:axId val="1480701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5267503"/>
        <c:crosses val="autoZero"/>
        <c:auto val="1"/>
        <c:lblAlgn val="ctr"/>
        <c:lblOffset val="100"/>
        <c:noMultiLvlLbl val="0"/>
      </c:catAx>
      <c:valAx>
        <c:axId val="1415267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0701759"/>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300" dirty="0"/>
              <a:t>Statutory Allocation, VAT, FAAC Allocation         (Jan - Dec) 2023</a:t>
            </a:r>
          </a:p>
        </c:rich>
      </c:tx>
      <c:layout>
        <c:manualLayout>
          <c:xMode val="edge"/>
          <c:yMode val="edge"/>
          <c:x val="0.1241596675415573"/>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'FAAC Analysis'!$B$16</c:f>
              <c:strCache>
                <c:ptCount val="1"/>
                <c:pt idx="0">
                  <c:v>Statutory Allocation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'FAAC Analysis'!$A$17:$A$28</c:f>
              <c:numCache>
                <c:formatCode>mmm\-yy</c:formatCode>
                <c:ptCount val="12"/>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numCache>
            </c:numRef>
          </c:cat>
          <c:val>
            <c:numRef>
              <c:f>'FAAC Analysis'!$B$17:$B$28</c:f>
              <c:numCache>
                <c:formatCode>_(* #,##0.00_);_(* \(#,##0.00\);_(* "-"??_);_(@_)</c:formatCode>
                <c:ptCount val="12"/>
                <c:pt idx="0">
                  <c:v>5668403505.3185997</c:v>
                </c:pt>
                <c:pt idx="1">
                  <c:v>3273445425.7914996</c:v>
                </c:pt>
                <c:pt idx="2">
                  <c:v>3115459907.7185102</c:v>
                </c:pt>
                <c:pt idx="3">
                  <c:v>4246683324.5598998</c:v>
                </c:pt>
                <c:pt idx="4">
                  <c:v>3016611458.6869998</c:v>
                </c:pt>
                <c:pt idx="5">
                  <c:v>4562652332.2754002</c:v>
                </c:pt>
                <c:pt idx="6">
                  <c:v>2557974075.4495001</c:v>
                </c:pt>
                <c:pt idx="7">
                  <c:v>3321305633.7066002</c:v>
                </c:pt>
                <c:pt idx="8">
                  <c:v>3018140007.073</c:v>
                </c:pt>
                <c:pt idx="9">
                  <c:v>3327552532.8185</c:v>
                </c:pt>
                <c:pt idx="10">
                  <c:v>2573044534.5124002</c:v>
                </c:pt>
                <c:pt idx="11">
                  <c:v>3049634691.5169001</c:v>
                </c:pt>
              </c:numCache>
            </c:numRef>
          </c:val>
          <c:smooth val="0"/>
          <c:extLst>
            <c:ext xmlns:c16="http://schemas.microsoft.com/office/drawing/2014/chart" uri="{C3380CC4-5D6E-409C-BE32-E72D297353CC}">
              <c16:uniqueId val="{00000000-DAB0-4DEE-84FA-33CE83B2C3AB}"/>
            </c:ext>
          </c:extLst>
        </c:ser>
        <c:ser>
          <c:idx val="1"/>
          <c:order val="1"/>
          <c:tx>
            <c:strRef>
              <c:f>'FAAC Analysis'!$C$16</c:f>
              <c:strCache>
                <c:ptCount val="1"/>
                <c:pt idx="0">
                  <c:v>VAT Allocation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'FAAC Analysis'!$A$17:$A$28</c:f>
              <c:numCache>
                <c:formatCode>mmm\-yy</c:formatCode>
                <c:ptCount val="12"/>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numCache>
            </c:numRef>
          </c:cat>
          <c:val>
            <c:numRef>
              <c:f>'FAAC Analysis'!$C$17:$C$28</c:f>
              <c:numCache>
                <c:formatCode>_(* #,##0.00_);_(* \(#,##0.00\);_(* "-"??_);_(@_)</c:formatCode>
                <c:ptCount val="12"/>
                <c:pt idx="0">
                  <c:v>15748037420.5597</c:v>
                </c:pt>
                <c:pt idx="1">
                  <c:v>18360693281.469101</c:v>
                </c:pt>
                <c:pt idx="2">
                  <c:v>14649618684.143801</c:v>
                </c:pt>
                <c:pt idx="3">
                  <c:v>13286515841.9991</c:v>
                </c:pt>
                <c:pt idx="4">
                  <c:v>13440570436.0826</c:v>
                </c:pt>
                <c:pt idx="5">
                  <c:v>17652065194.401798</c:v>
                </c:pt>
                <c:pt idx="6">
                  <c:v>19949460190.559399</c:v>
                </c:pt>
                <c:pt idx="7">
                  <c:v>18811352964.964001</c:v>
                </c:pt>
                <c:pt idx="8">
                  <c:v>22577396258.0564</c:v>
                </c:pt>
                <c:pt idx="9">
                  <c:v>20267448288.650501</c:v>
                </c:pt>
                <c:pt idx="10">
                  <c:v>24027416964.577801</c:v>
                </c:pt>
                <c:pt idx="11">
                  <c:v>23679095305.419998</c:v>
                </c:pt>
              </c:numCache>
            </c:numRef>
          </c:val>
          <c:smooth val="0"/>
          <c:extLst>
            <c:ext xmlns:c16="http://schemas.microsoft.com/office/drawing/2014/chart" uri="{C3380CC4-5D6E-409C-BE32-E72D297353CC}">
              <c16:uniqueId val="{00000001-DAB0-4DEE-84FA-33CE83B2C3AB}"/>
            </c:ext>
          </c:extLst>
        </c:ser>
        <c:ser>
          <c:idx val="2"/>
          <c:order val="2"/>
          <c:tx>
            <c:strRef>
              <c:f>'FAAC Analysis'!$D$16</c:f>
              <c:strCache>
                <c:ptCount val="1"/>
                <c:pt idx="0">
                  <c:v>FAAC Allocation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'FAAC Analysis'!$A$17:$A$28</c:f>
              <c:numCache>
                <c:formatCode>mmm\-yy</c:formatCode>
                <c:ptCount val="12"/>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numCache>
            </c:numRef>
          </c:cat>
          <c:val>
            <c:numRef>
              <c:f>'FAAC Analysis'!$D$17:$D$28</c:f>
              <c:numCache>
                <c:formatCode>_(* #,##0.00_);_(* \(#,##0.00\);_(* "-"??_);_(@_)</c:formatCode>
                <c:ptCount val="12"/>
                <c:pt idx="0">
                  <c:v>22910608533.328899</c:v>
                </c:pt>
                <c:pt idx="1">
                  <c:v>23433630690.647598</c:v>
                </c:pt>
                <c:pt idx="2">
                  <c:v>22294255488.799713</c:v>
                </c:pt>
                <c:pt idx="3">
                  <c:v>18302388851.103203</c:v>
                </c:pt>
                <c:pt idx="4">
                  <c:v>20761470644.295799</c:v>
                </c:pt>
                <c:pt idx="5">
                  <c:v>24226460487.609497</c:v>
                </c:pt>
                <c:pt idx="6">
                  <c:v>25928388248.601097</c:v>
                </c:pt>
                <c:pt idx="7">
                  <c:v>25688483660.292603</c:v>
                </c:pt>
                <c:pt idx="8">
                  <c:v>30077759234.3353</c:v>
                </c:pt>
                <c:pt idx="9">
                  <c:v>25727350804.708702</c:v>
                </c:pt>
                <c:pt idx="10">
                  <c:v>29652744701.0252</c:v>
                </c:pt>
                <c:pt idx="11">
                  <c:v>30550153410.617298</c:v>
                </c:pt>
              </c:numCache>
            </c:numRef>
          </c:val>
          <c:smooth val="0"/>
          <c:extLst>
            <c:ext xmlns:c16="http://schemas.microsoft.com/office/drawing/2014/chart" uri="{C3380CC4-5D6E-409C-BE32-E72D297353CC}">
              <c16:uniqueId val="{00000002-DAB0-4DEE-84FA-33CE83B2C3AB}"/>
            </c:ext>
          </c:extLst>
        </c:ser>
        <c:dLbls>
          <c:showLegendKey val="0"/>
          <c:showVal val="0"/>
          <c:showCatName val="0"/>
          <c:showSerName val="0"/>
          <c:showPercent val="0"/>
          <c:showBubbleSize val="0"/>
        </c:dLbls>
        <c:marker val="1"/>
        <c:smooth val="0"/>
        <c:axId val="1330547183"/>
        <c:axId val="1331366623"/>
      </c:lineChart>
      <c:dateAx>
        <c:axId val="1330547183"/>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1366623"/>
        <c:crosses val="autoZero"/>
        <c:auto val="1"/>
        <c:lblOffset val="100"/>
        <c:baseTimeUnit val="months"/>
      </c:dateAx>
      <c:valAx>
        <c:axId val="1331366623"/>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547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AA09-4C95-BF9B-C8DBF5DC40FC}"/>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AA09-4C95-BF9B-C8DBF5DC40F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A09-4C95-BF9B-C8DBF5DC40F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A09-4C95-BF9B-C8DBF5DC40FC}"/>
              </c:ext>
            </c:extLst>
          </c:dPt>
          <c:dLbls>
            <c:dLbl>
              <c:idx val="0"/>
              <c:layout>
                <c:manualLayout>
                  <c:x val="-0.10475568322358779"/>
                  <c:y val="-0.27579817594349459"/>
                </c:manualLayout>
              </c:layout>
              <c:tx>
                <c:rich>
                  <a:bodyPr rot="0" spcFirstLastPara="1" vertOverflow="ellipsis" vert="horz" wrap="square" lIns="38100" tIns="19050" rIns="38100" bIns="19050" anchor="ctr" anchorCtr="1">
                    <a:noAutofit/>
                  </a:bodyPr>
                  <a:lstStyle/>
                  <a:p>
                    <a:pPr>
                      <a:defRPr sz="4400" b="1" i="0" u="none" strike="noStrike" kern="1200" baseline="0">
                        <a:solidFill>
                          <a:srgbClr val="00B050"/>
                        </a:solidFill>
                        <a:effectLst>
                          <a:outerShdw blurRad="38100" dist="38100" dir="2700000" algn="tl">
                            <a:srgbClr val="000000">
                              <a:alpha val="43137"/>
                            </a:srgbClr>
                          </a:outerShdw>
                        </a:effectLst>
                        <a:latin typeface="Garamond" panose="02020404030301010803" pitchFamily="18" charset="0"/>
                        <a:ea typeface="+mn-ea"/>
                        <a:cs typeface="+mn-cs"/>
                      </a:defRPr>
                    </a:pPr>
                    <a:r>
                      <a:rPr lang="en-US" dirty="0">
                        <a:solidFill>
                          <a:srgbClr val="00B050"/>
                        </a:solidFill>
                      </a:rPr>
                      <a:t>80%</a:t>
                    </a:r>
                  </a:p>
                </c:rich>
              </c:tx>
              <c:spPr>
                <a:noFill/>
                <a:ln>
                  <a:noFill/>
                </a:ln>
                <a:effectLst/>
              </c:spPr>
              <c:txPr>
                <a:bodyPr rot="0" spcFirstLastPara="1" vertOverflow="ellipsis" vert="horz" wrap="square" lIns="38100" tIns="19050" rIns="38100" bIns="19050" anchor="ctr" anchorCtr="1">
                  <a:noAutofit/>
                </a:bodyPr>
                <a:lstStyle/>
                <a:p>
                  <a:pPr>
                    <a:defRPr sz="4400" b="1" i="0" u="none" strike="noStrike" kern="1200" baseline="0">
                      <a:solidFill>
                        <a:srgbClr val="00B050"/>
                      </a:solidFill>
                      <a:effectLst>
                        <a:outerShdw blurRad="38100" dist="38100" dir="2700000" algn="tl">
                          <a:srgbClr val="000000">
                            <a:alpha val="43137"/>
                          </a:srgbClr>
                        </a:outerShdw>
                      </a:effectLst>
                      <a:latin typeface="Garamond" panose="02020404030301010803" pitchFamily="18"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0212145921362094"/>
                      <c:h val="0.36866081811068319"/>
                    </c:manualLayout>
                  </c15:layout>
                  <c15:showDataLabelsRange val="0"/>
                </c:ext>
                <c:ext xmlns:c16="http://schemas.microsoft.com/office/drawing/2014/chart" uri="{C3380CC4-5D6E-409C-BE32-E72D297353CC}">
                  <c16:uniqueId val="{00000001-AA09-4C95-BF9B-C8DBF5DC40FC}"/>
                </c:ext>
              </c:extLst>
            </c:dLbl>
            <c:dLbl>
              <c:idx val="1"/>
              <c:delete val="1"/>
              <c:extLst>
                <c:ext xmlns:c15="http://schemas.microsoft.com/office/drawing/2012/chart" uri="{CE6537A1-D6FC-4f65-9D91-7224C49458BB}"/>
                <c:ext xmlns:c16="http://schemas.microsoft.com/office/drawing/2014/chart" uri="{C3380CC4-5D6E-409C-BE32-E72D297353CC}">
                  <c16:uniqueId val="{00000003-AA09-4C95-BF9B-C8DBF5DC40FC}"/>
                </c:ext>
              </c:extLst>
            </c:dLbl>
            <c:spPr>
              <a:noFill/>
              <a:ln>
                <a:noFill/>
              </a:ln>
              <a:effectLst/>
            </c:spPr>
            <c:txPr>
              <a:bodyPr rot="0" spcFirstLastPara="1" vertOverflow="ellipsis" vert="horz" wrap="square" lIns="38100" tIns="19050" rIns="38100" bIns="19050" anchor="ctr" anchorCtr="1">
                <a:spAutoFit/>
              </a:bodyPr>
              <a:lstStyle/>
              <a:p>
                <a:pPr>
                  <a:defRPr sz="4400" b="1" i="0" u="none" strike="noStrike" kern="1200" baseline="0">
                    <a:solidFill>
                      <a:srgbClr val="00B050"/>
                    </a:solidFill>
                    <a:effectLst>
                      <a:outerShdw blurRad="38100" dist="38100" dir="2700000" algn="tl">
                        <a:srgbClr val="000000">
                          <a:alpha val="43137"/>
                        </a:srgbClr>
                      </a:outerShdw>
                    </a:effectLst>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numRef>
              <c:f>Sheet1!$A$2:$A$5</c:f>
              <c:numCache>
                <c:formatCode>General</c:formatCode>
                <c:ptCount val="4"/>
                <c:pt idx="0">
                  <c:v>2022</c:v>
                </c:pt>
                <c:pt idx="1">
                  <c:v>2022</c:v>
                </c:pt>
              </c:numCache>
            </c:numRef>
          </c:cat>
          <c:val>
            <c:numRef>
              <c:f>Sheet1!$B$2:$B$5</c:f>
              <c:numCache>
                <c:formatCode>General</c:formatCode>
                <c:ptCount val="4"/>
                <c:pt idx="0">
                  <c:v>81</c:v>
                </c:pt>
                <c:pt idx="1">
                  <c:v>19</c:v>
                </c:pt>
              </c:numCache>
            </c:numRef>
          </c:val>
          <c:extLst>
            <c:ext xmlns:c16="http://schemas.microsoft.com/office/drawing/2014/chart" uri="{C3380CC4-5D6E-409C-BE32-E72D297353CC}">
              <c16:uniqueId val="{00000008-AA09-4C95-BF9B-C8DBF5DC40FC}"/>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rgbClr val="FFC000"/>
              </a:solidFill>
              <a:ln w="19050">
                <a:solidFill>
                  <a:schemeClr val="lt1"/>
                </a:solidFill>
              </a:ln>
              <a:effectLst/>
            </c:spPr>
            <c:extLst>
              <c:ext xmlns:c16="http://schemas.microsoft.com/office/drawing/2014/chart" uri="{C3380CC4-5D6E-409C-BE32-E72D297353CC}">
                <c16:uniqueId val="{00000001-5CF7-4292-B462-295C6ED8E5AA}"/>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5CF7-4292-B462-295C6ED8E5A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F7-4292-B462-295C6ED8E5A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F7-4292-B462-295C6ED8E5AA}"/>
              </c:ext>
            </c:extLst>
          </c:dPt>
          <c:dLbls>
            <c:dLbl>
              <c:idx val="0"/>
              <c:layout>
                <c:manualLayout>
                  <c:x val="-0.10475568322358779"/>
                  <c:y val="-0.27579817594349459"/>
                </c:manualLayout>
              </c:layout>
              <c:tx>
                <c:rich>
                  <a:bodyPr rot="0" spcFirstLastPara="1" vertOverflow="ellipsis" vert="horz" wrap="square" lIns="38100" tIns="19050" rIns="38100" bIns="19050" anchor="ctr" anchorCtr="1">
                    <a:noAutofit/>
                  </a:bodyPr>
                  <a:lstStyle/>
                  <a:p>
                    <a:pPr>
                      <a:defRPr sz="4400" b="1" i="0" u="none" strike="noStrike" kern="1200" baseline="0">
                        <a:solidFill>
                          <a:srgbClr val="00B050"/>
                        </a:solidFill>
                        <a:effectLst>
                          <a:outerShdw blurRad="38100" dist="38100" dir="2700000" algn="tl">
                            <a:srgbClr val="000000">
                              <a:alpha val="43137"/>
                            </a:srgbClr>
                          </a:outerShdw>
                        </a:effectLst>
                        <a:latin typeface="Garamond" panose="02020404030301010803" pitchFamily="18" charset="0"/>
                        <a:ea typeface="+mn-ea"/>
                        <a:cs typeface="+mn-cs"/>
                      </a:defRPr>
                    </a:pPr>
                    <a:r>
                      <a:rPr lang="en-US" dirty="0">
                        <a:solidFill>
                          <a:srgbClr val="FFC000"/>
                        </a:solidFill>
                      </a:rPr>
                      <a:t>75%</a:t>
                    </a:r>
                  </a:p>
                </c:rich>
              </c:tx>
              <c:spPr>
                <a:noFill/>
                <a:ln>
                  <a:noFill/>
                </a:ln>
                <a:effectLst/>
              </c:spPr>
              <c:txPr>
                <a:bodyPr rot="0" spcFirstLastPara="1" vertOverflow="ellipsis" vert="horz" wrap="square" lIns="38100" tIns="19050" rIns="38100" bIns="19050" anchor="ctr" anchorCtr="1">
                  <a:noAutofit/>
                </a:bodyPr>
                <a:lstStyle/>
                <a:p>
                  <a:pPr>
                    <a:defRPr sz="4400" b="1" i="0" u="none" strike="noStrike" kern="1200" baseline="0">
                      <a:solidFill>
                        <a:srgbClr val="00B050"/>
                      </a:solidFill>
                      <a:effectLst>
                        <a:outerShdw blurRad="38100" dist="38100" dir="2700000" algn="tl">
                          <a:srgbClr val="000000">
                            <a:alpha val="43137"/>
                          </a:srgbClr>
                        </a:outerShdw>
                      </a:effectLst>
                      <a:latin typeface="Garamond" panose="02020404030301010803" pitchFamily="18"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0212145921362094"/>
                      <c:h val="0.36866081811068319"/>
                    </c:manualLayout>
                  </c15:layout>
                  <c15:showDataLabelsRange val="0"/>
                </c:ext>
                <c:ext xmlns:c16="http://schemas.microsoft.com/office/drawing/2014/chart" uri="{C3380CC4-5D6E-409C-BE32-E72D297353CC}">
                  <c16:uniqueId val="{00000001-5CF7-4292-B462-295C6ED8E5AA}"/>
                </c:ext>
              </c:extLst>
            </c:dLbl>
            <c:dLbl>
              <c:idx val="1"/>
              <c:delete val="1"/>
              <c:extLst>
                <c:ext xmlns:c15="http://schemas.microsoft.com/office/drawing/2012/chart" uri="{CE6537A1-D6FC-4f65-9D91-7224C49458BB}"/>
                <c:ext xmlns:c16="http://schemas.microsoft.com/office/drawing/2014/chart" uri="{C3380CC4-5D6E-409C-BE32-E72D297353CC}">
                  <c16:uniqueId val="{00000003-5CF7-4292-B462-295C6ED8E5AA}"/>
                </c:ext>
              </c:extLst>
            </c:dLbl>
            <c:spPr>
              <a:noFill/>
              <a:ln>
                <a:noFill/>
              </a:ln>
              <a:effectLst/>
            </c:spPr>
            <c:txPr>
              <a:bodyPr rot="0" spcFirstLastPara="1" vertOverflow="ellipsis" vert="horz" wrap="square" lIns="38100" tIns="19050" rIns="38100" bIns="19050" anchor="ctr" anchorCtr="1">
                <a:spAutoFit/>
              </a:bodyPr>
              <a:lstStyle/>
              <a:p>
                <a:pPr>
                  <a:defRPr sz="4400" b="1" i="0" u="none" strike="noStrike" kern="1200" baseline="0">
                    <a:solidFill>
                      <a:srgbClr val="00B050"/>
                    </a:solidFill>
                    <a:effectLst>
                      <a:outerShdw blurRad="38100" dist="38100" dir="2700000" algn="tl">
                        <a:srgbClr val="000000">
                          <a:alpha val="43137"/>
                        </a:srgbClr>
                      </a:outerShdw>
                    </a:effectLst>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numRef>
              <c:f>Sheet1!$A$2:$A$5</c:f>
              <c:numCache>
                <c:formatCode>General</c:formatCode>
                <c:ptCount val="4"/>
                <c:pt idx="0">
                  <c:v>2022</c:v>
                </c:pt>
                <c:pt idx="1">
                  <c:v>2022</c:v>
                </c:pt>
              </c:numCache>
            </c:numRef>
          </c:cat>
          <c:val>
            <c:numRef>
              <c:f>Sheet1!$B$2:$B$5</c:f>
              <c:numCache>
                <c:formatCode>General</c:formatCode>
                <c:ptCount val="4"/>
                <c:pt idx="0">
                  <c:v>81</c:v>
                </c:pt>
                <c:pt idx="1">
                  <c:v>19</c:v>
                </c:pt>
              </c:numCache>
            </c:numRef>
          </c:val>
          <c:extLst>
            <c:ext xmlns:c16="http://schemas.microsoft.com/office/drawing/2014/chart" uri="{C3380CC4-5D6E-409C-BE32-E72D297353CC}">
              <c16:uniqueId val="{00000008-5CF7-4292-B462-295C6ED8E5AA}"/>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129249" custLinFactNeighborX="-550">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515">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77791" custLinFactNeighborY="-30844">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129249" custLinFactNeighborX="-550">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515">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77791" custLinFactNeighborY="-30844">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129249" custLinFactNeighborX="-550">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515">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77791" custLinFactNeighborY="-30844">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129249" custLinFactNeighborX="-550">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515">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77791" custLinFactNeighborY="-30844">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129249" custLinFactNeighborX="-550">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515">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77791" custLinFactNeighborY="-30844">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515">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77791" custLinFactNeighborY="-30844">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129249" custLinFactNeighborX="-550">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1118">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515">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206588" custLinFactNeighborX="77791" custLinFactNeighborY="-30844">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2C033CE-3337-47FC-A6F4-33D2D8D02163}" type="doc">
      <dgm:prSet loTypeId="urn:microsoft.com/office/officeart/2005/8/layout/chevron1" loCatId="process" qsTypeId="urn:microsoft.com/office/officeart/2005/8/quickstyle/simple5" qsCatId="simple" csTypeId="urn:microsoft.com/office/officeart/2005/8/colors/accent0_2" csCatId="mainScheme" phldr="1"/>
      <dgm:spPr/>
    </dgm:pt>
    <dgm:pt modelId="{17374582-307D-483D-9FCD-42EA569FB226}">
      <dgm:prSet phldrT="[Text]" custT="1"/>
      <dgm:spPr/>
      <dgm:t>
        <a:bodyPr/>
        <a:lstStyle/>
        <a:p>
          <a:endParaRPr lang="en-US" sz="1200" dirty="0"/>
        </a:p>
      </dgm:t>
    </dgm:pt>
    <dgm:pt modelId="{04356FC8-9420-4FE2-B8C9-824870611ED0}" type="parTrans" cxnId="{C476E08A-D2DD-499C-861F-C971A8637EE5}">
      <dgm:prSet/>
      <dgm:spPr/>
      <dgm:t>
        <a:bodyPr/>
        <a:lstStyle/>
        <a:p>
          <a:endParaRPr lang="en-US"/>
        </a:p>
      </dgm:t>
    </dgm:pt>
    <dgm:pt modelId="{1FF97C78-5CD1-4833-BBEC-781A5DECBAFB}" type="sibTrans" cxnId="{C476E08A-D2DD-499C-861F-C971A8637EE5}">
      <dgm:prSet/>
      <dgm:spPr/>
      <dgm:t>
        <a:bodyPr/>
        <a:lstStyle/>
        <a:p>
          <a:endParaRPr lang="en-US"/>
        </a:p>
      </dgm:t>
    </dgm:pt>
    <dgm:pt modelId="{914FB318-2D89-477D-9F80-4772BDAACBB3}" type="pres">
      <dgm:prSet presAssocID="{E2C033CE-3337-47FC-A6F4-33D2D8D02163}" presName="Name0" presStyleCnt="0">
        <dgm:presLayoutVars>
          <dgm:dir/>
          <dgm:animLvl val="lvl"/>
          <dgm:resizeHandles val="exact"/>
        </dgm:presLayoutVars>
      </dgm:prSet>
      <dgm:spPr/>
    </dgm:pt>
    <dgm:pt modelId="{6936B051-0993-4AE4-8B28-EBFCCFAC43C0}" type="pres">
      <dgm:prSet presAssocID="{17374582-307D-483D-9FCD-42EA569FB226}" presName="parTxOnly" presStyleLbl="node1" presStyleIdx="0" presStyleCnt="1" custScaleY="129249" custLinFactNeighborX="-550">
        <dgm:presLayoutVars>
          <dgm:chMax val="0"/>
          <dgm:chPref val="0"/>
          <dgm:bulletEnabled val="1"/>
        </dgm:presLayoutVars>
      </dgm:prSet>
      <dgm:spPr/>
    </dgm:pt>
  </dgm:ptLst>
  <dgm:cxnLst>
    <dgm:cxn modelId="{50310A14-0EAC-4A49-998A-9690F7C0FBFC}" type="presOf" srcId="{17374582-307D-483D-9FCD-42EA569FB226}" destId="{6936B051-0993-4AE4-8B28-EBFCCFAC43C0}" srcOrd="0" destOrd="0" presId="urn:microsoft.com/office/officeart/2005/8/layout/chevron1"/>
    <dgm:cxn modelId="{C476E08A-D2DD-499C-861F-C971A8637EE5}" srcId="{E2C033CE-3337-47FC-A6F4-33D2D8D02163}" destId="{17374582-307D-483D-9FCD-42EA569FB226}" srcOrd="0" destOrd="0" parTransId="{04356FC8-9420-4FE2-B8C9-824870611ED0}" sibTransId="{1FF97C78-5CD1-4833-BBEC-781A5DECBAFB}"/>
    <dgm:cxn modelId="{3BD9A592-5822-4019-A820-764D631CA0BB}" type="presOf" srcId="{E2C033CE-3337-47FC-A6F4-33D2D8D02163}" destId="{914FB318-2D89-477D-9F80-4772BDAACBB3}" srcOrd="0" destOrd="0" presId="urn:microsoft.com/office/officeart/2005/8/layout/chevron1"/>
    <dgm:cxn modelId="{62A6414A-5829-4C77-BC0D-1B61033981F2}" type="presParOf" srcId="{914FB318-2D89-477D-9F80-4772BDAACBB3}" destId="{6936B051-0993-4AE4-8B28-EBFCCFAC43C0}"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414338" cy="49575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8" y="0"/>
        <a:ext cx="918582" cy="4957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348" y="0"/>
          <a:ext cx="713061"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8227" y="0"/>
        <a:ext cx="217304" cy="4957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693417"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9" y="0"/>
        <a:ext cx="1197660" cy="4957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4656" y="0"/>
          <a:ext cx="4763812"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52535" y="0"/>
        <a:ext cx="4268055" cy="4957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414338"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9" y="0"/>
        <a:ext cx="918581" cy="4957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348" y="0"/>
          <a:ext cx="713061"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8227" y="0"/>
        <a:ext cx="217304" cy="4957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693417"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9" y="0"/>
        <a:ext cx="1197660" cy="4957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4656" y="0"/>
          <a:ext cx="4763812"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52535" y="0"/>
        <a:ext cx="4268055" cy="49575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414338"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9" y="0"/>
        <a:ext cx="918581" cy="4957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348" y="0"/>
          <a:ext cx="713061"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8227" y="0"/>
        <a:ext cx="217304" cy="4957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693417" cy="495758"/>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9" y="0"/>
        <a:ext cx="1197659" cy="495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348" y="0"/>
          <a:ext cx="713061" cy="49575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8226" y="0"/>
        <a:ext cx="217305" cy="49575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4656" y="0"/>
          <a:ext cx="4763812"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52535" y="0"/>
        <a:ext cx="4268055" cy="4957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414338"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9" y="0"/>
        <a:ext cx="918581" cy="49575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348" y="0"/>
          <a:ext cx="713061"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8227" y="0"/>
        <a:ext cx="217304" cy="49575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693417"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9" y="0"/>
        <a:ext cx="1197660" cy="49575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4656" y="0"/>
          <a:ext cx="4763812"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52535" y="0"/>
        <a:ext cx="4268055" cy="49575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414338" cy="49575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80" y="0"/>
        <a:ext cx="918579" cy="49575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348" y="0"/>
          <a:ext cx="713061" cy="49575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8228" y="0"/>
        <a:ext cx="217302" cy="49575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693417" cy="49575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80" y="0"/>
        <a:ext cx="1197658" cy="49575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4924" y="0"/>
          <a:ext cx="5038245" cy="49575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52804" y="0"/>
        <a:ext cx="4542486" cy="4957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693417" cy="49575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8" y="0"/>
        <a:ext cx="1197661" cy="495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4656" y="0"/>
          <a:ext cx="4763812" cy="49575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52534" y="0"/>
        <a:ext cx="4268056" cy="495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414338" cy="49575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8" y="0"/>
        <a:ext cx="918582" cy="495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713061" cy="49575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8" y="0"/>
        <a:ext cx="217305" cy="4957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693417" cy="49575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8" y="0"/>
        <a:ext cx="1197661" cy="4957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4656" y="0"/>
          <a:ext cx="4763812" cy="495756"/>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52534" y="0"/>
        <a:ext cx="4268056" cy="4957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B051-0993-4AE4-8B28-EBFCCFAC43C0}">
      <dsp:nvSpPr>
        <dsp:cNvPr id="0" name=""/>
        <dsp:cNvSpPr/>
      </dsp:nvSpPr>
      <dsp:spPr>
        <a:xfrm>
          <a:off x="0" y="0"/>
          <a:ext cx="1414338" cy="495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47879" y="0"/>
        <a:ext cx="918581" cy="49575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736158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5D0A6-6932-25A1-0808-144A6CBD9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2CAD82-8C9B-5C60-3CDC-13ACB3A4B7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A9D515C-B610-5FC1-9564-49EFE19B74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39FB9C-C162-CC80-A3A2-4D6E9752EF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302FC-EDDF-4157-BCD1-0D88663431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860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2: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1" name="Google Shape;58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847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13: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5" name="Google Shape;6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28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4: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9" name="Google Shape;64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4348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15:notes"/>
          <p:cNvSpPr txBox="1">
            <a:spLocks noGrp="1"/>
          </p:cNvSpPr>
          <p:nvPr>
            <p:ph type="body" idx="1"/>
          </p:nvPr>
        </p:nvSpPr>
        <p:spPr>
          <a:xfrm>
            <a:off x="685802" y="4400556"/>
            <a:ext cx="5486410" cy="36004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84" name="Google Shape;684;p15:notes"/>
          <p:cNvSpPr txBox="1">
            <a:spLocks noGrp="1"/>
          </p:cNvSpPr>
          <p:nvPr>
            <p:ph type="sldNum" idx="12"/>
          </p:nvPr>
        </p:nvSpPr>
        <p:spPr>
          <a:xfrm>
            <a:off x="3884620" y="8685225"/>
            <a:ext cx="2971805"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17</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939215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16:notes"/>
          <p:cNvSpPr txBox="1">
            <a:spLocks noGrp="1"/>
          </p:cNvSpPr>
          <p:nvPr>
            <p:ph type="body" idx="1"/>
          </p:nvPr>
        </p:nvSpPr>
        <p:spPr>
          <a:xfrm>
            <a:off x="685802" y="4400556"/>
            <a:ext cx="5486410" cy="36004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01" name="Google Shape;701;p16:notes"/>
          <p:cNvSpPr txBox="1">
            <a:spLocks noGrp="1"/>
          </p:cNvSpPr>
          <p:nvPr>
            <p:ph type="sldNum" idx="12"/>
          </p:nvPr>
        </p:nvSpPr>
        <p:spPr>
          <a:xfrm>
            <a:off x="3884620" y="8685225"/>
            <a:ext cx="2971805"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18</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10565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17: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7" name="Google Shape;71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1613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18: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8" name="Google Shape;73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361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9: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2" name="Google Shape;77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2081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0: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6" name="Google Shape;8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054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21: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7" name="Google Shape;82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553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5: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 name="Google Shape;2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6528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22: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5" name="Google Shape;95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9952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23: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3" name="Google Shape;108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8159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24: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0" name="Google Shape;1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7377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p25: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7" name="Google Shape;14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7951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F07F282E-55F5-4803-B60F-09BA4600E5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5" name="Date Placeholder 4">
            <a:extLst>
              <a:ext uri="{FF2B5EF4-FFF2-40B4-BE49-F238E27FC236}">
                <a16:creationId xmlns:a16="http://schemas.microsoft.com/office/drawing/2014/main" id="{63C3856A-F3CD-4032-ADA9-B0D70F59EF3B}"/>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4ED303-13BD-42F6-8013-753048B08EED}"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09/02/2024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727451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846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p36: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0" name="Google Shape;179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392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p37: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1" name="Google Shape;181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1430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a:extLst>
            <a:ext uri="{FF2B5EF4-FFF2-40B4-BE49-F238E27FC236}">
              <a16:creationId xmlns:a16="http://schemas.microsoft.com/office/drawing/2014/main" id="{9453582A-6676-9C38-9AE0-1D10B9DDD396}"/>
            </a:ext>
          </a:extLst>
        </p:cNvPr>
        <p:cNvGrpSpPr/>
        <p:nvPr/>
      </p:nvGrpSpPr>
      <p:grpSpPr>
        <a:xfrm>
          <a:off x="0" y="0"/>
          <a:ext cx="0" cy="0"/>
          <a:chOff x="0" y="0"/>
          <a:chExt cx="0" cy="0"/>
        </a:xfrm>
      </p:grpSpPr>
      <p:sp>
        <p:nvSpPr>
          <p:cNvPr id="1810" name="Google Shape;1810;p37:notes">
            <a:extLst>
              <a:ext uri="{FF2B5EF4-FFF2-40B4-BE49-F238E27FC236}">
                <a16:creationId xmlns:a16="http://schemas.microsoft.com/office/drawing/2014/main" id="{E0DF242B-F1C6-EAD9-11E1-1401A46C5939}"/>
              </a:ext>
            </a:extLst>
          </p:cNvPr>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1" name="Google Shape;1811;p37:notes">
            <a:extLst>
              <a:ext uri="{FF2B5EF4-FFF2-40B4-BE49-F238E27FC236}">
                <a16:creationId xmlns:a16="http://schemas.microsoft.com/office/drawing/2014/main" id="{BB656300-A698-2F2F-C47E-6806058D1A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0908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39: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9" name="Google Shape;188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5492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5792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p40: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1" name="Google Shape;191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71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7: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7035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535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0:notes"/>
          <p:cNvSpPr txBox="1">
            <a:spLocks noGrp="1"/>
          </p:cNvSpPr>
          <p:nvPr>
            <p:ph type="body" idx="1"/>
          </p:nvPr>
        </p:nvSpPr>
        <p:spPr>
          <a:xfrm>
            <a:off x="685802" y="4400556"/>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9" name="Google Shape;47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9262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a6d036c2b9_2_0:notes"/>
          <p:cNvSpPr txBox="1">
            <a:spLocks noGrp="1"/>
          </p:cNvSpPr>
          <p:nvPr>
            <p:ph type="body" idx="1"/>
          </p:nvPr>
        </p:nvSpPr>
        <p:spPr>
          <a:xfrm>
            <a:off x="685802" y="4400556"/>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7" name="Google Shape;497;g2a6d036c2b9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5029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10: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5" name="Google Shape;52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8002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11: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7" name="Google Shape;54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89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
        <p:nvSpPr>
          <p:cNvPr id="90" name="Google Shape;90;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p14"/>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0" name="Google Shape;160;p24"/>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1" name="Google Shape;161;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2" name="Google Shape;162;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3" name="Google Shape;163;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25"/>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7" name="Google Shape;167;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8" name="Google Shape;168;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9" name="Google Shape;169;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F7EC-A302-9F89-857B-3C3B9CF2A64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997B57F-986F-669D-EB14-A73F86D02AE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23E8E4A-6F2B-4288-88F7-42970031B5DE}"/>
              </a:ext>
            </a:extLst>
          </p:cNvPr>
          <p:cNvSpPr>
            <a:spLocks noGrp="1"/>
          </p:cNvSpPr>
          <p:nvPr>
            <p:ph type="dt" sz="half" idx="10"/>
          </p:nvPr>
        </p:nvSpPr>
        <p:spPr/>
        <p:txBody>
          <a:bodyPr/>
          <a:lstStyle/>
          <a:p>
            <a:fld id="{CCBBD93E-35DA-4332-8B6D-CBF2F5CC529B}" type="datetimeFigureOut">
              <a:rPr lang="en-US" smtClean="0"/>
              <a:t>2/9/2024</a:t>
            </a:fld>
            <a:endParaRPr lang="en-US"/>
          </a:p>
        </p:txBody>
      </p:sp>
      <p:sp>
        <p:nvSpPr>
          <p:cNvPr id="5" name="Footer Placeholder 4">
            <a:extLst>
              <a:ext uri="{FF2B5EF4-FFF2-40B4-BE49-F238E27FC236}">
                <a16:creationId xmlns:a16="http://schemas.microsoft.com/office/drawing/2014/main" id="{E99D69F2-08FF-F6A1-ED76-257D3340AD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BF1BA-9F08-1E66-9BA8-6A989A596FFF}"/>
              </a:ext>
            </a:extLst>
          </p:cNvPr>
          <p:cNvSpPr>
            <a:spLocks noGrp="1"/>
          </p:cNvSpPr>
          <p:nvPr>
            <p:ph type="sldNum" sz="quarter" idx="12"/>
          </p:nvPr>
        </p:nvSpPr>
        <p:spPr/>
        <p:txBody>
          <a:bodyPr/>
          <a:lstStyle/>
          <a:p>
            <a:fld id="{A1846D9F-ECCB-4CF9-BDFD-C77687287750}" type="slidenum">
              <a:rPr lang="en-US" smtClean="0"/>
              <a:t>‹#›</a:t>
            </a:fld>
            <a:endParaRPr lang="en-US"/>
          </a:p>
        </p:txBody>
      </p:sp>
    </p:spTree>
    <p:extLst>
      <p:ext uri="{BB962C8B-B14F-4D97-AF65-F5344CB8AC3E}">
        <p14:creationId xmlns:p14="http://schemas.microsoft.com/office/powerpoint/2010/main" val="1369633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0F41A-20F5-1FF7-ED30-80CDCA6A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FC4A40-5EAA-AFC2-671E-0CD6688B5C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51B11-1EB7-EB8C-EB21-892568CDCA10}"/>
              </a:ext>
            </a:extLst>
          </p:cNvPr>
          <p:cNvSpPr>
            <a:spLocks noGrp="1"/>
          </p:cNvSpPr>
          <p:nvPr>
            <p:ph type="dt" sz="half" idx="10"/>
          </p:nvPr>
        </p:nvSpPr>
        <p:spPr/>
        <p:txBody>
          <a:bodyPr/>
          <a:lstStyle/>
          <a:p>
            <a:fld id="{CCBBD93E-35DA-4332-8B6D-CBF2F5CC529B}" type="datetimeFigureOut">
              <a:rPr lang="en-US" smtClean="0"/>
              <a:t>2/9/2024</a:t>
            </a:fld>
            <a:endParaRPr lang="en-US"/>
          </a:p>
        </p:txBody>
      </p:sp>
      <p:sp>
        <p:nvSpPr>
          <p:cNvPr id="5" name="Footer Placeholder 4">
            <a:extLst>
              <a:ext uri="{FF2B5EF4-FFF2-40B4-BE49-F238E27FC236}">
                <a16:creationId xmlns:a16="http://schemas.microsoft.com/office/drawing/2014/main" id="{4188DB28-BA57-A3C8-774C-8248684C8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D0B87-2EF3-A975-12CC-E891FE834EE9}"/>
              </a:ext>
            </a:extLst>
          </p:cNvPr>
          <p:cNvSpPr>
            <a:spLocks noGrp="1"/>
          </p:cNvSpPr>
          <p:nvPr>
            <p:ph type="sldNum" sz="quarter" idx="12"/>
          </p:nvPr>
        </p:nvSpPr>
        <p:spPr/>
        <p:txBody>
          <a:bodyPr/>
          <a:lstStyle/>
          <a:p>
            <a:fld id="{A1846D9F-ECCB-4CF9-BDFD-C77687287750}" type="slidenum">
              <a:rPr lang="en-US" smtClean="0"/>
              <a:t>‹#›</a:t>
            </a:fld>
            <a:endParaRPr lang="en-US"/>
          </a:p>
        </p:txBody>
      </p:sp>
    </p:spTree>
    <p:extLst>
      <p:ext uri="{BB962C8B-B14F-4D97-AF65-F5344CB8AC3E}">
        <p14:creationId xmlns:p14="http://schemas.microsoft.com/office/powerpoint/2010/main" val="1028787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6C49-002C-65D3-6C2E-365AFD694806}"/>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7569E0F-E6A5-DF82-05BA-DE3E08D5AF3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FE1F40-0B8F-AE09-295B-930CE10D5F5E}"/>
              </a:ext>
            </a:extLst>
          </p:cNvPr>
          <p:cNvSpPr>
            <a:spLocks noGrp="1"/>
          </p:cNvSpPr>
          <p:nvPr>
            <p:ph type="dt" sz="half" idx="10"/>
          </p:nvPr>
        </p:nvSpPr>
        <p:spPr/>
        <p:txBody>
          <a:bodyPr/>
          <a:lstStyle/>
          <a:p>
            <a:fld id="{CCBBD93E-35DA-4332-8B6D-CBF2F5CC529B}" type="datetimeFigureOut">
              <a:rPr lang="en-US" smtClean="0"/>
              <a:t>2/9/2024</a:t>
            </a:fld>
            <a:endParaRPr lang="en-US"/>
          </a:p>
        </p:txBody>
      </p:sp>
      <p:sp>
        <p:nvSpPr>
          <p:cNvPr id="5" name="Footer Placeholder 4">
            <a:extLst>
              <a:ext uri="{FF2B5EF4-FFF2-40B4-BE49-F238E27FC236}">
                <a16:creationId xmlns:a16="http://schemas.microsoft.com/office/drawing/2014/main" id="{3B957026-1676-3BBD-DF31-F948C5F1F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FFF88-3CC5-A410-C806-9A47914CC1A3}"/>
              </a:ext>
            </a:extLst>
          </p:cNvPr>
          <p:cNvSpPr>
            <a:spLocks noGrp="1"/>
          </p:cNvSpPr>
          <p:nvPr>
            <p:ph type="sldNum" sz="quarter" idx="12"/>
          </p:nvPr>
        </p:nvSpPr>
        <p:spPr/>
        <p:txBody>
          <a:bodyPr/>
          <a:lstStyle/>
          <a:p>
            <a:fld id="{A1846D9F-ECCB-4CF9-BDFD-C77687287750}" type="slidenum">
              <a:rPr lang="en-US" smtClean="0"/>
              <a:t>‹#›</a:t>
            </a:fld>
            <a:endParaRPr lang="en-US"/>
          </a:p>
        </p:txBody>
      </p:sp>
      <p:grpSp>
        <p:nvGrpSpPr>
          <p:cNvPr id="7" name="Group 6">
            <a:extLst>
              <a:ext uri="{FF2B5EF4-FFF2-40B4-BE49-F238E27FC236}">
                <a16:creationId xmlns:a16="http://schemas.microsoft.com/office/drawing/2014/main" id="{78BBA73C-1E78-B995-D957-742B2AAF2639}"/>
              </a:ext>
            </a:extLst>
          </p:cNvPr>
          <p:cNvGrpSpPr/>
          <p:nvPr userDrawn="1"/>
        </p:nvGrpSpPr>
        <p:grpSpPr>
          <a:xfrm>
            <a:off x="69850" y="0"/>
            <a:ext cx="8782050" cy="5143500"/>
            <a:chOff x="93133" y="0"/>
            <a:chExt cx="11709400" cy="6858000"/>
          </a:xfrm>
        </p:grpSpPr>
        <p:sp>
          <p:nvSpPr>
            <p:cNvPr id="8" name="Rectangle 7">
              <a:extLst>
                <a:ext uri="{FF2B5EF4-FFF2-40B4-BE49-F238E27FC236}">
                  <a16:creationId xmlns:a16="http://schemas.microsoft.com/office/drawing/2014/main" id="{8FF74019-367E-D0A9-E275-3A78565CE9A0}"/>
                </a:ext>
              </a:extLst>
            </p:cNvPr>
            <p:cNvSpPr/>
            <p:nvPr/>
          </p:nvSpPr>
          <p:spPr>
            <a:xfrm>
              <a:off x="93133" y="0"/>
              <a:ext cx="110067" cy="6858000"/>
            </a:xfrm>
            <a:prstGeom prst="rect">
              <a:avLst/>
            </a:prstGeom>
            <a:solidFill>
              <a:srgbClr val="008BD1"/>
            </a:solidFill>
            <a:ln>
              <a:solidFill>
                <a:srgbClr val="008B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8">
              <a:extLst>
                <a:ext uri="{FF2B5EF4-FFF2-40B4-BE49-F238E27FC236}">
                  <a16:creationId xmlns:a16="http://schemas.microsoft.com/office/drawing/2014/main" id="{F54448F2-3F07-2527-44D6-6A3EBC42C4CD}"/>
                </a:ext>
              </a:extLst>
            </p:cNvPr>
            <p:cNvSpPr/>
            <p:nvPr/>
          </p:nvSpPr>
          <p:spPr>
            <a:xfrm flipH="1">
              <a:off x="250612" y="0"/>
              <a:ext cx="45719" cy="6858000"/>
            </a:xfrm>
            <a:prstGeom prst="rect">
              <a:avLst/>
            </a:prstGeom>
            <a:solidFill>
              <a:srgbClr val="00AEEF"/>
            </a:solidFill>
            <a:ln>
              <a:solidFill>
                <a:srgbClr val="00AE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0" name="Straight Connector 9">
              <a:extLst>
                <a:ext uri="{FF2B5EF4-FFF2-40B4-BE49-F238E27FC236}">
                  <a16:creationId xmlns:a16="http://schemas.microsoft.com/office/drawing/2014/main" id="{6B94EDF0-3D20-A2C3-F8B1-58B9216DFAE1}"/>
                </a:ext>
              </a:extLst>
            </p:cNvPr>
            <p:cNvCxnSpPr/>
            <p:nvPr/>
          </p:nvCxnSpPr>
          <p:spPr>
            <a:xfrm>
              <a:off x="296331" y="575733"/>
              <a:ext cx="11506202" cy="0"/>
            </a:xfrm>
            <a:prstGeom prst="line">
              <a:avLst/>
            </a:prstGeom>
            <a:ln w="12700">
              <a:solidFill>
                <a:srgbClr val="008BD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BBF0818-B59B-48E9-883D-33D68CFA2832}"/>
                </a:ext>
              </a:extLst>
            </p:cNvPr>
            <p:cNvSpPr/>
            <p:nvPr/>
          </p:nvSpPr>
          <p:spPr>
            <a:xfrm>
              <a:off x="9127067" y="587584"/>
              <a:ext cx="2675466" cy="45719"/>
            </a:xfrm>
            <a:prstGeom prst="rect">
              <a:avLst/>
            </a:prstGeom>
            <a:solidFill>
              <a:srgbClr val="008BD1"/>
            </a:solidFill>
            <a:ln>
              <a:solidFill>
                <a:srgbClr val="008B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269959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10D5-2888-CCCB-F269-FC1AE51E2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20A7FC-4FC5-4CB6-C513-74D0B39CDD0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94E2B7-9FD0-2144-76FE-B2D69103568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6C97E7-7001-78B0-592D-AD635EEAA2F5}"/>
              </a:ext>
            </a:extLst>
          </p:cNvPr>
          <p:cNvSpPr>
            <a:spLocks noGrp="1"/>
          </p:cNvSpPr>
          <p:nvPr>
            <p:ph type="dt" sz="half" idx="10"/>
          </p:nvPr>
        </p:nvSpPr>
        <p:spPr/>
        <p:txBody>
          <a:bodyPr/>
          <a:lstStyle/>
          <a:p>
            <a:fld id="{CCBBD93E-35DA-4332-8B6D-CBF2F5CC529B}" type="datetimeFigureOut">
              <a:rPr lang="en-US" smtClean="0"/>
              <a:t>2/9/2024</a:t>
            </a:fld>
            <a:endParaRPr lang="en-US"/>
          </a:p>
        </p:txBody>
      </p:sp>
      <p:sp>
        <p:nvSpPr>
          <p:cNvPr id="6" name="Footer Placeholder 5">
            <a:extLst>
              <a:ext uri="{FF2B5EF4-FFF2-40B4-BE49-F238E27FC236}">
                <a16:creationId xmlns:a16="http://schemas.microsoft.com/office/drawing/2014/main" id="{248149B4-A985-C4F0-1144-199F37C5A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3F797-2C39-5BA2-6826-5E9BCCA7F464}"/>
              </a:ext>
            </a:extLst>
          </p:cNvPr>
          <p:cNvSpPr>
            <a:spLocks noGrp="1"/>
          </p:cNvSpPr>
          <p:nvPr>
            <p:ph type="sldNum" sz="quarter" idx="12"/>
          </p:nvPr>
        </p:nvSpPr>
        <p:spPr/>
        <p:txBody>
          <a:bodyPr/>
          <a:lstStyle/>
          <a:p>
            <a:fld id="{A1846D9F-ECCB-4CF9-BDFD-C77687287750}" type="slidenum">
              <a:rPr lang="en-US" smtClean="0"/>
              <a:t>‹#›</a:t>
            </a:fld>
            <a:endParaRPr lang="en-US"/>
          </a:p>
        </p:txBody>
      </p:sp>
    </p:spTree>
    <p:extLst>
      <p:ext uri="{BB962C8B-B14F-4D97-AF65-F5344CB8AC3E}">
        <p14:creationId xmlns:p14="http://schemas.microsoft.com/office/powerpoint/2010/main" val="2474431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B263-F51E-91E0-CD2E-162100A2369C}"/>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BC2D60-8D91-BB40-3E32-01EF64B8FD4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FF909CA-1DE0-FE79-471B-8FC638F90B3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22EF2A-F00E-884F-5226-33BB1E30EF8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4FD2953-3CFC-DDC8-843E-A598666FDA8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13861-259C-8EFB-F441-79AED7B835DF}"/>
              </a:ext>
            </a:extLst>
          </p:cNvPr>
          <p:cNvSpPr>
            <a:spLocks noGrp="1"/>
          </p:cNvSpPr>
          <p:nvPr>
            <p:ph type="dt" sz="half" idx="10"/>
          </p:nvPr>
        </p:nvSpPr>
        <p:spPr/>
        <p:txBody>
          <a:bodyPr/>
          <a:lstStyle/>
          <a:p>
            <a:fld id="{CCBBD93E-35DA-4332-8B6D-CBF2F5CC529B}" type="datetimeFigureOut">
              <a:rPr lang="en-US" smtClean="0"/>
              <a:t>2/9/2024</a:t>
            </a:fld>
            <a:endParaRPr lang="en-US"/>
          </a:p>
        </p:txBody>
      </p:sp>
      <p:sp>
        <p:nvSpPr>
          <p:cNvPr id="8" name="Footer Placeholder 7">
            <a:extLst>
              <a:ext uri="{FF2B5EF4-FFF2-40B4-BE49-F238E27FC236}">
                <a16:creationId xmlns:a16="http://schemas.microsoft.com/office/drawing/2014/main" id="{8557269E-EA19-2417-37D6-ADC0DE855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01AEB0-5297-994B-C027-18AB145F099A}"/>
              </a:ext>
            </a:extLst>
          </p:cNvPr>
          <p:cNvSpPr>
            <a:spLocks noGrp="1"/>
          </p:cNvSpPr>
          <p:nvPr>
            <p:ph type="sldNum" sz="quarter" idx="12"/>
          </p:nvPr>
        </p:nvSpPr>
        <p:spPr/>
        <p:txBody>
          <a:bodyPr/>
          <a:lstStyle/>
          <a:p>
            <a:fld id="{A1846D9F-ECCB-4CF9-BDFD-C77687287750}" type="slidenum">
              <a:rPr lang="en-US" smtClean="0"/>
              <a:t>‹#›</a:t>
            </a:fld>
            <a:endParaRPr lang="en-US"/>
          </a:p>
        </p:txBody>
      </p:sp>
    </p:spTree>
    <p:extLst>
      <p:ext uri="{BB962C8B-B14F-4D97-AF65-F5344CB8AC3E}">
        <p14:creationId xmlns:p14="http://schemas.microsoft.com/office/powerpoint/2010/main" val="3206476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1B0F-B825-5C87-6BE2-8F4E34C02C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B1D663-63F0-E0B0-E7A8-BFFEBB6BC181}"/>
              </a:ext>
            </a:extLst>
          </p:cNvPr>
          <p:cNvSpPr>
            <a:spLocks noGrp="1"/>
          </p:cNvSpPr>
          <p:nvPr>
            <p:ph type="dt" sz="half" idx="10"/>
          </p:nvPr>
        </p:nvSpPr>
        <p:spPr/>
        <p:txBody>
          <a:bodyPr/>
          <a:lstStyle/>
          <a:p>
            <a:fld id="{CCBBD93E-35DA-4332-8B6D-CBF2F5CC529B}" type="datetimeFigureOut">
              <a:rPr lang="en-US" smtClean="0"/>
              <a:t>2/9/2024</a:t>
            </a:fld>
            <a:endParaRPr lang="en-US"/>
          </a:p>
        </p:txBody>
      </p:sp>
      <p:sp>
        <p:nvSpPr>
          <p:cNvPr id="4" name="Footer Placeholder 3">
            <a:extLst>
              <a:ext uri="{FF2B5EF4-FFF2-40B4-BE49-F238E27FC236}">
                <a16:creationId xmlns:a16="http://schemas.microsoft.com/office/drawing/2014/main" id="{1F000D0F-70FF-406A-5D96-58F406187D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87E9F-0B8A-DF05-45F5-AD9F67953433}"/>
              </a:ext>
            </a:extLst>
          </p:cNvPr>
          <p:cNvSpPr>
            <a:spLocks noGrp="1"/>
          </p:cNvSpPr>
          <p:nvPr>
            <p:ph type="sldNum" sz="quarter" idx="12"/>
          </p:nvPr>
        </p:nvSpPr>
        <p:spPr/>
        <p:txBody>
          <a:bodyPr/>
          <a:lstStyle/>
          <a:p>
            <a:fld id="{A1846D9F-ECCB-4CF9-BDFD-C77687287750}" type="slidenum">
              <a:rPr lang="en-US" smtClean="0"/>
              <a:t>‹#›</a:t>
            </a:fld>
            <a:endParaRPr lang="en-US"/>
          </a:p>
        </p:txBody>
      </p:sp>
    </p:spTree>
    <p:extLst>
      <p:ext uri="{BB962C8B-B14F-4D97-AF65-F5344CB8AC3E}">
        <p14:creationId xmlns:p14="http://schemas.microsoft.com/office/powerpoint/2010/main" val="337676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A72683-D73A-0ED7-3962-7C3597C277B8}"/>
              </a:ext>
            </a:extLst>
          </p:cNvPr>
          <p:cNvSpPr>
            <a:spLocks noGrp="1"/>
          </p:cNvSpPr>
          <p:nvPr>
            <p:ph type="dt" sz="half" idx="10"/>
          </p:nvPr>
        </p:nvSpPr>
        <p:spPr/>
        <p:txBody>
          <a:bodyPr/>
          <a:lstStyle/>
          <a:p>
            <a:fld id="{CCBBD93E-35DA-4332-8B6D-CBF2F5CC529B}" type="datetimeFigureOut">
              <a:rPr lang="en-US" smtClean="0"/>
              <a:t>2/9/2024</a:t>
            </a:fld>
            <a:endParaRPr lang="en-US"/>
          </a:p>
        </p:txBody>
      </p:sp>
      <p:sp>
        <p:nvSpPr>
          <p:cNvPr id="3" name="Footer Placeholder 2">
            <a:extLst>
              <a:ext uri="{FF2B5EF4-FFF2-40B4-BE49-F238E27FC236}">
                <a16:creationId xmlns:a16="http://schemas.microsoft.com/office/drawing/2014/main" id="{46379D38-41E7-9F55-958C-C5FDDAB5B9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3DDD69-3120-8243-31AC-8667D1A2845E}"/>
              </a:ext>
            </a:extLst>
          </p:cNvPr>
          <p:cNvSpPr>
            <a:spLocks noGrp="1"/>
          </p:cNvSpPr>
          <p:nvPr>
            <p:ph type="sldNum" sz="quarter" idx="12"/>
          </p:nvPr>
        </p:nvSpPr>
        <p:spPr/>
        <p:txBody>
          <a:bodyPr/>
          <a:lstStyle/>
          <a:p>
            <a:fld id="{A1846D9F-ECCB-4CF9-BDFD-C77687287750}" type="slidenum">
              <a:rPr lang="en-US" smtClean="0"/>
              <a:t>‹#›</a:t>
            </a:fld>
            <a:endParaRPr lang="en-US"/>
          </a:p>
        </p:txBody>
      </p:sp>
    </p:spTree>
    <p:extLst>
      <p:ext uri="{BB962C8B-B14F-4D97-AF65-F5344CB8AC3E}">
        <p14:creationId xmlns:p14="http://schemas.microsoft.com/office/powerpoint/2010/main" val="296687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596C-276C-A54E-CAD7-C88D1D487E3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47610C-6D80-48AF-BE23-3C0FF6F0F6B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B0998E-DA1D-A321-9037-8B7A1C378B7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2F50421-0854-120B-907A-EF64AB16DE3E}"/>
              </a:ext>
            </a:extLst>
          </p:cNvPr>
          <p:cNvSpPr>
            <a:spLocks noGrp="1"/>
          </p:cNvSpPr>
          <p:nvPr>
            <p:ph type="dt" sz="half" idx="10"/>
          </p:nvPr>
        </p:nvSpPr>
        <p:spPr/>
        <p:txBody>
          <a:bodyPr/>
          <a:lstStyle/>
          <a:p>
            <a:fld id="{CCBBD93E-35DA-4332-8B6D-CBF2F5CC529B}" type="datetimeFigureOut">
              <a:rPr lang="en-US" smtClean="0"/>
              <a:t>2/9/2024</a:t>
            </a:fld>
            <a:endParaRPr lang="en-US"/>
          </a:p>
        </p:txBody>
      </p:sp>
      <p:sp>
        <p:nvSpPr>
          <p:cNvPr id="6" name="Footer Placeholder 5">
            <a:extLst>
              <a:ext uri="{FF2B5EF4-FFF2-40B4-BE49-F238E27FC236}">
                <a16:creationId xmlns:a16="http://schemas.microsoft.com/office/drawing/2014/main" id="{FF79B32C-69B1-6F1C-C13C-225E40EC18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33F640-FBB3-32AC-4038-38662CEC7BC5}"/>
              </a:ext>
            </a:extLst>
          </p:cNvPr>
          <p:cNvSpPr>
            <a:spLocks noGrp="1"/>
          </p:cNvSpPr>
          <p:nvPr>
            <p:ph type="sldNum" sz="quarter" idx="12"/>
          </p:nvPr>
        </p:nvSpPr>
        <p:spPr/>
        <p:txBody>
          <a:bodyPr/>
          <a:lstStyle/>
          <a:p>
            <a:fld id="{A1846D9F-ECCB-4CF9-BDFD-C77687287750}" type="slidenum">
              <a:rPr lang="en-US" smtClean="0"/>
              <a:t>‹#›</a:t>
            </a:fld>
            <a:endParaRPr lang="en-US"/>
          </a:p>
        </p:txBody>
      </p:sp>
    </p:spTree>
    <p:extLst>
      <p:ext uri="{BB962C8B-B14F-4D97-AF65-F5344CB8AC3E}">
        <p14:creationId xmlns:p14="http://schemas.microsoft.com/office/powerpoint/2010/main" val="3708218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
        <p:cNvGrpSpPr/>
        <p:nvPr/>
      </p:nvGrpSpPr>
      <p:grpSpPr>
        <a:xfrm>
          <a:off x="0" y="0"/>
          <a:ext cx="0" cy="0"/>
          <a:chOff x="0" y="0"/>
          <a:chExt cx="0" cy="0"/>
        </a:xfrm>
      </p:grpSpPr>
      <p:sp>
        <p:nvSpPr>
          <p:cNvPr id="100" name="Google Shape;100;p1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16"/>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02" name="Google Shape;102;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3" name="Google Shape;103;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05" name="Google Shape;105;p16"/>
          <p:cNvPicPr preferRelativeResize="0"/>
          <p:nvPr/>
        </p:nvPicPr>
        <p:blipFill rotWithShape="1">
          <a:blip r:embed="rId2">
            <a:alphaModFix/>
          </a:blip>
          <a:srcRect/>
          <a:stretch/>
        </p:blipFill>
        <p:spPr>
          <a:xfrm>
            <a:off x="8492836" y="88509"/>
            <a:ext cx="550069" cy="551260"/>
          </a:xfrm>
          <a:prstGeom prst="rect">
            <a:avLst/>
          </a:prstGeom>
          <a:blipFill rotWithShape="1">
            <a:blip r:embed="rId3">
              <a:alphaModFix amt="29000"/>
            </a:blip>
            <a:stretch>
              <a:fillRect/>
            </a:stretch>
          </a:blipFill>
          <a:ln>
            <a:noFill/>
          </a:ln>
        </p:spPr>
      </p:pic>
      <p:sp>
        <p:nvSpPr>
          <p:cNvPr id="106" name="Google Shape;106;p16"/>
          <p:cNvSpPr/>
          <p:nvPr/>
        </p:nvSpPr>
        <p:spPr>
          <a:xfrm>
            <a:off x="2857501" y="3962399"/>
            <a:ext cx="6286500" cy="1181100"/>
          </a:xfrm>
          <a:prstGeom prst="rect">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7" name="Google Shape;107;p16"/>
          <p:cNvSpPr/>
          <p:nvPr/>
        </p:nvSpPr>
        <p:spPr>
          <a:xfrm rot="10800000" flipH="1">
            <a:off x="0" y="218"/>
            <a:ext cx="2348400" cy="2150700"/>
          </a:xfrm>
          <a:prstGeom prst="triangle">
            <a:avLst>
              <a:gd name="adj" fmla="val 50000"/>
            </a:avLst>
          </a:prstGeom>
          <a:solidFill>
            <a:srgbClr val="F8AA37"/>
          </a:solidFill>
          <a:ln w="12700" cap="flat" cmpd="sng">
            <a:solidFill>
              <a:srgbClr val="F8AA3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8" name="Google Shape;108;p16"/>
          <p:cNvPicPr preferRelativeResize="0"/>
          <p:nvPr/>
        </p:nvPicPr>
        <p:blipFill rotWithShape="1">
          <a:blip r:embed="rId4">
            <a:alphaModFix/>
          </a:blip>
          <a:srcRect/>
          <a:stretch/>
        </p:blipFill>
        <p:spPr>
          <a:xfrm>
            <a:off x="881063" y="88509"/>
            <a:ext cx="471487" cy="484346"/>
          </a:xfrm>
          <a:prstGeom prst="rect">
            <a:avLst/>
          </a:prstGeom>
          <a:noFill/>
          <a:ln>
            <a:noFill/>
          </a:ln>
        </p:spPr>
      </p:pic>
      <p:sp>
        <p:nvSpPr>
          <p:cNvPr id="109" name="Google Shape;109;p16"/>
          <p:cNvSpPr/>
          <p:nvPr/>
        </p:nvSpPr>
        <p:spPr>
          <a:xfrm>
            <a:off x="-1" y="0"/>
            <a:ext cx="5143500" cy="5143500"/>
          </a:xfrm>
          <a:prstGeom prst="rtTriangl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0" name="Google Shape;110;p16"/>
          <p:cNvSpPr/>
          <p:nvPr/>
        </p:nvSpPr>
        <p:spPr>
          <a:xfrm>
            <a:off x="-130628" y="2722311"/>
            <a:ext cx="9405300" cy="1331700"/>
          </a:xfrm>
          <a:prstGeom prst="rect">
            <a:avLst/>
          </a:prstGeom>
          <a:solidFill>
            <a:srgbClr val="A1A1A2"/>
          </a:solidFill>
          <a:ln w="285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BA5E-409A-65F6-DEA9-6688DA7697F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34AC344-C4CC-CA16-43A5-3D5216098AC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C84CE1F-C6F2-0813-2906-30C9E4C44B3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45D5A43-0E91-A00B-FCCE-8B9DD690AA18}"/>
              </a:ext>
            </a:extLst>
          </p:cNvPr>
          <p:cNvSpPr>
            <a:spLocks noGrp="1"/>
          </p:cNvSpPr>
          <p:nvPr>
            <p:ph type="dt" sz="half" idx="10"/>
          </p:nvPr>
        </p:nvSpPr>
        <p:spPr/>
        <p:txBody>
          <a:bodyPr/>
          <a:lstStyle/>
          <a:p>
            <a:fld id="{CCBBD93E-35DA-4332-8B6D-CBF2F5CC529B}" type="datetimeFigureOut">
              <a:rPr lang="en-US" smtClean="0"/>
              <a:t>2/9/2024</a:t>
            </a:fld>
            <a:endParaRPr lang="en-US"/>
          </a:p>
        </p:txBody>
      </p:sp>
      <p:sp>
        <p:nvSpPr>
          <p:cNvPr id="6" name="Footer Placeholder 5">
            <a:extLst>
              <a:ext uri="{FF2B5EF4-FFF2-40B4-BE49-F238E27FC236}">
                <a16:creationId xmlns:a16="http://schemas.microsoft.com/office/drawing/2014/main" id="{2CB893FA-B12B-139E-5A77-B111C5D027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D4D8BB-EFF6-5558-9EFD-1BE4F8287059}"/>
              </a:ext>
            </a:extLst>
          </p:cNvPr>
          <p:cNvSpPr>
            <a:spLocks noGrp="1"/>
          </p:cNvSpPr>
          <p:nvPr>
            <p:ph type="sldNum" sz="quarter" idx="12"/>
          </p:nvPr>
        </p:nvSpPr>
        <p:spPr/>
        <p:txBody>
          <a:bodyPr/>
          <a:lstStyle/>
          <a:p>
            <a:fld id="{A1846D9F-ECCB-4CF9-BDFD-C77687287750}" type="slidenum">
              <a:rPr lang="en-US" smtClean="0"/>
              <a:t>‹#›</a:t>
            </a:fld>
            <a:endParaRPr lang="en-US"/>
          </a:p>
        </p:txBody>
      </p:sp>
    </p:spTree>
    <p:extLst>
      <p:ext uri="{BB962C8B-B14F-4D97-AF65-F5344CB8AC3E}">
        <p14:creationId xmlns:p14="http://schemas.microsoft.com/office/powerpoint/2010/main" val="3941535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CF8A-FC2D-44CD-36AA-45AB551C4E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BFF55A-4D3C-A6D7-8D71-40BB698514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10F7B8-C1DE-11D3-0389-C5CEF57517AF}"/>
              </a:ext>
            </a:extLst>
          </p:cNvPr>
          <p:cNvSpPr>
            <a:spLocks noGrp="1"/>
          </p:cNvSpPr>
          <p:nvPr>
            <p:ph type="dt" sz="half" idx="10"/>
          </p:nvPr>
        </p:nvSpPr>
        <p:spPr/>
        <p:txBody>
          <a:bodyPr/>
          <a:lstStyle/>
          <a:p>
            <a:fld id="{CCBBD93E-35DA-4332-8B6D-CBF2F5CC529B}" type="datetimeFigureOut">
              <a:rPr lang="en-US" smtClean="0"/>
              <a:t>2/9/2024</a:t>
            </a:fld>
            <a:endParaRPr lang="en-US"/>
          </a:p>
        </p:txBody>
      </p:sp>
      <p:sp>
        <p:nvSpPr>
          <p:cNvPr id="5" name="Footer Placeholder 4">
            <a:extLst>
              <a:ext uri="{FF2B5EF4-FFF2-40B4-BE49-F238E27FC236}">
                <a16:creationId xmlns:a16="http://schemas.microsoft.com/office/drawing/2014/main" id="{C2032BDE-BDF6-378E-A044-ECA7B3919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CA7E2-788F-4155-B854-15E8923F10D7}"/>
              </a:ext>
            </a:extLst>
          </p:cNvPr>
          <p:cNvSpPr>
            <a:spLocks noGrp="1"/>
          </p:cNvSpPr>
          <p:nvPr>
            <p:ph type="sldNum" sz="quarter" idx="12"/>
          </p:nvPr>
        </p:nvSpPr>
        <p:spPr/>
        <p:txBody>
          <a:bodyPr/>
          <a:lstStyle/>
          <a:p>
            <a:fld id="{A1846D9F-ECCB-4CF9-BDFD-C77687287750}" type="slidenum">
              <a:rPr lang="en-US" smtClean="0"/>
              <a:t>‹#›</a:t>
            </a:fld>
            <a:endParaRPr lang="en-US"/>
          </a:p>
        </p:txBody>
      </p:sp>
    </p:spTree>
    <p:extLst>
      <p:ext uri="{BB962C8B-B14F-4D97-AF65-F5344CB8AC3E}">
        <p14:creationId xmlns:p14="http://schemas.microsoft.com/office/powerpoint/2010/main" val="12663550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2F543C-FDCF-64B1-B9AF-16D401A52765}"/>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D50072-79F4-1EA1-BF4C-763AC0264E8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DB34C-9D2E-A396-1BD8-46FA8ABAF9B9}"/>
              </a:ext>
            </a:extLst>
          </p:cNvPr>
          <p:cNvSpPr>
            <a:spLocks noGrp="1"/>
          </p:cNvSpPr>
          <p:nvPr>
            <p:ph type="dt" sz="half" idx="10"/>
          </p:nvPr>
        </p:nvSpPr>
        <p:spPr/>
        <p:txBody>
          <a:bodyPr/>
          <a:lstStyle/>
          <a:p>
            <a:fld id="{CCBBD93E-35DA-4332-8B6D-CBF2F5CC529B}" type="datetimeFigureOut">
              <a:rPr lang="en-US" smtClean="0"/>
              <a:t>2/9/2024</a:t>
            </a:fld>
            <a:endParaRPr lang="en-US"/>
          </a:p>
        </p:txBody>
      </p:sp>
      <p:sp>
        <p:nvSpPr>
          <p:cNvPr id="5" name="Footer Placeholder 4">
            <a:extLst>
              <a:ext uri="{FF2B5EF4-FFF2-40B4-BE49-F238E27FC236}">
                <a16:creationId xmlns:a16="http://schemas.microsoft.com/office/drawing/2014/main" id="{ECB3F569-9BE2-B644-292E-9A2883C89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07EB8-1F7D-F1B0-700C-20658D68F1AB}"/>
              </a:ext>
            </a:extLst>
          </p:cNvPr>
          <p:cNvSpPr>
            <a:spLocks noGrp="1"/>
          </p:cNvSpPr>
          <p:nvPr>
            <p:ph type="sldNum" sz="quarter" idx="12"/>
          </p:nvPr>
        </p:nvSpPr>
        <p:spPr/>
        <p:txBody>
          <a:bodyPr/>
          <a:lstStyle/>
          <a:p>
            <a:fld id="{A1846D9F-ECCB-4CF9-BDFD-C77687287750}" type="slidenum">
              <a:rPr lang="en-US" smtClean="0"/>
              <a:t>‹#›</a:t>
            </a:fld>
            <a:endParaRPr lang="en-US"/>
          </a:p>
        </p:txBody>
      </p:sp>
    </p:spTree>
    <p:extLst>
      <p:ext uri="{BB962C8B-B14F-4D97-AF65-F5344CB8AC3E}">
        <p14:creationId xmlns:p14="http://schemas.microsoft.com/office/powerpoint/2010/main" val="264828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980170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24065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9556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15578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075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45647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34608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1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5" name="Google Shape;115;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73736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77950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2006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51014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4B06-1619-6E67-EBE4-2E0C175A567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64E6A6B-00C6-3096-6E5D-20EEBDAF1D1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E978E47-33FF-FD04-5FFD-E7F44ADF39CC}"/>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D435610D-5BF6-2369-8FE5-D47897045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59F39-E01F-E10C-FE6D-DE12915C4F96}"/>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31348522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32F1-F67D-A9FB-C4D7-E076723C5F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6D7109-9361-507F-95CA-4E43BFCD60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FDBF0-AAA7-028A-A210-B9AE6DEB7A3C}"/>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4F0D5BA1-DCCC-A337-9E6A-5248DC965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54456-373B-FF7A-F709-4F7F078465AD}"/>
              </a:ext>
            </a:extLst>
          </p:cNvPr>
          <p:cNvSpPr>
            <a:spLocks noGrp="1"/>
          </p:cNvSpPr>
          <p:nvPr>
            <p:ph type="sldNum" sz="quarter" idx="12"/>
          </p:nvPr>
        </p:nvSpPr>
        <p:spPr/>
        <p:txBody>
          <a:bodyPr/>
          <a:lstStyle/>
          <a:p>
            <a:fld id="{8457A364-CAE8-4708-BEFE-C2BEE46FD872}" type="slidenum">
              <a:rPr lang="en-US" smtClean="0"/>
              <a:t>‹#›</a:t>
            </a:fld>
            <a:endParaRPr lang="en-US"/>
          </a:p>
        </p:txBody>
      </p:sp>
      <p:graphicFrame>
        <p:nvGraphicFramePr>
          <p:cNvPr id="7" name="Table 6">
            <a:extLst>
              <a:ext uri="{FF2B5EF4-FFF2-40B4-BE49-F238E27FC236}">
                <a16:creationId xmlns:a16="http://schemas.microsoft.com/office/drawing/2014/main" id="{385AA4C7-9CE0-D95B-0B87-F8EBC71F7878}"/>
              </a:ext>
            </a:extLst>
          </p:cNvPr>
          <p:cNvGraphicFramePr>
            <a:graphicFrameLocks noGrp="1"/>
          </p:cNvGraphicFramePr>
          <p:nvPr userDrawn="1">
            <p:extLst>
              <p:ext uri="{D42A27DB-BD31-4B8C-83A1-F6EECF244321}">
                <p14:modId xmlns:p14="http://schemas.microsoft.com/office/powerpoint/2010/main" val="2149473991"/>
              </p:ext>
            </p:extLst>
          </p:nvPr>
        </p:nvGraphicFramePr>
        <p:xfrm>
          <a:off x="530065" y="4850739"/>
          <a:ext cx="8248173" cy="196696"/>
        </p:xfrm>
        <a:graphic>
          <a:graphicData uri="http://schemas.openxmlformats.org/drawingml/2006/table">
            <a:tbl>
              <a:tblPr/>
              <a:tblGrid>
                <a:gridCol w="2548415">
                  <a:extLst>
                    <a:ext uri="{9D8B030D-6E8A-4147-A177-3AD203B41FA5}">
                      <a16:colId xmlns:a16="http://schemas.microsoft.com/office/drawing/2014/main" val="2357304589"/>
                    </a:ext>
                  </a:extLst>
                </a:gridCol>
                <a:gridCol w="3152076">
                  <a:extLst>
                    <a:ext uri="{9D8B030D-6E8A-4147-A177-3AD203B41FA5}">
                      <a16:colId xmlns:a16="http://schemas.microsoft.com/office/drawing/2014/main" val="856628440"/>
                    </a:ext>
                  </a:extLst>
                </a:gridCol>
                <a:gridCol w="2547682">
                  <a:extLst>
                    <a:ext uri="{9D8B030D-6E8A-4147-A177-3AD203B41FA5}">
                      <a16:colId xmlns:a16="http://schemas.microsoft.com/office/drawing/2014/main" val="2220917879"/>
                    </a:ext>
                  </a:extLst>
                </a:gridCol>
              </a:tblGrid>
              <a:tr h="196696">
                <a:tc>
                  <a:txBody>
                    <a:bodyPr/>
                    <a:lstStyle/>
                    <a:p>
                      <a:pPr lvl="1" rtl="0" fontAlgn="b"/>
                      <a:r>
                        <a:rPr lang="en-US" sz="800" b="1" dirty="0">
                          <a:effectLst/>
                          <a:latin typeface="Trebuchet MS" panose="020B0603020202020204" pitchFamily="34" charset="0"/>
                          <a:ea typeface="Open Sans" panose="020B0606030504020204" pitchFamily="34" charset="0"/>
                          <a:cs typeface="Segoe UI Semilight" panose="020B0402040204020203" pitchFamily="34" charset="0"/>
                        </a:rPr>
                        <a:t>Significant Challenges/Delays</a:t>
                      </a:r>
                    </a:p>
                  </a:txBody>
                  <a:tcPr marL="15541" marR="15541" marT="10361" marB="10361" anchor="ctr">
                    <a:lnL>
                      <a:noFill/>
                    </a:lnL>
                    <a:lnR>
                      <a:noFill/>
                    </a:lnR>
                    <a:lnT w="7620" cap="flat" cmpd="sng" algn="ctr">
                      <a:solidFill>
                        <a:srgbClr val="FFFFFF"/>
                      </a:solidFill>
                      <a:prstDash val="solid"/>
                      <a:round/>
                      <a:headEnd type="none" w="med" len="med"/>
                      <a:tailEnd type="none" w="med" len="med"/>
                    </a:lnT>
                    <a:lnB w="22860" cap="flat" cmpd="dbl" algn="ctr">
                      <a:solidFill>
                        <a:srgbClr val="000000"/>
                      </a:solidFill>
                      <a:prstDash val="solid"/>
                      <a:round/>
                      <a:headEnd type="none" w="med" len="med"/>
                      <a:tailEnd type="none" w="med" len="med"/>
                    </a:lnB>
                    <a:solidFill>
                      <a:srgbClr val="FF0000"/>
                    </a:solidFill>
                  </a:tcPr>
                </a:tc>
                <a:tc>
                  <a:txBody>
                    <a:bodyPr/>
                    <a:lstStyle/>
                    <a:p>
                      <a:pPr lvl="1" rtl="0" fontAlgn="b"/>
                      <a:r>
                        <a:rPr lang="en-GB" sz="800" b="1" dirty="0">
                          <a:effectLst/>
                          <a:latin typeface="Trebuchet MS" panose="020B0603020202020204" pitchFamily="34" charset="0"/>
                          <a:ea typeface="Open Sans" panose="020B0606030504020204" pitchFamily="34" charset="0"/>
                          <a:cs typeface="Segoe UI Semilight" panose="020B0402040204020203" pitchFamily="34" charset="0"/>
                        </a:rPr>
                        <a:t>Slightly behind schedule on average but manageable</a:t>
                      </a:r>
                    </a:p>
                  </a:txBody>
                  <a:tcPr marL="15541" marR="15541" marT="10361" marB="10361" anchor="ctr">
                    <a:lnL>
                      <a:noFill/>
                    </a:lnL>
                    <a:lnR>
                      <a:noFill/>
                    </a:lnR>
                    <a:lnT w="7620" cap="flat" cmpd="sng" algn="ctr">
                      <a:solidFill>
                        <a:srgbClr val="FFFFFF"/>
                      </a:solidFill>
                      <a:prstDash val="solid"/>
                      <a:round/>
                      <a:headEnd type="none" w="med" len="med"/>
                      <a:tailEnd type="none" w="med" len="med"/>
                    </a:lnT>
                    <a:lnB w="22860" cap="flat" cmpd="dbl" algn="ctr">
                      <a:solidFill>
                        <a:srgbClr val="000000"/>
                      </a:solidFill>
                      <a:prstDash val="solid"/>
                      <a:round/>
                      <a:headEnd type="none" w="med" len="med"/>
                      <a:tailEnd type="none" w="med" len="med"/>
                    </a:lnB>
                    <a:solidFill>
                      <a:srgbClr val="FFC000"/>
                    </a:solidFill>
                  </a:tcPr>
                </a:tc>
                <a:tc>
                  <a:txBody>
                    <a:bodyPr/>
                    <a:lstStyle/>
                    <a:p>
                      <a:pPr lvl="1" rtl="0" fontAlgn="b"/>
                      <a:r>
                        <a:rPr lang="en-GB" sz="800" b="1" dirty="0">
                          <a:effectLst/>
                          <a:latin typeface="Trebuchet MS" panose="020B0603020202020204" pitchFamily="34" charset="0"/>
                          <a:ea typeface="Open Sans" panose="020B0606030504020204" pitchFamily="34" charset="0"/>
                          <a:cs typeface="Segoe UI Semilight" panose="020B0402040204020203" pitchFamily="34" charset="0"/>
                        </a:rPr>
                        <a:t>No significant concerns on average</a:t>
                      </a:r>
                    </a:p>
                  </a:txBody>
                  <a:tcPr marL="15541" marR="15541" marT="10361" marB="10361" anchor="ctr">
                    <a:lnL>
                      <a:noFill/>
                    </a:lnL>
                    <a:lnR>
                      <a:noFill/>
                    </a:lnR>
                    <a:lnT w="7620" cap="flat" cmpd="sng" algn="ctr">
                      <a:solidFill>
                        <a:srgbClr val="FFFFFF"/>
                      </a:solidFill>
                      <a:prstDash val="solid"/>
                      <a:round/>
                      <a:headEnd type="none" w="med" len="med"/>
                      <a:tailEnd type="none" w="med" len="med"/>
                    </a:lnT>
                    <a:lnB w="22860" cap="flat" cmpd="dbl"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836323991"/>
                  </a:ext>
                </a:extLst>
              </a:tr>
            </a:tbl>
          </a:graphicData>
        </a:graphic>
      </p:graphicFrame>
      <p:pic>
        <p:nvPicPr>
          <p:cNvPr id="1026" name="Picture 2">
            <a:extLst>
              <a:ext uri="{FF2B5EF4-FFF2-40B4-BE49-F238E27FC236}">
                <a16:creationId xmlns:a16="http://schemas.microsoft.com/office/drawing/2014/main" id="{DCAE7B77-BEB1-B55D-17BD-B6CFE30C307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9354"/>
            <a:ext cx="564356" cy="3500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B77AB043-387B-A737-7338-D673D10FA226}"/>
              </a:ext>
            </a:extLst>
          </p:cNvPr>
          <p:cNvCxnSpPr>
            <a:cxnSpLocks/>
          </p:cNvCxnSpPr>
          <p:nvPr userDrawn="1"/>
        </p:nvCxnSpPr>
        <p:spPr>
          <a:xfrm>
            <a:off x="0" y="5104147"/>
            <a:ext cx="9144000"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12F0C4F-EE6D-E7D7-7C13-8644553E2930}"/>
              </a:ext>
            </a:extLst>
          </p:cNvPr>
          <p:cNvSpPr/>
          <p:nvPr userDrawn="1"/>
        </p:nvSpPr>
        <p:spPr>
          <a:xfrm>
            <a:off x="7539" y="587828"/>
            <a:ext cx="278211" cy="4540600"/>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n>
            <a:solidFill>
              <a:srgbClr val="033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1366349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5F6F-6880-1B54-50CA-BC3320286B8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C3F2F85-1BBB-A12F-A3F7-A865854BBF0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8C0C8C-BF24-77CD-3967-618A8FD78D9A}"/>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A64B7D6C-5A0B-A1E5-1293-40B11FD4E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28E224-B5AA-55DE-7E77-F2118048CC15}"/>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854361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3CE7-B6F3-A0D8-C64C-3A8E305918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6A8D8-457B-54F7-8D2B-F0237179770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DFCECC-8A01-24AE-895A-E447A3F4D5A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7BA0E2-5E8F-6EFE-9982-6A0ECC3A4769}"/>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6" name="Footer Placeholder 5">
            <a:extLst>
              <a:ext uri="{FF2B5EF4-FFF2-40B4-BE49-F238E27FC236}">
                <a16:creationId xmlns:a16="http://schemas.microsoft.com/office/drawing/2014/main" id="{12F785A5-1B49-468F-18F8-36B89B68E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390814-BC86-4712-E36E-15AE91B44C1E}"/>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31526267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D116-4A60-12C6-FC73-24EE5CEA867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720374-F76B-C132-A304-A739446A6B7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79A6880-10B3-AD66-1DA2-0DFCC93FFA5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76C67B-3202-12BB-67E3-AFD371E166D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F3FDE-31A2-5F61-E063-418E551701D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727A12-475B-48C0-2D39-9665572340C1}"/>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8" name="Footer Placeholder 7">
            <a:extLst>
              <a:ext uri="{FF2B5EF4-FFF2-40B4-BE49-F238E27FC236}">
                <a16:creationId xmlns:a16="http://schemas.microsoft.com/office/drawing/2014/main" id="{FF2EDDDB-76C7-3597-8B6E-3137268DB8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7A2AB-19E7-FB9B-E4BF-65320E6364FB}"/>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17096798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196E-0E26-71EA-AF8C-36C5BB358C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1690C1-FECD-A867-9208-77DE920F0CC0}"/>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4" name="Footer Placeholder 3">
            <a:extLst>
              <a:ext uri="{FF2B5EF4-FFF2-40B4-BE49-F238E27FC236}">
                <a16:creationId xmlns:a16="http://schemas.microsoft.com/office/drawing/2014/main" id="{BACD4EC4-06E9-D84F-08E2-ABA497BA54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7A0361-EABE-E068-1E60-9D40F8EF3578}"/>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2540398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9" name="Google Shape;119;p18"/>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20" name="Google Shape;120;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3C92FA-08CA-1B88-94FD-A3A27381A317}"/>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3" name="Footer Placeholder 2">
            <a:extLst>
              <a:ext uri="{FF2B5EF4-FFF2-40B4-BE49-F238E27FC236}">
                <a16:creationId xmlns:a16="http://schemas.microsoft.com/office/drawing/2014/main" id="{F187390A-9731-27C8-B08C-00F686695C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10D1C8-2C61-3C18-66B7-0AB8C5CF336E}"/>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24982077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EB2E-A4B3-A1D1-80B1-F9464048767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614E405-75A1-4812-7C91-6641AA0F6FF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8B66FA-0D77-0EC0-CC71-E4B7A5DC36C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EB3641C-91A8-9D12-306B-E48F89A76249}"/>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6" name="Footer Placeholder 5">
            <a:extLst>
              <a:ext uri="{FF2B5EF4-FFF2-40B4-BE49-F238E27FC236}">
                <a16:creationId xmlns:a16="http://schemas.microsoft.com/office/drawing/2014/main" id="{B5854849-07A7-F3B1-E0F3-2424B2C9B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B97C9D-724E-1182-AD3F-A7D45538D012}"/>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2179763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E567-D040-01DD-1C34-14929E5CBAF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E380A75-7055-647B-F080-512C1255203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75D1C5E-ED85-759B-C174-948F5DA019A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9B5BBFE-C8D2-5344-DE6E-64D178DAD381}"/>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6" name="Footer Placeholder 5">
            <a:extLst>
              <a:ext uri="{FF2B5EF4-FFF2-40B4-BE49-F238E27FC236}">
                <a16:creationId xmlns:a16="http://schemas.microsoft.com/office/drawing/2014/main" id="{26EDE415-CB63-A4D6-DDA3-80AD8EF02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699F64-096C-6DED-1812-2B130E970E13}"/>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3303379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1069B-88DA-5249-ACA3-75C13575FE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95FAB8-1FBD-61A2-DB75-A0B70CF2D2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6C97-239D-C004-A2E6-E8332CEA47DA}"/>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89F4BF67-3458-B066-DF3F-BBAA53FEF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83C90-EB1E-C6CF-BF1B-BFD630EC5F14}"/>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915940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0BB1F-5DD4-B7D9-CF1F-C2CE637C07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C35FF8-A209-0E17-445A-CFDCC70C970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02FA36-8E5A-4AB8-BD02-7306ABEE1CE8}"/>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23A64965-EA47-7E32-DC3F-4C5549F6B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D077C-461F-E375-E5BB-86F9144FD0B7}"/>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34252380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4B06-1619-6E67-EBE4-2E0C175A567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64E6A6B-00C6-3096-6E5D-20EEBDAF1D1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E978E47-33FF-FD04-5FFD-E7F44ADF39CC}"/>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D435610D-5BF6-2369-8FE5-D47897045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59F39-E01F-E10C-FE6D-DE12915C4F96}"/>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11412701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32F1-F67D-A9FB-C4D7-E076723C5F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6D7109-9361-507F-95CA-4E43BFCD60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FDBF0-AAA7-028A-A210-B9AE6DEB7A3C}"/>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4F0D5BA1-DCCC-A337-9E6A-5248DC965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54456-373B-FF7A-F709-4F7F078465AD}"/>
              </a:ext>
            </a:extLst>
          </p:cNvPr>
          <p:cNvSpPr>
            <a:spLocks noGrp="1"/>
          </p:cNvSpPr>
          <p:nvPr>
            <p:ph type="sldNum" sz="quarter" idx="12"/>
          </p:nvPr>
        </p:nvSpPr>
        <p:spPr/>
        <p:txBody>
          <a:bodyPr/>
          <a:lstStyle/>
          <a:p>
            <a:fld id="{8457A364-CAE8-4708-BEFE-C2BEE46FD872}" type="slidenum">
              <a:rPr lang="en-US" smtClean="0"/>
              <a:t>‹#›</a:t>
            </a:fld>
            <a:endParaRPr lang="en-US"/>
          </a:p>
        </p:txBody>
      </p:sp>
      <p:graphicFrame>
        <p:nvGraphicFramePr>
          <p:cNvPr id="7" name="Table 6">
            <a:extLst>
              <a:ext uri="{FF2B5EF4-FFF2-40B4-BE49-F238E27FC236}">
                <a16:creationId xmlns:a16="http://schemas.microsoft.com/office/drawing/2014/main" id="{385AA4C7-9CE0-D95B-0B87-F8EBC71F7878}"/>
              </a:ext>
            </a:extLst>
          </p:cNvPr>
          <p:cNvGraphicFramePr>
            <a:graphicFrameLocks noGrp="1"/>
          </p:cNvGraphicFramePr>
          <p:nvPr userDrawn="1">
            <p:extLst>
              <p:ext uri="{D42A27DB-BD31-4B8C-83A1-F6EECF244321}">
                <p14:modId xmlns:p14="http://schemas.microsoft.com/office/powerpoint/2010/main" val="2149473991"/>
              </p:ext>
            </p:extLst>
          </p:nvPr>
        </p:nvGraphicFramePr>
        <p:xfrm>
          <a:off x="530065" y="4850739"/>
          <a:ext cx="8248173" cy="196696"/>
        </p:xfrm>
        <a:graphic>
          <a:graphicData uri="http://schemas.openxmlformats.org/drawingml/2006/table">
            <a:tbl>
              <a:tblPr/>
              <a:tblGrid>
                <a:gridCol w="2548415">
                  <a:extLst>
                    <a:ext uri="{9D8B030D-6E8A-4147-A177-3AD203B41FA5}">
                      <a16:colId xmlns:a16="http://schemas.microsoft.com/office/drawing/2014/main" val="2357304589"/>
                    </a:ext>
                  </a:extLst>
                </a:gridCol>
                <a:gridCol w="3152076">
                  <a:extLst>
                    <a:ext uri="{9D8B030D-6E8A-4147-A177-3AD203B41FA5}">
                      <a16:colId xmlns:a16="http://schemas.microsoft.com/office/drawing/2014/main" val="856628440"/>
                    </a:ext>
                  </a:extLst>
                </a:gridCol>
                <a:gridCol w="2547682">
                  <a:extLst>
                    <a:ext uri="{9D8B030D-6E8A-4147-A177-3AD203B41FA5}">
                      <a16:colId xmlns:a16="http://schemas.microsoft.com/office/drawing/2014/main" val="2220917879"/>
                    </a:ext>
                  </a:extLst>
                </a:gridCol>
              </a:tblGrid>
              <a:tr h="196696">
                <a:tc>
                  <a:txBody>
                    <a:bodyPr/>
                    <a:lstStyle/>
                    <a:p>
                      <a:pPr lvl="1" rtl="0" fontAlgn="b"/>
                      <a:r>
                        <a:rPr lang="en-US" sz="800" b="1" dirty="0">
                          <a:effectLst/>
                          <a:latin typeface="Trebuchet MS" panose="020B0603020202020204" pitchFamily="34" charset="0"/>
                          <a:ea typeface="Open Sans" panose="020B0606030504020204" pitchFamily="34" charset="0"/>
                          <a:cs typeface="Segoe UI Semilight" panose="020B0402040204020203" pitchFamily="34" charset="0"/>
                        </a:rPr>
                        <a:t>Significant Challenges/Delays</a:t>
                      </a:r>
                    </a:p>
                  </a:txBody>
                  <a:tcPr marL="15541" marR="15541" marT="10361" marB="10361" anchor="ctr">
                    <a:lnL>
                      <a:noFill/>
                    </a:lnL>
                    <a:lnR>
                      <a:noFill/>
                    </a:lnR>
                    <a:lnT w="7620" cap="flat" cmpd="sng" algn="ctr">
                      <a:solidFill>
                        <a:srgbClr val="FFFFFF"/>
                      </a:solidFill>
                      <a:prstDash val="solid"/>
                      <a:round/>
                      <a:headEnd type="none" w="med" len="med"/>
                      <a:tailEnd type="none" w="med" len="med"/>
                    </a:lnT>
                    <a:lnB w="22860" cap="flat" cmpd="dbl" algn="ctr">
                      <a:solidFill>
                        <a:srgbClr val="000000"/>
                      </a:solidFill>
                      <a:prstDash val="solid"/>
                      <a:round/>
                      <a:headEnd type="none" w="med" len="med"/>
                      <a:tailEnd type="none" w="med" len="med"/>
                    </a:lnB>
                    <a:solidFill>
                      <a:srgbClr val="FF0000"/>
                    </a:solidFill>
                  </a:tcPr>
                </a:tc>
                <a:tc>
                  <a:txBody>
                    <a:bodyPr/>
                    <a:lstStyle/>
                    <a:p>
                      <a:pPr lvl="1" rtl="0" fontAlgn="b"/>
                      <a:r>
                        <a:rPr lang="en-GB" sz="800" b="1" dirty="0">
                          <a:effectLst/>
                          <a:latin typeface="Trebuchet MS" panose="020B0603020202020204" pitchFamily="34" charset="0"/>
                          <a:ea typeface="Open Sans" panose="020B0606030504020204" pitchFamily="34" charset="0"/>
                          <a:cs typeface="Segoe UI Semilight" panose="020B0402040204020203" pitchFamily="34" charset="0"/>
                        </a:rPr>
                        <a:t>Slightly behind schedule on average but manageable</a:t>
                      </a:r>
                    </a:p>
                  </a:txBody>
                  <a:tcPr marL="15541" marR="15541" marT="10361" marB="10361" anchor="ctr">
                    <a:lnL>
                      <a:noFill/>
                    </a:lnL>
                    <a:lnR>
                      <a:noFill/>
                    </a:lnR>
                    <a:lnT w="7620" cap="flat" cmpd="sng" algn="ctr">
                      <a:solidFill>
                        <a:srgbClr val="FFFFFF"/>
                      </a:solidFill>
                      <a:prstDash val="solid"/>
                      <a:round/>
                      <a:headEnd type="none" w="med" len="med"/>
                      <a:tailEnd type="none" w="med" len="med"/>
                    </a:lnT>
                    <a:lnB w="22860" cap="flat" cmpd="dbl" algn="ctr">
                      <a:solidFill>
                        <a:srgbClr val="000000"/>
                      </a:solidFill>
                      <a:prstDash val="solid"/>
                      <a:round/>
                      <a:headEnd type="none" w="med" len="med"/>
                      <a:tailEnd type="none" w="med" len="med"/>
                    </a:lnB>
                    <a:solidFill>
                      <a:srgbClr val="FFC000"/>
                    </a:solidFill>
                  </a:tcPr>
                </a:tc>
                <a:tc>
                  <a:txBody>
                    <a:bodyPr/>
                    <a:lstStyle/>
                    <a:p>
                      <a:pPr lvl="1" rtl="0" fontAlgn="b"/>
                      <a:r>
                        <a:rPr lang="en-GB" sz="800" b="1" dirty="0">
                          <a:effectLst/>
                          <a:latin typeface="Trebuchet MS" panose="020B0603020202020204" pitchFamily="34" charset="0"/>
                          <a:ea typeface="Open Sans" panose="020B0606030504020204" pitchFamily="34" charset="0"/>
                          <a:cs typeface="Segoe UI Semilight" panose="020B0402040204020203" pitchFamily="34" charset="0"/>
                        </a:rPr>
                        <a:t>No significant concerns on average</a:t>
                      </a:r>
                    </a:p>
                  </a:txBody>
                  <a:tcPr marL="15541" marR="15541" marT="10361" marB="10361" anchor="ctr">
                    <a:lnL>
                      <a:noFill/>
                    </a:lnL>
                    <a:lnR>
                      <a:noFill/>
                    </a:lnR>
                    <a:lnT w="7620" cap="flat" cmpd="sng" algn="ctr">
                      <a:solidFill>
                        <a:srgbClr val="FFFFFF"/>
                      </a:solidFill>
                      <a:prstDash val="solid"/>
                      <a:round/>
                      <a:headEnd type="none" w="med" len="med"/>
                      <a:tailEnd type="none" w="med" len="med"/>
                    </a:lnT>
                    <a:lnB w="22860" cap="flat" cmpd="dbl"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836323991"/>
                  </a:ext>
                </a:extLst>
              </a:tr>
            </a:tbl>
          </a:graphicData>
        </a:graphic>
      </p:graphicFrame>
      <p:pic>
        <p:nvPicPr>
          <p:cNvPr id="1026" name="Picture 2">
            <a:extLst>
              <a:ext uri="{FF2B5EF4-FFF2-40B4-BE49-F238E27FC236}">
                <a16:creationId xmlns:a16="http://schemas.microsoft.com/office/drawing/2014/main" id="{DCAE7B77-BEB1-B55D-17BD-B6CFE30C307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9354"/>
            <a:ext cx="564356" cy="3500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B77AB043-387B-A737-7338-D673D10FA226}"/>
              </a:ext>
            </a:extLst>
          </p:cNvPr>
          <p:cNvCxnSpPr>
            <a:cxnSpLocks/>
          </p:cNvCxnSpPr>
          <p:nvPr userDrawn="1"/>
        </p:nvCxnSpPr>
        <p:spPr>
          <a:xfrm>
            <a:off x="0" y="5104147"/>
            <a:ext cx="9144000"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12F0C4F-EE6D-E7D7-7C13-8644553E2930}"/>
              </a:ext>
            </a:extLst>
          </p:cNvPr>
          <p:cNvSpPr/>
          <p:nvPr userDrawn="1"/>
        </p:nvSpPr>
        <p:spPr>
          <a:xfrm>
            <a:off x="7539" y="587828"/>
            <a:ext cx="278211" cy="4540600"/>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n>
            <a:solidFill>
              <a:srgbClr val="033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7069456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5F6F-6880-1B54-50CA-BC3320286B8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C3F2F85-1BBB-A12F-A3F7-A865854BBF0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8C0C8C-BF24-77CD-3967-618A8FD78D9A}"/>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A64B7D6C-5A0B-A1E5-1293-40B11FD4E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28E224-B5AA-55DE-7E77-F2118048CC15}"/>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19107148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3CE7-B6F3-A0D8-C64C-3A8E305918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6A8D8-457B-54F7-8D2B-F0237179770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DFCECC-8A01-24AE-895A-E447A3F4D5A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7BA0E2-5E8F-6EFE-9982-6A0ECC3A4769}"/>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6" name="Footer Placeholder 5">
            <a:extLst>
              <a:ext uri="{FF2B5EF4-FFF2-40B4-BE49-F238E27FC236}">
                <a16:creationId xmlns:a16="http://schemas.microsoft.com/office/drawing/2014/main" id="{12F785A5-1B49-468F-18F8-36B89B68E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390814-BC86-4712-E36E-15AE91B44C1E}"/>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22211917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D116-4A60-12C6-FC73-24EE5CEA867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720374-F76B-C132-A304-A739446A6B7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79A6880-10B3-AD66-1DA2-0DFCC93FFA5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76C67B-3202-12BB-67E3-AFD371E166D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F3FDE-31A2-5F61-E063-418E551701D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727A12-475B-48C0-2D39-9665572340C1}"/>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8" name="Footer Placeholder 7">
            <a:extLst>
              <a:ext uri="{FF2B5EF4-FFF2-40B4-BE49-F238E27FC236}">
                <a16:creationId xmlns:a16="http://schemas.microsoft.com/office/drawing/2014/main" id="{FF2EDDDB-76C7-3597-8B6E-3137268DB8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7A2AB-19E7-FB9B-E4BF-65320E6364FB}"/>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125895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19"/>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6" name="Google Shape;126;p19"/>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7" name="Google Shape;127;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196E-0E26-71EA-AF8C-36C5BB358C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1690C1-FECD-A867-9208-77DE920F0CC0}"/>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4" name="Footer Placeholder 3">
            <a:extLst>
              <a:ext uri="{FF2B5EF4-FFF2-40B4-BE49-F238E27FC236}">
                <a16:creationId xmlns:a16="http://schemas.microsoft.com/office/drawing/2014/main" id="{BACD4EC4-06E9-D84F-08E2-ABA497BA54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7A0361-EABE-E068-1E60-9D40F8EF3578}"/>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29801608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3C92FA-08CA-1B88-94FD-A3A27381A317}"/>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3" name="Footer Placeholder 2">
            <a:extLst>
              <a:ext uri="{FF2B5EF4-FFF2-40B4-BE49-F238E27FC236}">
                <a16:creationId xmlns:a16="http://schemas.microsoft.com/office/drawing/2014/main" id="{F187390A-9731-27C8-B08C-00F686695C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10D1C8-2C61-3C18-66B7-0AB8C5CF336E}"/>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2840911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EB2E-A4B3-A1D1-80B1-F9464048767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614E405-75A1-4812-7C91-6641AA0F6FF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8B66FA-0D77-0EC0-CC71-E4B7A5DC36C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EB3641C-91A8-9D12-306B-E48F89A76249}"/>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6" name="Footer Placeholder 5">
            <a:extLst>
              <a:ext uri="{FF2B5EF4-FFF2-40B4-BE49-F238E27FC236}">
                <a16:creationId xmlns:a16="http://schemas.microsoft.com/office/drawing/2014/main" id="{B5854849-07A7-F3B1-E0F3-2424B2C9B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B97C9D-724E-1182-AD3F-A7D45538D012}"/>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14258149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E567-D040-01DD-1C34-14929E5CBAF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E380A75-7055-647B-F080-512C1255203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75D1C5E-ED85-759B-C174-948F5DA019A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9B5BBFE-C8D2-5344-DE6E-64D178DAD381}"/>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6" name="Footer Placeholder 5">
            <a:extLst>
              <a:ext uri="{FF2B5EF4-FFF2-40B4-BE49-F238E27FC236}">
                <a16:creationId xmlns:a16="http://schemas.microsoft.com/office/drawing/2014/main" id="{26EDE415-CB63-A4D6-DDA3-80AD8EF02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699F64-096C-6DED-1812-2B130E970E13}"/>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14744623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1069B-88DA-5249-ACA3-75C13575FE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95FAB8-1FBD-61A2-DB75-A0B70CF2D2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6C97-239D-C004-A2E6-E8332CEA47DA}"/>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89F4BF67-3458-B066-DF3F-BBAA53FEF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83C90-EB1E-C6CF-BF1B-BFD630EC5F14}"/>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9314698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0BB1F-5DD4-B7D9-CF1F-C2CE637C07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C35FF8-A209-0E17-445A-CFDCC70C970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02FA36-8E5A-4AB8-BD02-7306ABEE1CE8}"/>
              </a:ext>
            </a:extLst>
          </p:cNvPr>
          <p:cNvSpPr>
            <a:spLocks noGrp="1"/>
          </p:cNvSpPr>
          <p:nvPr>
            <p:ph type="dt" sz="half" idx="10"/>
          </p:nvPr>
        </p:nvSpPr>
        <p:spPr/>
        <p:txBody>
          <a:body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23A64965-EA47-7E32-DC3F-4C5549F6B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D077C-461F-E375-E5BB-86F9144FD0B7}"/>
              </a:ext>
            </a:extLst>
          </p:cNvPr>
          <p:cNvSpPr>
            <a:spLocks noGrp="1"/>
          </p:cNvSpPr>
          <p:nvPr>
            <p:ph type="sldNum" sz="quarter" idx="12"/>
          </p:nvPr>
        </p:nvSpPr>
        <p:spPr/>
        <p:txBody>
          <a:bodyPr/>
          <a:lstStyle/>
          <a:p>
            <a:fld id="{8457A364-CAE8-4708-BEFE-C2BEE46FD872}" type="slidenum">
              <a:rPr lang="en-US" smtClean="0"/>
              <a:t>‹#›</a:t>
            </a:fld>
            <a:endParaRPr lang="en-US"/>
          </a:p>
        </p:txBody>
      </p:sp>
    </p:spTree>
    <p:extLst>
      <p:ext uri="{BB962C8B-B14F-4D97-AF65-F5344CB8AC3E}">
        <p14:creationId xmlns:p14="http://schemas.microsoft.com/office/powerpoint/2010/main" val="12128688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1" y="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39"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6131860" y="0"/>
            <a:ext cx="3012141" cy="7924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39"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145" y="773625"/>
            <a:ext cx="9141713"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39"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2287" y="821633"/>
            <a:ext cx="6152612" cy="37626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39"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590384" y="1106551"/>
            <a:ext cx="4967280" cy="593896"/>
          </a:xfrm>
        </p:spPr>
        <p:txBody>
          <a:bodyPr rtlCol="0">
            <a:normAutofit/>
          </a:bodyPr>
          <a:lstStyle>
            <a:lvl1pPr>
              <a:defRPr/>
            </a:lvl1pPr>
          </a:lstStyle>
          <a:p>
            <a:pPr rtl="0"/>
            <a:r>
              <a:rPr lang="en-GB"/>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590386" y="1876537"/>
            <a:ext cx="4967279" cy="2272949"/>
          </a:xfrm>
        </p:spPr>
        <p:txBody>
          <a:bodyPr rtlCol="0" anchor="t">
            <a:normAutofit/>
          </a:bodyPr>
          <a:lstStyle>
            <a:lvl1pPr>
              <a:defRPr sz="1154" b="0"/>
            </a:lvl1pPr>
          </a:lstStyle>
          <a:p>
            <a:pPr rtl="0"/>
            <a:r>
              <a:rPr lang="en-GB"/>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6145761" y="814075"/>
            <a:ext cx="2998239" cy="3778393"/>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rtlCol="0" anchor="t">
            <a:noAutofit/>
          </a:bodyPr>
          <a:lstStyle>
            <a:lvl1pPr algn="ctr">
              <a:defRPr/>
            </a:lvl1pPr>
          </a:lstStyle>
          <a:p>
            <a:pPr rtl="0"/>
            <a:r>
              <a:rPr lang="en-GB"/>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0" y="4608306"/>
            <a:ext cx="6112565" cy="535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39"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6154899" y="4625713"/>
            <a:ext cx="2986814" cy="51778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39"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145" y="4584301"/>
            <a:ext cx="9141713"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39"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590384" y="4732020"/>
            <a:ext cx="4967280" cy="342900"/>
          </a:xfrm>
          <a:prstGeom prst="rect">
            <a:avLst/>
          </a:prstGeom>
        </p:spPr>
        <p:txBody>
          <a:bodyPr rtlCol="0"/>
          <a:lstStyle>
            <a:lvl1pPr>
              <a:defRPr>
                <a:solidFill>
                  <a:schemeClr val="bg1"/>
                </a:solidFill>
              </a:defRPr>
            </a:lvl1pPr>
          </a:lstStyle>
          <a:p>
            <a:pPr rtl="0"/>
            <a:r>
              <a:rPr lang="en-GB"/>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6106892" y="0"/>
            <a:ext cx="48006"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39"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6284653" y="4732020"/>
            <a:ext cx="1414199" cy="342900"/>
          </a:xfrm>
          <a:prstGeom prst="rect">
            <a:avLst/>
          </a:prstGeom>
        </p:spPr>
        <p:txBody>
          <a:bodyPr rtlCol="0"/>
          <a:lstStyle/>
          <a:p>
            <a:pPr rtl="0"/>
            <a:r>
              <a:rPr lang="en-GB"/>
              <a:t>2/1/20XX</a:t>
            </a:r>
            <a:endParaRPr lang="en-GB"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7926903" y="4732020"/>
            <a:ext cx="734909" cy="342900"/>
          </a:xfrm>
        </p:spPr>
        <p:txBody>
          <a:bodyPr rtlCol="0"/>
          <a:lstStyle/>
          <a:p>
            <a:pPr rtl="0"/>
            <a:fld id="{FAEF9944-A4F6-4C59-AEBD-678D6480B8EA}" type="slidenum">
              <a:rPr lang="en-GB" smtClean="0"/>
              <a:t>‹#›</a:t>
            </a:fld>
            <a:endParaRPr lang="en-GB" dirty="0"/>
          </a:p>
        </p:txBody>
      </p:sp>
      <p:pic>
        <p:nvPicPr>
          <p:cNvPr id="2" name="Picture 1">
            <a:extLst>
              <a:ext uri="{FF2B5EF4-FFF2-40B4-BE49-F238E27FC236}">
                <a16:creationId xmlns:a16="http://schemas.microsoft.com/office/drawing/2014/main" id="{F66B1331-1405-380A-14D8-EE25FD007A64}"/>
              </a:ext>
            </a:extLst>
          </p:cNvPr>
          <p:cNvPicPr>
            <a:picLocks noChangeAspect="1"/>
          </p:cNvPicPr>
          <p:nvPr userDrawn="1"/>
        </p:nvPicPr>
        <p:blipFill>
          <a:blip r:embed="rId2"/>
          <a:stretch>
            <a:fillRect/>
          </a:stretch>
        </p:blipFill>
        <p:spPr>
          <a:xfrm>
            <a:off x="1" y="0"/>
            <a:ext cx="878840" cy="548694"/>
          </a:xfrm>
          <a:prstGeom prst="rect">
            <a:avLst/>
          </a:prstGeom>
        </p:spPr>
      </p:pic>
      <p:pic>
        <p:nvPicPr>
          <p:cNvPr id="3" name="Picture 2">
            <a:extLst>
              <a:ext uri="{FF2B5EF4-FFF2-40B4-BE49-F238E27FC236}">
                <a16:creationId xmlns:a16="http://schemas.microsoft.com/office/drawing/2014/main" id="{EEFFF52B-E82B-E935-BE16-DD4D351226E2}"/>
              </a:ext>
            </a:extLst>
          </p:cNvPr>
          <p:cNvPicPr>
            <a:picLocks noChangeAspect="1"/>
          </p:cNvPicPr>
          <p:nvPr userDrawn="1"/>
        </p:nvPicPr>
        <p:blipFill>
          <a:blip r:embed="rId3"/>
          <a:stretch>
            <a:fillRect/>
          </a:stretch>
        </p:blipFill>
        <p:spPr>
          <a:xfrm>
            <a:off x="8630457" y="-1"/>
            <a:ext cx="513544" cy="526940"/>
          </a:xfrm>
          <a:prstGeom prst="rect">
            <a:avLst/>
          </a:prstGeom>
        </p:spPr>
      </p:pic>
    </p:spTree>
    <p:extLst>
      <p:ext uri="{BB962C8B-B14F-4D97-AF65-F5344CB8AC3E}">
        <p14:creationId xmlns:p14="http://schemas.microsoft.com/office/powerpoint/2010/main" val="3635764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20"/>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33" name="Google Shape;133;p20"/>
          <p:cNvSpPr txBox="1">
            <a:spLocks noGrp="1"/>
          </p:cNvSpPr>
          <p:nvPr>
            <p:ph type="body" idx="2"/>
          </p:nvPr>
        </p:nvSpPr>
        <p:spPr>
          <a:xfrm>
            <a:off x="629841" y="1878806"/>
            <a:ext cx="38682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4" name="Google Shape;134;p20"/>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35" name="Google Shape;135;p20"/>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6" name="Google Shape;136;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7" name="Google Shape;137;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8" name="Google Shape;138;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2" name="Google Shape;142;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3" name="Google Shape;143;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6" name="Google Shape;146;p22"/>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47" name="Google Shape;147;p22"/>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48" name="Google Shape;148;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9" name="Google Shape;149;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0" name="Google Shape;150;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3" name="Google Shape;153;p23"/>
          <p:cNvSpPr>
            <a:spLocks noGrp="1"/>
          </p:cNvSpPr>
          <p:nvPr>
            <p:ph type="pic" idx="2"/>
          </p:nvPr>
        </p:nvSpPr>
        <p:spPr>
          <a:xfrm>
            <a:off x="3887391" y="740569"/>
            <a:ext cx="4629300" cy="3655200"/>
          </a:xfrm>
          <a:prstGeom prst="rect">
            <a:avLst/>
          </a:prstGeom>
          <a:noFill/>
          <a:ln>
            <a:noFill/>
          </a:ln>
        </p:spPr>
      </p:sp>
      <p:sp>
        <p:nvSpPr>
          <p:cNvPr id="154" name="Google Shape;154;p23"/>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55" name="Google Shape;155;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7" name="Google Shape;157;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4E876B-DDB3-008E-FF6B-DA94BD53231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A65F4A-4D9F-A102-7D77-62AF9471D35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47578B-E89C-FD35-6746-B36946CFBC2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CBBD93E-35DA-4332-8B6D-CBF2F5CC529B}" type="datetimeFigureOut">
              <a:rPr lang="en-US" smtClean="0"/>
              <a:t>2/9/2024</a:t>
            </a:fld>
            <a:endParaRPr lang="en-US"/>
          </a:p>
        </p:txBody>
      </p:sp>
      <p:sp>
        <p:nvSpPr>
          <p:cNvPr id="5" name="Footer Placeholder 4">
            <a:extLst>
              <a:ext uri="{FF2B5EF4-FFF2-40B4-BE49-F238E27FC236}">
                <a16:creationId xmlns:a16="http://schemas.microsoft.com/office/drawing/2014/main" id="{00CF2B53-07AD-72CD-046A-89306C735C6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103BA4-837A-1DCB-AA3E-0C2608EACE9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1846D9F-ECCB-4CF9-BDFD-C77687287750}" type="slidenum">
              <a:rPr lang="en-US" smtClean="0"/>
              <a:t>‹#›</a:t>
            </a:fld>
            <a:endParaRPr lang="en-US"/>
          </a:p>
        </p:txBody>
      </p:sp>
    </p:spTree>
    <p:extLst>
      <p:ext uri="{BB962C8B-B14F-4D97-AF65-F5344CB8AC3E}">
        <p14:creationId xmlns:p14="http://schemas.microsoft.com/office/powerpoint/2010/main" val="271012909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NG"/>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2/9/2024</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6627020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34AB08-E2B7-870E-FF9F-F83C74C0AB8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420DE8-0471-5024-187B-803CBD6C86F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62A8CF-329F-0A61-7178-21AAA36418A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B0275DA4-FA8B-765D-1ECD-2E5743AB134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29962-4959-B55F-FF38-5D69CB3FAFAC}"/>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457A364-CAE8-4708-BEFE-C2BEE46FD872}" type="slidenum">
              <a:rPr lang="en-US" smtClean="0"/>
              <a:t>‹#›</a:t>
            </a:fld>
            <a:endParaRPr lang="en-US"/>
          </a:p>
        </p:txBody>
      </p:sp>
    </p:spTree>
    <p:extLst>
      <p:ext uri="{BB962C8B-B14F-4D97-AF65-F5344CB8AC3E}">
        <p14:creationId xmlns:p14="http://schemas.microsoft.com/office/powerpoint/2010/main" val="152351189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34AB08-E2B7-870E-FF9F-F83C74C0AB8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420DE8-0471-5024-187B-803CBD6C86F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62A8CF-329F-0A61-7178-21AAA36418A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9804482-19B1-4299-A7D0-5AE650EAAF42}" type="datetimeFigureOut">
              <a:rPr lang="en-US" smtClean="0"/>
              <a:t>2/9/2024</a:t>
            </a:fld>
            <a:endParaRPr lang="en-US"/>
          </a:p>
        </p:txBody>
      </p:sp>
      <p:sp>
        <p:nvSpPr>
          <p:cNvPr id="5" name="Footer Placeholder 4">
            <a:extLst>
              <a:ext uri="{FF2B5EF4-FFF2-40B4-BE49-F238E27FC236}">
                <a16:creationId xmlns:a16="http://schemas.microsoft.com/office/drawing/2014/main" id="{B0275DA4-FA8B-765D-1ECD-2E5743AB134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29962-4959-B55F-FF38-5D69CB3FAFAC}"/>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457A364-CAE8-4708-BEFE-C2BEE46FD872}" type="slidenum">
              <a:rPr lang="en-US" smtClean="0"/>
              <a:t>‹#›</a:t>
            </a:fld>
            <a:endParaRPr lang="en-US"/>
          </a:p>
        </p:txBody>
      </p:sp>
    </p:spTree>
    <p:extLst>
      <p:ext uri="{BB962C8B-B14F-4D97-AF65-F5344CB8AC3E}">
        <p14:creationId xmlns:p14="http://schemas.microsoft.com/office/powerpoint/2010/main" val="18641623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svg"/><Relationship Id="rId9"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image" Target="../media/image2.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jpg"/><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15.sv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4.jfif"/><Relationship Id="rId3" Type="http://schemas.openxmlformats.org/officeDocument/2006/relationships/image" Target="../media/image39.jfif"/><Relationship Id="rId7" Type="http://schemas.openxmlformats.org/officeDocument/2006/relationships/image" Target="../media/image43.jfif"/><Relationship Id="rId2" Type="http://schemas.openxmlformats.org/officeDocument/2006/relationships/image" Target="../media/image38.jfif"/><Relationship Id="rId1" Type="http://schemas.openxmlformats.org/officeDocument/2006/relationships/slideLayout" Target="../slideLayouts/slideLayout34.xml"/><Relationship Id="rId6" Type="http://schemas.openxmlformats.org/officeDocument/2006/relationships/image" Target="../media/image42.jfif"/><Relationship Id="rId5" Type="http://schemas.openxmlformats.org/officeDocument/2006/relationships/image" Target="../media/image41.png"/><Relationship Id="rId4" Type="http://schemas.openxmlformats.org/officeDocument/2006/relationships/image" Target="../media/image40.jfif"/></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56.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2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46.png"/><Relationship Id="rId21" Type="http://schemas.openxmlformats.org/officeDocument/2006/relationships/diagramLayout" Target="../diagrams/layout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image" Target="../media/image48.jpeg"/><Relationship Id="rId2" Type="http://schemas.openxmlformats.org/officeDocument/2006/relationships/hyperlink" Target="https://drive.google.com/file/d/1uR85idRE0_3yOrPMdXPE9p2ZhTBTScSG/view?usp=drive_link" TargetMode="External"/><Relationship Id="rId16" Type="http://schemas.openxmlformats.org/officeDocument/2006/relationships/diagramLayout" Target="../diagrams/layout3.xml"/><Relationship Id="rId20" Type="http://schemas.openxmlformats.org/officeDocument/2006/relationships/diagramData" Target="../diagrams/data4.xml"/><Relationship Id="rId1" Type="http://schemas.openxmlformats.org/officeDocument/2006/relationships/slideLayout" Target="../slideLayouts/slideLayout46.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47.sv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18" Type="http://schemas.openxmlformats.org/officeDocument/2006/relationships/diagramColors" Target="../diagrams/colors7.xml"/><Relationship Id="rId3" Type="http://schemas.openxmlformats.org/officeDocument/2006/relationships/image" Target="../media/image46.png"/><Relationship Id="rId21" Type="http://schemas.openxmlformats.org/officeDocument/2006/relationships/diagramLayout" Target="../diagrams/layout8.xml"/><Relationship Id="rId7" Type="http://schemas.openxmlformats.org/officeDocument/2006/relationships/diagramQuickStyle" Target="../diagrams/quickStyle5.xml"/><Relationship Id="rId12" Type="http://schemas.openxmlformats.org/officeDocument/2006/relationships/diagramQuickStyle" Target="../diagrams/quickStyle6.xml"/><Relationship Id="rId17" Type="http://schemas.openxmlformats.org/officeDocument/2006/relationships/diagramQuickStyle" Target="../diagrams/quickStyle7.xml"/><Relationship Id="rId25" Type="http://schemas.openxmlformats.org/officeDocument/2006/relationships/image" Target="../media/image48.jpeg"/><Relationship Id="rId2" Type="http://schemas.openxmlformats.org/officeDocument/2006/relationships/hyperlink" Target="https://drive.google.com/file/d/1uR85idRE0_3yOrPMdXPE9p2ZhTBTScSG/view?usp=drive_link" TargetMode="External"/><Relationship Id="rId16" Type="http://schemas.openxmlformats.org/officeDocument/2006/relationships/diagramLayout" Target="../diagrams/layout7.xml"/><Relationship Id="rId20" Type="http://schemas.openxmlformats.org/officeDocument/2006/relationships/diagramData" Target="../diagrams/data8.xml"/><Relationship Id="rId1" Type="http://schemas.openxmlformats.org/officeDocument/2006/relationships/slideLayout" Target="../slideLayouts/slideLayout46.xml"/><Relationship Id="rId6" Type="http://schemas.openxmlformats.org/officeDocument/2006/relationships/diagramLayout" Target="../diagrams/layout5.xml"/><Relationship Id="rId11" Type="http://schemas.openxmlformats.org/officeDocument/2006/relationships/diagramLayout" Target="../diagrams/layout6.xml"/><Relationship Id="rId24" Type="http://schemas.microsoft.com/office/2007/relationships/diagramDrawing" Target="../diagrams/drawing8.xml"/><Relationship Id="rId5" Type="http://schemas.openxmlformats.org/officeDocument/2006/relationships/diagramData" Target="../diagrams/data5.xml"/><Relationship Id="rId15" Type="http://schemas.openxmlformats.org/officeDocument/2006/relationships/diagramData" Target="../diagrams/data7.xml"/><Relationship Id="rId23" Type="http://schemas.openxmlformats.org/officeDocument/2006/relationships/diagramColors" Target="../diagrams/colors8.xml"/><Relationship Id="rId10" Type="http://schemas.openxmlformats.org/officeDocument/2006/relationships/diagramData" Target="../diagrams/data6.xml"/><Relationship Id="rId19" Type="http://schemas.microsoft.com/office/2007/relationships/diagramDrawing" Target="../diagrams/drawing7.xml"/><Relationship Id="rId4" Type="http://schemas.openxmlformats.org/officeDocument/2006/relationships/image" Target="../media/image47.svg"/><Relationship Id="rId9" Type="http://schemas.microsoft.com/office/2007/relationships/diagramDrawing" Target="../diagrams/drawing5.xml"/><Relationship Id="rId14" Type="http://schemas.microsoft.com/office/2007/relationships/diagramDrawing" Target="../diagrams/drawing6.xml"/><Relationship Id="rId22"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9.xml"/><Relationship Id="rId13" Type="http://schemas.openxmlformats.org/officeDocument/2006/relationships/diagramColors" Target="../diagrams/colors10.xml"/><Relationship Id="rId18" Type="http://schemas.openxmlformats.org/officeDocument/2006/relationships/diagramColors" Target="../diagrams/colors11.xml"/><Relationship Id="rId3" Type="http://schemas.openxmlformats.org/officeDocument/2006/relationships/image" Target="../media/image46.png"/><Relationship Id="rId21" Type="http://schemas.openxmlformats.org/officeDocument/2006/relationships/diagramLayout" Target="../diagrams/layout12.xml"/><Relationship Id="rId7" Type="http://schemas.openxmlformats.org/officeDocument/2006/relationships/diagramQuickStyle" Target="../diagrams/quickStyle9.xml"/><Relationship Id="rId12" Type="http://schemas.openxmlformats.org/officeDocument/2006/relationships/diagramQuickStyle" Target="../diagrams/quickStyle10.xml"/><Relationship Id="rId17" Type="http://schemas.openxmlformats.org/officeDocument/2006/relationships/diagramQuickStyle" Target="../diagrams/quickStyle11.xml"/><Relationship Id="rId25" Type="http://schemas.openxmlformats.org/officeDocument/2006/relationships/image" Target="../media/image48.jpeg"/><Relationship Id="rId2" Type="http://schemas.openxmlformats.org/officeDocument/2006/relationships/hyperlink" Target="https://drive.google.com/file/d/1GRBGccxp_JOr8QcjExy9fGCawtt8IUXX/view?usp=drive_link" TargetMode="External"/><Relationship Id="rId16" Type="http://schemas.openxmlformats.org/officeDocument/2006/relationships/diagramLayout" Target="../diagrams/layout11.xml"/><Relationship Id="rId20" Type="http://schemas.openxmlformats.org/officeDocument/2006/relationships/diagramData" Target="../diagrams/data12.xml"/><Relationship Id="rId1" Type="http://schemas.openxmlformats.org/officeDocument/2006/relationships/slideLayout" Target="../slideLayouts/slideLayout46.xml"/><Relationship Id="rId6" Type="http://schemas.openxmlformats.org/officeDocument/2006/relationships/diagramLayout" Target="../diagrams/layout9.xml"/><Relationship Id="rId11" Type="http://schemas.openxmlformats.org/officeDocument/2006/relationships/diagramLayout" Target="../diagrams/layout10.xml"/><Relationship Id="rId24" Type="http://schemas.microsoft.com/office/2007/relationships/diagramDrawing" Target="../diagrams/drawing12.xml"/><Relationship Id="rId5" Type="http://schemas.openxmlformats.org/officeDocument/2006/relationships/diagramData" Target="../diagrams/data9.xml"/><Relationship Id="rId15" Type="http://schemas.openxmlformats.org/officeDocument/2006/relationships/diagramData" Target="../diagrams/data11.xml"/><Relationship Id="rId23" Type="http://schemas.openxmlformats.org/officeDocument/2006/relationships/diagramColors" Target="../diagrams/colors12.xml"/><Relationship Id="rId10" Type="http://schemas.openxmlformats.org/officeDocument/2006/relationships/diagramData" Target="../diagrams/data10.xml"/><Relationship Id="rId19" Type="http://schemas.microsoft.com/office/2007/relationships/diagramDrawing" Target="../diagrams/drawing11.xml"/><Relationship Id="rId4" Type="http://schemas.openxmlformats.org/officeDocument/2006/relationships/image" Target="../media/image47.svg"/><Relationship Id="rId9" Type="http://schemas.microsoft.com/office/2007/relationships/diagramDrawing" Target="../diagrams/drawing9.xml"/><Relationship Id="rId14" Type="http://schemas.microsoft.com/office/2007/relationships/diagramDrawing" Target="../diagrams/drawing10.xml"/><Relationship Id="rId22" Type="http://schemas.openxmlformats.org/officeDocument/2006/relationships/diagramQuickStyle" Target="../diagrams/quickStyle12.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diagramColors" Target="../diagrams/colors14.xml"/><Relationship Id="rId18" Type="http://schemas.openxmlformats.org/officeDocument/2006/relationships/diagramColors" Target="../diagrams/colors15.xml"/><Relationship Id="rId3" Type="http://schemas.openxmlformats.org/officeDocument/2006/relationships/image" Target="../media/image46.png"/><Relationship Id="rId21" Type="http://schemas.openxmlformats.org/officeDocument/2006/relationships/diagramLayout" Target="../diagrams/layout16.xml"/><Relationship Id="rId7" Type="http://schemas.openxmlformats.org/officeDocument/2006/relationships/diagramQuickStyle" Target="../diagrams/quickStyle13.xml"/><Relationship Id="rId12" Type="http://schemas.openxmlformats.org/officeDocument/2006/relationships/diagramQuickStyle" Target="../diagrams/quickStyle14.xml"/><Relationship Id="rId17" Type="http://schemas.openxmlformats.org/officeDocument/2006/relationships/diagramQuickStyle" Target="../diagrams/quickStyle15.xml"/><Relationship Id="rId25" Type="http://schemas.openxmlformats.org/officeDocument/2006/relationships/image" Target="../media/image48.jpeg"/><Relationship Id="rId2" Type="http://schemas.openxmlformats.org/officeDocument/2006/relationships/hyperlink" Target="https://drive.google.com/file/d/1z7TyWc5EaVM1yKB83UhPajTr2rwKsJqM/view?usp=drive_link" TargetMode="External"/><Relationship Id="rId16" Type="http://schemas.openxmlformats.org/officeDocument/2006/relationships/diagramLayout" Target="../diagrams/layout15.xml"/><Relationship Id="rId20" Type="http://schemas.openxmlformats.org/officeDocument/2006/relationships/diagramData" Target="../diagrams/data16.xml"/><Relationship Id="rId1" Type="http://schemas.openxmlformats.org/officeDocument/2006/relationships/slideLayout" Target="../slideLayouts/slideLayout46.xml"/><Relationship Id="rId6" Type="http://schemas.openxmlformats.org/officeDocument/2006/relationships/diagramLayout" Target="../diagrams/layout13.xml"/><Relationship Id="rId11" Type="http://schemas.openxmlformats.org/officeDocument/2006/relationships/diagramLayout" Target="../diagrams/layout14.xml"/><Relationship Id="rId24" Type="http://schemas.microsoft.com/office/2007/relationships/diagramDrawing" Target="../diagrams/drawing16.xml"/><Relationship Id="rId5" Type="http://schemas.openxmlformats.org/officeDocument/2006/relationships/diagramData" Target="../diagrams/data13.xml"/><Relationship Id="rId15" Type="http://schemas.openxmlformats.org/officeDocument/2006/relationships/diagramData" Target="../diagrams/data15.xml"/><Relationship Id="rId23" Type="http://schemas.openxmlformats.org/officeDocument/2006/relationships/diagramColors" Target="../diagrams/colors16.xml"/><Relationship Id="rId10" Type="http://schemas.openxmlformats.org/officeDocument/2006/relationships/diagramData" Target="../diagrams/data14.xml"/><Relationship Id="rId19" Type="http://schemas.microsoft.com/office/2007/relationships/diagramDrawing" Target="../diagrams/drawing15.xml"/><Relationship Id="rId4" Type="http://schemas.openxmlformats.org/officeDocument/2006/relationships/image" Target="../media/image47.svg"/><Relationship Id="rId9" Type="http://schemas.microsoft.com/office/2007/relationships/diagramDrawing" Target="../diagrams/drawing13.xml"/><Relationship Id="rId14" Type="http://schemas.microsoft.com/office/2007/relationships/diagramDrawing" Target="../diagrams/drawing14.xml"/><Relationship Id="rId22" Type="http://schemas.openxmlformats.org/officeDocument/2006/relationships/diagramQuickStyle" Target="../diagrams/quickStyle16.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17.xml"/><Relationship Id="rId13" Type="http://schemas.openxmlformats.org/officeDocument/2006/relationships/diagramQuickStyle" Target="../diagrams/quickStyle18.xml"/><Relationship Id="rId18" Type="http://schemas.openxmlformats.org/officeDocument/2006/relationships/diagramQuickStyle" Target="../diagrams/quickStyle19.xml"/><Relationship Id="rId26" Type="http://schemas.openxmlformats.org/officeDocument/2006/relationships/image" Target="../media/image48.jpeg"/><Relationship Id="rId3" Type="http://schemas.openxmlformats.org/officeDocument/2006/relationships/hyperlink" Target="https://drive.google.com/file/d/12Q7tKVYsGncvaCfuxihGJDvWzSDgCGz1/view?usp=drive_link" TargetMode="External"/><Relationship Id="rId21" Type="http://schemas.openxmlformats.org/officeDocument/2006/relationships/diagramData" Target="../diagrams/data20.xml"/><Relationship Id="rId7" Type="http://schemas.openxmlformats.org/officeDocument/2006/relationships/diagramLayout" Target="../diagrams/layout17.xml"/><Relationship Id="rId12" Type="http://schemas.openxmlformats.org/officeDocument/2006/relationships/diagramLayout" Target="../diagrams/layout18.xml"/><Relationship Id="rId17" Type="http://schemas.openxmlformats.org/officeDocument/2006/relationships/diagramLayout" Target="../diagrams/layout19.xml"/><Relationship Id="rId25" Type="http://schemas.microsoft.com/office/2007/relationships/diagramDrawing" Target="../diagrams/drawing20.xml"/><Relationship Id="rId2" Type="http://schemas.openxmlformats.org/officeDocument/2006/relationships/notesSlide" Target="../notesSlides/notesSlide25.xml"/><Relationship Id="rId16" Type="http://schemas.openxmlformats.org/officeDocument/2006/relationships/diagramData" Target="../diagrams/data19.xml"/><Relationship Id="rId20" Type="http://schemas.microsoft.com/office/2007/relationships/diagramDrawing" Target="../diagrams/drawing19.xml"/><Relationship Id="rId1" Type="http://schemas.openxmlformats.org/officeDocument/2006/relationships/slideLayout" Target="../slideLayouts/slideLayout46.xml"/><Relationship Id="rId6" Type="http://schemas.openxmlformats.org/officeDocument/2006/relationships/diagramData" Target="../diagrams/data17.xml"/><Relationship Id="rId11" Type="http://schemas.openxmlformats.org/officeDocument/2006/relationships/diagramData" Target="../diagrams/data18.xml"/><Relationship Id="rId24" Type="http://schemas.openxmlformats.org/officeDocument/2006/relationships/diagramColors" Target="../diagrams/colors20.xml"/><Relationship Id="rId5" Type="http://schemas.openxmlformats.org/officeDocument/2006/relationships/image" Target="../media/image47.svg"/><Relationship Id="rId15" Type="http://schemas.microsoft.com/office/2007/relationships/diagramDrawing" Target="../diagrams/drawing18.xml"/><Relationship Id="rId23" Type="http://schemas.openxmlformats.org/officeDocument/2006/relationships/diagramQuickStyle" Target="../diagrams/quickStyle20.xml"/><Relationship Id="rId10" Type="http://schemas.microsoft.com/office/2007/relationships/diagramDrawing" Target="../diagrams/drawing17.xml"/><Relationship Id="rId19" Type="http://schemas.openxmlformats.org/officeDocument/2006/relationships/diagramColors" Target="../diagrams/colors19.xml"/><Relationship Id="rId4" Type="http://schemas.openxmlformats.org/officeDocument/2006/relationships/image" Target="../media/image46.png"/><Relationship Id="rId9" Type="http://schemas.openxmlformats.org/officeDocument/2006/relationships/diagramColors" Target="../diagrams/colors17.xml"/><Relationship Id="rId14" Type="http://schemas.openxmlformats.org/officeDocument/2006/relationships/diagramColors" Target="../diagrams/colors18.xml"/><Relationship Id="rId22" Type="http://schemas.openxmlformats.org/officeDocument/2006/relationships/diagramLayout" Target="../diagrams/layout20.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21.xml"/><Relationship Id="rId13" Type="http://schemas.openxmlformats.org/officeDocument/2006/relationships/diagramColors" Target="../diagrams/colors22.xml"/><Relationship Id="rId18" Type="http://schemas.openxmlformats.org/officeDocument/2006/relationships/diagramColors" Target="../diagrams/colors23.xml"/><Relationship Id="rId3" Type="http://schemas.openxmlformats.org/officeDocument/2006/relationships/image" Target="../media/image46.png"/><Relationship Id="rId21" Type="http://schemas.openxmlformats.org/officeDocument/2006/relationships/diagramLayout" Target="../diagrams/layout24.xml"/><Relationship Id="rId7" Type="http://schemas.openxmlformats.org/officeDocument/2006/relationships/diagramQuickStyle" Target="../diagrams/quickStyle21.xml"/><Relationship Id="rId12" Type="http://schemas.openxmlformats.org/officeDocument/2006/relationships/diagramQuickStyle" Target="../diagrams/quickStyle22.xml"/><Relationship Id="rId17" Type="http://schemas.openxmlformats.org/officeDocument/2006/relationships/diagramQuickStyle" Target="../diagrams/quickStyle23.xml"/><Relationship Id="rId25" Type="http://schemas.openxmlformats.org/officeDocument/2006/relationships/image" Target="../media/image48.jpeg"/><Relationship Id="rId2" Type="http://schemas.openxmlformats.org/officeDocument/2006/relationships/hyperlink" Target="https://drive.google.com/file/d/1b6DGVZB_2z59idt32hd2nR1LTygrqHiS/view?usp=drive_link" TargetMode="External"/><Relationship Id="rId16" Type="http://schemas.openxmlformats.org/officeDocument/2006/relationships/diagramLayout" Target="../diagrams/layout23.xml"/><Relationship Id="rId20" Type="http://schemas.openxmlformats.org/officeDocument/2006/relationships/diagramData" Target="../diagrams/data24.xml"/><Relationship Id="rId1" Type="http://schemas.openxmlformats.org/officeDocument/2006/relationships/slideLayout" Target="../slideLayouts/slideLayout46.xml"/><Relationship Id="rId6" Type="http://schemas.openxmlformats.org/officeDocument/2006/relationships/diagramLayout" Target="../diagrams/layout21.xml"/><Relationship Id="rId11" Type="http://schemas.openxmlformats.org/officeDocument/2006/relationships/diagramLayout" Target="../diagrams/layout22.xml"/><Relationship Id="rId24" Type="http://schemas.microsoft.com/office/2007/relationships/diagramDrawing" Target="../diagrams/drawing24.xml"/><Relationship Id="rId5" Type="http://schemas.openxmlformats.org/officeDocument/2006/relationships/diagramData" Target="../diagrams/data21.xml"/><Relationship Id="rId15" Type="http://schemas.openxmlformats.org/officeDocument/2006/relationships/diagramData" Target="../diagrams/data23.xml"/><Relationship Id="rId23" Type="http://schemas.openxmlformats.org/officeDocument/2006/relationships/diagramColors" Target="../diagrams/colors24.xml"/><Relationship Id="rId10" Type="http://schemas.openxmlformats.org/officeDocument/2006/relationships/diagramData" Target="../diagrams/data22.xml"/><Relationship Id="rId19" Type="http://schemas.microsoft.com/office/2007/relationships/diagramDrawing" Target="../diagrams/drawing23.xml"/><Relationship Id="rId4" Type="http://schemas.openxmlformats.org/officeDocument/2006/relationships/image" Target="../media/image47.svg"/><Relationship Id="rId9" Type="http://schemas.microsoft.com/office/2007/relationships/diagramDrawing" Target="../diagrams/drawing21.xml"/><Relationship Id="rId14" Type="http://schemas.microsoft.com/office/2007/relationships/diagramDrawing" Target="../diagrams/drawing22.xml"/><Relationship Id="rId22" Type="http://schemas.openxmlformats.org/officeDocument/2006/relationships/diagramQuickStyle" Target="../diagrams/quickStyle24.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25.xml"/><Relationship Id="rId13" Type="http://schemas.openxmlformats.org/officeDocument/2006/relationships/diagramColors" Target="../diagrams/colors26.xml"/><Relationship Id="rId18" Type="http://schemas.openxmlformats.org/officeDocument/2006/relationships/diagramColors" Target="../diagrams/colors27.xml"/><Relationship Id="rId3" Type="http://schemas.openxmlformats.org/officeDocument/2006/relationships/image" Target="../media/image46.png"/><Relationship Id="rId21" Type="http://schemas.openxmlformats.org/officeDocument/2006/relationships/diagramLayout" Target="../diagrams/layout28.xml"/><Relationship Id="rId7" Type="http://schemas.openxmlformats.org/officeDocument/2006/relationships/diagramQuickStyle" Target="../diagrams/quickStyle25.xml"/><Relationship Id="rId12" Type="http://schemas.openxmlformats.org/officeDocument/2006/relationships/diagramQuickStyle" Target="../diagrams/quickStyle26.xml"/><Relationship Id="rId17" Type="http://schemas.openxmlformats.org/officeDocument/2006/relationships/diagramQuickStyle" Target="../diagrams/quickStyle27.xml"/><Relationship Id="rId25" Type="http://schemas.openxmlformats.org/officeDocument/2006/relationships/image" Target="../media/image48.jpeg"/><Relationship Id="rId2" Type="http://schemas.openxmlformats.org/officeDocument/2006/relationships/hyperlink" Target="https://drive.google.com/file/d/1FxroAWbUyh7ovgmsTO0VGHN8E_-Y8YMc/view?usp=drive_link" TargetMode="External"/><Relationship Id="rId16" Type="http://schemas.openxmlformats.org/officeDocument/2006/relationships/diagramLayout" Target="../diagrams/layout27.xml"/><Relationship Id="rId20" Type="http://schemas.openxmlformats.org/officeDocument/2006/relationships/diagramData" Target="../diagrams/data28.xml"/><Relationship Id="rId1" Type="http://schemas.openxmlformats.org/officeDocument/2006/relationships/slideLayout" Target="../slideLayouts/slideLayout46.xml"/><Relationship Id="rId6" Type="http://schemas.openxmlformats.org/officeDocument/2006/relationships/diagramLayout" Target="../diagrams/layout25.xml"/><Relationship Id="rId11" Type="http://schemas.openxmlformats.org/officeDocument/2006/relationships/diagramLayout" Target="../diagrams/layout26.xml"/><Relationship Id="rId24" Type="http://schemas.microsoft.com/office/2007/relationships/diagramDrawing" Target="../diagrams/drawing28.xml"/><Relationship Id="rId5" Type="http://schemas.openxmlformats.org/officeDocument/2006/relationships/diagramData" Target="../diagrams/data25.xml"/><Relationship Id="rId15" Type="http://schemas.openxmlformats.org/officeDocument/2006/relationships/diagramData" Target="../diagrams/data27.xml"/><Relationship Id="rId23" Type="http://schemas.openxmlformats.org/officeDocument/2006/relationships/diagramColors" Target="../diagrams/colors28.xml"/><Relationship Id="rId10" Type="http://schemas.openxmlformats.org/officeDocument/2006/relationships/diagramData" Target="../diagrams/data26.xml"/><Relationship Id="rId19" Type="http://schemas.microsoft.com/office/2007/relationships/diagramDrawing" Target="../diagrams/drawing27.xml"/><Relationship Id="rId4" Type="http://schemas.openxmlformats.org/officeDocument/2006/relationships/image" Target="../media/image47.svg"/><Relationship Id="rId9" Type="http://schemas.microsoft.com/office/2007/relationships/diagramDrawing" Target="../diagrams/drawing25.xml"/><Relationship Id="rId14" Type="http://schemas.microsoft.com/office/2007/relationships/diagramDrawing" Target="../diagrams/drawing26.xml"/><Relationship Id="rId22" Type="http://schemas.openxmlformats.org/officeDocument/2006/relationships/diagramQuickStyle" Target="../diagrams/quickStyle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2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2.jp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2.svg"/><Relationship Id="rId11" Type="http://schemas.openxmlformats.org/officeDocument/2006/relationships/image" Target="../media/image2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3000"/>
            </a:blip>
            <a:stretch>
              <a:fillRect t="-16666" b="-16666"/>
            </a:stretch>
          </a:blipFill>
        </p:spPr>
        <p:txBody>
          <a:bodyPr/>
          <a:lstStyle/>
          <a:p>
            <a:pPr defTabSz="457200">
              <a:buClrTx/>
            </a:pPr>
            <a:endParaRPr lang="en-US" sz="900" kern="1200">
              <a:solidFill>
                <a:prstClr val="black"/>
              </a:solidFill>
              <a:latin typeface="Calibri"/>
              <a:ea typeface="+mn-ea"/>
              <a:cs typeface="+mn-cs"/>
            </a:endParaRPr>
          </a:p>
        </p:txBody>
      </p:sp>
      <p:sp>
        <p:nvSpPr>
          <p:cNvPr id="3" name="Freeform 3"/>
          <p:cNvSpPr/>
          <p:nvPr/>
        </p:nvSpPr>
        <p:spPr>
          <a:xfrm rot="5400000">
            <a:off x="-1832973" y="1017185"/>
            <a:ext cx="5486190" cy="3138010"/>
          </a:xfrm>
          <a:custGeom>
            <a:avLst/>
            <a:gdLst/>
            <a:ahLst/>
            <a:cxnLst/>
            <a:rect l="l" t="t" r="r" b="b"/>
            <a:pathLst>
              <a:path w="10972380" h="6276019">
                <a:moveTo>
                  <a:pt x="0" y="0"/>
                </a:moveTo>
                <a:lnTo>
                  <a:pt x="10972380" y="0"/>
                </a:lnTo>
                <a:lnTo>
                  <a:pt x="10972380" y="6276019"/>
                </a:lnTo>
                <a:lnTo>
                  <a:pt x="0" y="6276019"/>
                </a:lnTo>
                <a:lnTo>
                  <a:pt x="0" y="0"/>
                </a:lnTo>
                <a:close/>
              </a:path>
            </a:pathLst>
          </a:custGeom>
          <a:blipFill>
            <a:blip r:embed="rId3">
              <a:alphaModFix amt="65000"/>
              <a:extLst>
                <a:ext uri="{96DAC541-7B7A-43D3-8B79-37D633B846F1}">
                  <asvg:svgBlip xmlns:asvg="http://schemas.microsoft.com/office/drawing/2016/SVG/main" r:embed="rId4"/>
                </a:ext>
              </a:extLst>
            </a:blip>
            <a:stretch>
              <a:fillRect b="-74830"/>
            </a:stretch>
          </a:blipFill>
        </p:spPr>
        <p:txBody>
          <a:bodyPr/>
          <a:lstStyle/>
          <a:p>
            <a:pPr defTabSz="457200">
              <a:buClrTx/>
            </a:pPr>
            <a:endParaRPr lang="en-US" sz="900" kern="1200">
              <a:solidFill>
                <a:prstClr val="black"/>
              </a:solidFill>
              <a:latin typeface="Calibri"/>
              <a:ea typeface="+mn-ea"/>
              <a:cs typeface="+mn-cs"/>
            </a:endParaRPr>
          </a:p>
        </p:txBody>
      </p:sp>
      <p:grpSp>
        <p:nvGrpSpPr>
          <p:cNvPr id="6" name="Group 6"/>
          <p:cNvGrpSpPr/>
          <p:nvPr/>
        </p:nvGrpSpPr>
        <p:grpSpPr>
          <a:xfrm>
            <a:off x="5263948" y="1027019"/>
            <a:ext cx="5170214" cy="4477173"/>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duotone>
                  <a:prstClr val="black"/>
                  <a:schemeClr val="tx2">
                    <a:tint val="45000"/>
                    <a:satMod val="400000"/>
                  </a:schemeClr>
                </a:duotone>
              </a:blip>
              <a:stretch>
                <a:fillRect l="-14987" r="-14987"/>
              </a:stretch>
            </a:blipFill>
          </p:spPr>
          <p:txBody>
            <a:bodyPr/>
            <a:lstStyle/>
            <a:p>
              <a:pPr defTabSz="457200">
                <a:buClrTx/>
              </a:pPr>
              <a:endParaRPr lang="en-US" sz="900" kern="1200" dirty="0">
                <a:solidFill>
                  <a:prstClr val="black"/>
                </a:solidFill>
                <a:latin typeface="Calibri"/>
                <a:ea typeface="+mn-ea"/>
                <a:cs typeface="+mn-cs"/>
              </a:endParaRPr>
            </a:p>
          </p:txBody>
        </p:sp>
      </p:grpSp>
      <p:grpSp>
        <p:nvGrpSpPr>
          <p:cNvPr id="8" name="Group 8"/>
          <p:cNvGrpSpPr/>
          <p:nvPr/>
        </p:nvGrpSpPr>
        <p:grpSpPr>
          <a:xfrm>
            <a:off x="5327872" y="1022257"/>
            <a:ext cx="1127111" cy="1015763"/>
            <a:chOff x="0" y="0"/>
            <a:chExt cx="789162" cy="711200"/>
          </a:xfrm>
        </p:grpSpPr>
        <p:sp>
          <p:nvSpPr>
            <p:cNvPr id="9" name="Freeform 9"/>
            <p:cNvSpPr/>
            <p:nvPr/>
          </p:nvSpPr>
          <p:spPr>
            <a:xfrm>
              <a:off x="0" y="0"/>
              <a:ext cx="789162" cy="711200"/>
            </a:xfrm>
            <a:custGeom>
              <a:avLst/>
              <a:gdLst/>
              <a:ahLst/>
              <a:cxnLst/>
              <a:rect l="l" t="t" r="r" b="b"/>
              <a:pathLst>
                <a:path w="789162" h="711200">
                  <a:moveTo>
                    <a:pt x="394581" y="711200"/>
                  </a:moveTo>
                  <a:lnTo>
                    <a:pt x="789162" y="0"/>
                  </a:lnTo>
                  <a:lnTo>
                    <a:pt x="0" y="0"/>
                  </a:lnTo>
                  <a:lnTo>
                    <a:pt x="394581" y="711200"/>
                  </a:lnTo>
                  <a:close/>
                </a:path>
              </a:pathLst>
            </a:custGeom>
            <a:solidFill>
              <a:srgbClr val="2E66AF"/>
            </a:solidFill>
          </p:spPr>
          <p:txBody>
            <a:bodyPr/>
            <a:lstStyle/>
            <a:p>
              <a:pPr defTabSz="457200">
                <a:buClrTx/>
              </a:pPr>
              <a:endParaRPr lang="en-US" sz="900" kern="1200">
                <a:solidFill>
                  <a:prstClr val="black"/>
                </a:solidFill>
                <a:latin typeface="Calibri"/>
                <a:ea typeface="+mn-ea"/>
                <a:cs typeface="+mn-cs"/>
              </a:endParaRPr>
            </a:p>
          </p:txBody>
        </p:sp>
        <p:sp>
          <p:nvSpPr>
            <p:cNvPr id="10" name="TextBox 10"/>
            <p:cNvSpPr txBox="1"/>
            <p:nvPr/>
          </p:nvSpPr>
          <p:spPr>
            <a:xfrm>
              <a:off x="123307" y="3175"/>
              <a:ext cx="542549" cy="377825"/>
            </a:xfrm>
            <a:prstGeom prst="rect">
              <a:avLst/>
            </a:prstGeom>
          </p:spPr>
          <p:txBody>
            <a:bodyPr lIns="25400" tIns="25400" rIns="25400" bIns="25400" rtlCol="0" anchor="ctr"/>
            <a:lstStyle/>
            <a:p>
              <a:pPr algn="ctr" defTabSz="457200">
                <a:lnSpc>
                  <a:spcPts val="1230"/>
                </a:lnSpc>
                <a:buClrTx/>
              </a:pPr>
              <a:endParaRPr sz="900" kern="1200">
                <a:solidFill>
                  <a:prstClr val="black"/>
                </a:solidFill>
                <a:latin typeface="Calibri"/>
                <a:ea typeface="+mn-ea"/>
                <a:cs typeface="+mn-cs"/>
              </a:endParaRPr>
            </a:p>
          </p:txBody>
        </p:sp>
      </p:grpSp>
      <p:grpSp>
        <p:nvGrpSpPr>
          <p:cNvPr id="11" name="Group 11"/>
          <p:cNvGrpSpPr/>
          <p:nvPr/>
        </p:nvGrpSpPr>
        <p:grpSpPr>
          <a:xfrm>
            <a:off x="4525726" y="4167073"/>
            <a:ext cx="1196529" cy="1015763"/>
            <a:chOff x="0" y="0"/>
            <a:chExt cx="837765" cy="711200"/>
          </a:xfrm>
        </p:grpSpPr>
        <p:sp>
          <p:nvSpPr>
            <p:cNvPr id="12" name="Freeform 12"/>
            <p:cNvSpPr/>
            <p:nvPr/>
          </p:nvSpPr>
          <p:spPr>
            <a:xfrm>
              <a:off x="0" y="0"/>
              <a:ext cx="837766" cy="711200"/>
            </a:xfrm>
            <a:custGeom>
              <a:avLst/>
              <a:gdLst/>
              <a:ahLst/>
              <a:cxnLst/>
              <a:rect l="l" t="t" r="r" b="b"/>
              <a:pathLst>
                <a:path w="837766" h="711200">
                  <a:moveTo>
                    <a:pt x="418883" y="711200"/>
                  </a:moveTo>
                  <a:lnTo>
                    <a:pt x="837766" y="0"/>
                  </a:lnTo>
                  <a:lnTo>
                    <a:pt x="0" y="0"/>
                  </a:lnTo>
                  <a:lnTo>
                    <a:pt x="418883" y="711200"/>
                  </a:lnTo>
                  <a:close/>
                </a:path>
              </a:pathLst>
            </a:custGeom>
            <a:solidFill>
              <a:srgbClr val="4378BD"/>
            </a:solidFill>
          </p:spPr>
          <p:txBody>
            <a:bodyPr/>
            <a:lstStyle/>
            <a:p>
              <a:pPr defTabSz="457200">
                <a:buClrTx/>
              </a:pPr>
              <a:endParaRPr lang="en-US" sz="900" kern="1200">
                <a:solidFill>
                  <a:prstClr val="black"/>
                </a:solidFill>
                <a:latin typeface="Calibri"/>
                <a:ea typeface="+mn-ea"/>
                <a:cs typeface="+mn-cs"/>
              </a:endParaRPr>
            </a:p>
          </p:txBody>
        </p:sp>
        <p:sp>
          <p:nvSpPr>
            <p:cNvPr id="13" name="TextBox 13"/>
            <p:cNvSpPr txBox="1"/>
            <p:nvPr/>
          </p:nvSpPr>
          <p:spPr>
            <a:xfrm>
              <a:off x="130901" y="3175"/>
              <a:ext cx="575964" cy="377825"/>
            </a:xfrm>
            <a:prstGeom prst="rect">
              <a:avLst/>
            </a:prstGeom>
          </p:spPr>
          <p:txBody>
            <a:bodyPr lIns="25400" tIns="25400" rIns="25400" bIns="25400" rtlCol="0" anchor="ctr"/>
            <a:lstStyle/>
            <a:p>
              <a:pPr algn="ctr" defTabSz="457200">
                <a:lnSpc>
                  <a:spcPts val="1230"/>
                </a:lnSpc>
                <a:buClrTx/>
              </a:pPr>
              <a:endParaRPr sz="900" kern="1200">
                <a:solidFill>
                  <a:prstClr val="black"/>
                </a:solidFill>
                <a:latin typeface="Calibri"/>
                <a:ea typeface="+mn-ea"/>
                <a:cs typeface="+mn-cs"/>
              </a:endParaRPr>
            </a:p>
          </p:txBody>
        </p:sp>
      </p:grpSp>
      <p:grpSp>
        <p:nvGrpSpPr>
          <p:cNvPr id="14" name="Group 14"/>
          <p:cNvGrpSpPr/>
          <p:nvPr/>
        </p:nvGrpSpPr>
        <p:grpSpPr>
          <a:xfrm>
            <a:off x="5926136" y="-99164"/>
            <a:ext cx="3926174" cy="1132206"/>
            <a:chOff x="0" y="0"/>
            <a:chExt cx="1255833" cy="362149"/>
          </a:xfrm>
        </p:grpSpPr>
        <p:sp>
          <p:nvSpPr>
            <p:cNvPr id="15" name="Freeform 15"/>
            <p:cNvSpPr/>
            <p:nvPr/>
          </p:nvSpPr>
          <p:spPr>
            <a:xfrm>
              <a:off x="0" y="0"/>
              <a:ext cx="1255833" cy="362149"/>
            </a:xfrm>
            <a:custGeom>
              <a:avLst/>
              <a:gdLst/>
              <a:ahLst/>
              <a:cxnLst/>
              <a:rect l="l" t="t" r="r" b="b"/>
              <a:pathLst>
                <a:path w="1255833" h="362149">
                  <a:moveTo>
                    <a:pt x="1052633" y="0"/>
                  </a:moveTo>
                  <a:lnTo>
                    <a:pt x="0" y="0"/>
                  </a:lnTo>
                  <a:lnTo>
                    <a:pt x="203200" y="362149"/>
                  </a:lnTo>
                  <a:lnTo>
                    <a:pt x="1255833" y="362149"/>
                  </a:lnTo>
                  <a:lnTo>
                    <a:pt x="1052633" y="0"/>
                  </a:ln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16" name="TextBox 16"/>
            <p:cNvSpPr txBox="1"/>
            <p:nvPr/>
          </p:nvSpPr>
          <p:spPr>
            <a:xfrm>
              <a:off x="101600" y="-47625"/>
              <a:ext cx="1052633" cy="409774"/>
            </a:xfrm>
            <a:prstGeom prst="rect">
              <a:avLst/>
            </a:prstGeom>
          </p:spPr>
          <p:txBody>
            <a:bodyPr lIns="25400" tIns="25400" rIns="25400" bIns="25400" rtlCol="0" anchor="ctr"/>
            <a:lstStyle/>
            <a:p>
              <a:pPr algn="ctr" defTabSz="457200">
                <a:lnSpc>
                  <a:spcPts val="1230"/>
                </a:lnSpc>
                <a:buClrTx/>
              </a:pPr>
              <a:endParaRPr sz="900" kern="1200">
                <a:solidFill>
                  <a:prstClr val="black"/>
                </a:solidFill>
                <a:latin typeface="Calibri"/>
                <a:ea typeface="+mn-ea"/>
                <a:cs typeface="+mn-cs"/>
              </a:endParaRPr>
            </a:p>
          </p:txBody>
        </p:sp>
      </p:grpSp>
      <p:sp>
        <p:nvSpPr>
          <p:cNvPr id="17" name="Freeform 17"/>
          <p:cNvSpPr/>
          <p:nvPr/>
        </p:nvSpPr>
        <p:spPr>
          <a:xfrm rot="-10800000">
            <a:off x="5281045" y="862344"/>
            <a:ext cx="1230289" cy="272202"/>
          </a:xfrm>
          <a:custGeom>
            <a:avLst/>
            <a:gdLst/>
            <a:ahLst/>
            <a:cxnLst/>
            <a:rect l="l" t="t" r="r" b="b"/>
            <a:pathLst>
              <a:path w="2460578" h="544403">
                <a:moveTo>
                  <a:pt x="0" y="0"/>
                </a:moveTo>
                <a:lnTo>
                  <a:pt x="2460579" y="0"/>
                </a:lnTo>
                <a:lnTo>
                  <a:pt x="2460579" y="544403"/>
                </a:lnTo>
                <a:lnTo>
                  <a:pt x="0" y="544403"/>
                </a:lnTo>
                <a:lnTo>
                  <a:pt x="0" y="0"/>
                </a:lnTo>
                <a:close/>
              </a:path>
            </a:pathLst>
          </a:custGeom>
          <a:blipFill>
            <a:blip r:embed="rId6"/>
            <a:stretch>
              <a:fillRect/>
            </a:stretch>
          </a:blipFill>
        </p:spPr>
        <p:txBody>
          <a:bodyPr/>
          <a:lstStyle/>
          <a:p>
            <a:pPr defTabSz="457200">
              <a:buClrTx/>
            </a:pPr>
            <a:endParaRPr lang="en-US" sz="900" kern="1200">
              <a:solidFill>
                <a:prstClr val="black"/>
              </a:solidFill>
              <a:latin typeface="Calibri"/>
              <a:ea typeface="+mn-ea"/>
              <a:cs typeface="+mn-cs"/>
            </a:endParaRPr>
          </a:p>
        </p:txBody>
      </p:sp>
      <p:grpSp>
        <p:nvGrpSpPr>
          <p:cNvPr id="18" name="Group 18"/>
          <p:cNvGrpSpPr/>
          <p:nvPr/>
        </p:nvGrpSpPr>
        <p:grpSpPr>
          <a:xfrm>
            <a:off x="5327872" y="40023"/>
            <a:ext cx="1127111" cy="995701"/>
            <a:chOff x="0" y="0"/>
            <a:chExt cx="765645" cy="676378"/>
          </a:xfrm>
        </p:grpSpPr>
        <p:sp>
          <p:nvSpPr>
            <p:cNvPr id="19" name="Freeform 19"/>
            <p:cNvSpPr/>
            <p:nvPr/>
          </p:nvSpPr>
          <p:spPr>
            <a:xfrm>
              <a:off x="0" y="0"/>
              <a:ext cx="765645" cy="676378"/>
            </a:xfrm>
            <a:custGeom>
              <a:avLst/>
              <a:gdLst/>
              <a:ahLst/>
              <a:cxnLst/>
              <a:rect l="l" t="t" r="r" b="b"/>
              <a:pathLst>
                <a:path w="765645" h="676378">
                  <a:moveTo>
                    <a:pt x="382822" y="0"/>
                  </a:moveTo>
                  <a:lnTo>
                    <a:pt x="765645" y="676378"/>
                  </a:lnTo>
                  <a:lnTo>
                    <a:pt x="0" y="676378"/>
                  </a:lnTo>
                  <a:lnTo>
                    <a:pt x="382822" y="0"/>
                  </a:ln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20" name="TextBox 20"/>
            <p:cNvSpPr txBox="1"/>
            <p:nvPr/>
          </p:nvSpPr>
          <p:spPr>
            <a:xfrm>
              <a:off x="119632" y="266408"/>
              <a:ext cx="526381" cy="361658"/>
            </a:xfrm>
            <a:prstGeom prst="rect">
              <a:avLst/>
            </a:prstGeom>
          </p:spPr>
          <p:txBody>
            <a:bodyPr lIns="25400" tIns="25400" rIns="25400" bIns="25400" rtlCol="0" anchor="ctr"/>
            <a:lstStyle/>
            <a:p>
              <a:pPr algn="ctr" defTabSz="457200">
                <a:lnSpc>
                  <a:spcPts val="1230"/>
                </a:lnSpc>
                <a:buClrTx/>
              </a:pPr>
              <a:endParaRPr sz="900" kern="1200">
                <a:solidFill>
                  <a:prstClr val="black"/>
                </a:solidFill>
                <a:latin typeface="Calibri"/>
                <a:ea typeface="+mn-ea"/>
                <a:cs typeface="+mn-cs"/>
              </a:endParaRPr>
            </a:p>
          </p:txBody>
        </p:sp>
      </p:grpSp>
      <p:sp>
        <p:nvSpPr>
          <p:cNvPr id="21" name="TextBox 21"/>
          <p:cNvSpPr txBox="1"/>
          <p:nvPr/>
        </p:nvSpPr>
        <p:spPr>
          <a:xfrm>
            <a:off x="523720" y="1251543"/>
            <a:ext cx="2258758" cy="726033"/>
          </a:xfrm>
          <a:prstGeom prst="rect">
            <a:avLst/>
          </a:prstGeom>
        </p:spPr>
        <p:txBody>
          <a:bodyPr wrap="square" lIns="0" tIns="0" rIns="0" bIns="0" rtlCol="0" anchor="t">
            <a:spAutoFit/>
          </a:bodyPr>
          <a:lstStyle/>
          <a:p>
            <a:pPr defTabSz="457200">
              <a:lnSpc>
                <a:spcPts val="6216"/>
              </a:lnSpc>
              <a:spcBef>
                <a:spcPct val="0"/>
              </a:spcBef>
              <a:buClrTx/>
            </a:pPr>
            <a:r>
              <a:rPr lang="en-US" sz="4440" kern="1200" dirty="0">
                <a:solidFill>
                  <a:srgbClr val="0A225A"/>
                </a:solidFill>
                <a:latin typeface="Trebuchet MS" panose="020B0603020202020204" pitchFamily="34" charset="0"/>
                <a:ea typeface="+mn-ea"/>
                <a:cs typeface="+mn-cs"/>
              </a:rPr>
              <a:t>BUDGET</a:t>
            </a:r>
          </a:p>
        </p:txBody>
      </p:sp>
      <p:sp>
        <p:nvSpPr>
          <p:cNvPr id="23" name="Freeform 23"/>
          <p:cNvSpPr/>
          <p:nvPr/>
        </p:nvSpPr>
        <p:spPr>
          <a:xfrm rot="-10800000" flipH="1">
            <a:off x="4491965" y="4010199"/>
            <a:ext cx="1230289" cy="272202"/>
          </a:xfrm>
          <a:custGeom>
            <a:avLst/>
            <a:gdLst/>
            <a:ahLst/>
            <a:cxnLst/>
            <a:rect l="l" t="t" r="r" b="b"/>
            <a:pathLst>
              <a:path w="2460578" h="544403">
                <a:moveTo>
                  <a:pt x="2460578" y="0"/>
                </a:moveTo>
                <a:lnTo>
                  <a:pt x="0" y="0"/>
                </a:lnTo>
                <a:lnTo>
                  <a:pt x="0" y="544403"/>
                </a:lnTo>
                <a:lnTo>
                  <a:pt x="2460578" y="544403"/>
                </a:lnTo>
                <a:lnTo>
                  <a:pt x="2460578" y="0"/>
                </a:lnTo>
                <a:close/>
              </a:path>
            </a:pathLst>
          </a:custGeom>
          <a:blipFill>
            <a:blip r:embed="rId6"/>
            <a:stretch>
              <a:fillRect/>
            </a:stretch>
          </a:blipFill>
        </p:spPr>
        <p:txBody>
          <a:bodyPr/>
          <a:lstStyle/>
          <a:p>
            <a:pPr defTabSz="457200">
              <a:buClrTx/>
            </a:pPr>
            <a:endParaRPr lang="en-US" sz="900" kern="1200">
              <a:solidFill>
                <a:prstClr val="black"/>
              </a:solidFill>
              <a:latin typeface="Calibri"/>
              <a:ea typeface="+mn-ea"/>
              <a:cs typeface="+mn-cs"/>
            </a:endParaRPr>
          </a:p>
        </p:txBody>
      </p:sp>
      <p:grpSp>
        <p:nvGrpSpPr>
          <p:cNvPr id="24" name="Group 24"/>
          <p:cNvGrpSpPr/>
          <p:nvPr/>
        </p:nvGrpSpPr>
        <p:grpSpPr>
          <a:xfrm>
            <a:off x="4525726" y="3120111"/>
            <a:ext cx="1196529" cy="1046963"/>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26" name="TextBox 26"/>
            <p:cNvSpPr txBox="1"/>
            <p:nvPr/>
          </p:nvSpPr>
          <p:spPr>
            <a:xfrm>
              <a:off x="127000" y="282575"/>
              <a:ext cx="558800" cy="377825"/>
            </a:xfrm>
            <a:prstGeom prst="rect">
              <a:avLst/>
            </a:prstGeom>
          </p:spPr>
          <p:txBody>
            <a:bodyPr lIns="25400" tIns="25400" rIns="25400" bIns="25400" rtlCol="0" anchor="ctr"/>
            <a:lstStyle/>
            <a:p>
              <a:pPr algn="ctr" defTabSz="457200">
                <a:lnSpc>
                  <a:spcPts val="1230"/>
                </a:lnSpc>
                <a:buClrTx/>
              </a:pPr>
              <a:endParaRPr sz="900" kern="1200">
                <a:solidFill>
                  <a:prstClr val="black"/>
                </a:solidFill>
                <a:latin typeface="Calibri"/>
                <a:ea typeface="+mn-ea"/>
                <a:cs typeface="+mn-cs"/>
              </a:endParaRPr>
            </a:p>
          </p:txBody>
        </p:sp>
      </p:grpSp>
      <p:grpSp>
        <p:nvGrpSpPr>
          <p:cNvPr id="27" name="Group 27"/>
          <p:cNvGrpSpPr/>
          <p:nvPr/>
        </p:nvGrpSpPr>
        <p:grpSpPr>
          <a:xfrm>
            <a:off x="-410602" y="2586190"/>
            <a:ext cx="5371199" cy="357343"/>
            <a:chOff x="0" y="0"/>
            <a:chExt cx="5288447" cy="351837"/>
          </a:xfrm>
        </p:grpSpPr>
        <p:sp>
          <p:nvSpPr>
            <p:cNvPr id="28" name="Freeform 28"/>
            <p:cNvSpPr/>
            <p:nvPr/>
          </p:nvSpPr>
          <p:spPr>
            <a:xfrm>
              <a:off x="0" y="0"/>
              <a:ext cx="5288447" cy="351837"/>
            </a:xfrm>
            <a:custGeom>
              <a:avLst/>
              <a:gdLst/>
              <a:ahLst/>
              <a:cxnLst/>
              <a:rect l="l" t="t" r="r" b="b"/>
              <a:pathLst>
                <a:path w="5288447" h="351837">
                  <a:moveTo>
                    <a:pt x="5085247" y="0"/>
                  </a:moveTo>
                  <a:lnTo>
                    <a:pt x="0" y="0"/>
                  </a:lnTo>
                  <a:lnTo>
                    <a:pt x="203200" y="351837"/>
                  </a:lnTo>
                  <a:lnTo>
                    <a:pt x="5288447" y="351837"/>
                  </a:lnTo>
                  <a:lnTo>
                    <a:pt x="5085247" y="0"/>
                  </a:ln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29" name="TextBox 29"/>
            <p:cNvSpPr txBox="1"/>
            <p:nvPr/>
          </p:nvSpPr>
          <p:spPr>
            <a:xfrm>
              <a:off x="101600" y="-47625"/>
              <a:ext cx="5085247" cy="399462"/>
            </a:xfrm>
            <a:prstGeom prst="rect">
              <a:avLst/>
            </a:prstGeom>
          </p:spPr>
          <p:txBody>
            <a:bodyPr lIns="25400" tIns="25400" rIns="25400" bIns="25400" rtlCol="0" anchor="ctr"/>
            <a:lstStyle/>
            <a:p>
              <a:pPr algn="ctr" defTabSz="457200">
                <a:lnSpc>
                  <a:spcPts val="1230"/>
                </a:lnSpc>
                <a:buClrTx/>
              </a:pPr>
              <a:endParaRPr sz="900" kern="1200">
                <a:solidFill>
                  <a:prstClr val="black"/>
                </a:solidFill>
                <a:latin typeface="Calibri"/>
                <a:ea typeface="+mn-ea"/>
                <a:cs typeface="+mn-cs"/>
              </a:endParaRPr>
            </a:p>
          </p:txBody>
        </p:sp>
      </p:grpSp>
      <p:grpSp>
        <p:nvGrpSpPr>
          <p:cNvPr id="30" name="Group 30"/>
          <p:cNvGrpSpPr/>
          <p:nvPr/>
        </p:nvGrpSpPr>
        <p:grpSpPr>
          <a:xfrm>
            <a:off x="4654634" y="2164399"/>
            <a:ext cx="1160872" cy="1015763"/>
            <a:chOff x="0" y="0"/>
            <a:chExt cx="812800" cy="711200"/>
          </a:xfrm>
        </p:grpSpPr>
        <p:sp>
          <p:nvSpPr>
            <p:cNvPr id="31" name="Freeform 3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2E66AF"/>
            </a:solidFill>
          </p:spPr>
          <p:txBody>
            <a:bodyPr/>
            <a:lstStyle/>
            <a:p>
              <a:pPr defTabSz="457200">
                <a:buClrTx/>
              </a:pPr>
              <a:endParaRPr lang="en-US" sz="900" kern="1200">
                <a:solidFill>
                  <a:prstClr val="black"/>
                </a:solidFill>
                <a:latin typeface="Calibri"/>
                <a:ea typeface="+mn-ea"/>
                <a:cs typeface="+mn-cs"/>
              </a:endParaRPr>
            </a:p>
          </p:txBody>
        </p:sp>
        <p:sp>
          <p:nvSpPr>
            <p:cNvPr id="32" name="TextBox 32"/>
            <p:cNvSpPr txBox="1"/>
            <p:nvPr/>
          </p:nvSpPr>
          <p:spPr>
            <a:xfrm>
              <a:off x="127000" y="3175"/>
              <a:ext cx="558800" cy="377825"/>
            </a:xfrm>
            <a:prstGeom prst="rect">
              <a:avLst/>
            </a:prstGeom>
          </p:spPr>
          <p:txBody>
            <a:bodyPr lIns="25400" tIns="25400" rIns="25400" bIns="25400" rtlCol="0" anchor="ctr"/>
            <a:lstStyle/>
            <a:p>
              <a:pPr algn="ctr" defTabSz="457200">
                <a:lnSpc>
                  <a:spcPts val="1230"/>
                </a:lnSpc>
                <a:buClrTx/>
              </a:pPr>
              <a:endParaRPr sz="900" kern="1200">
                <a:solidFill>
                  <a:prstClr val="black"/>
                </a:solidFill>
                <a:latin typeface="Calibri"/>
                <a:ea typeface="+mn-ea"/>
                <a:cs typeface="+mn-cs"/>
              </a:endParaRPr>
            </a:p>
          </p:txBody>
        </p:sp>
      </p:grpSp>
      <p:grpSp>
        <p:nvGrpSpPr>
          <p:cNvPr id="33" name="Group 33"/>
          <p:cNvGrpSpPr/>
          <p:nvPr/>
        </p:nvGrpSpPr>
        <p:grpSpPr>
          <a:xfrm>
            <a:off x="5143040" y="4228986"/>
            <a:ext cx="1196529" cy="1046963"/>
            <a:chOff x="0" y="0"/>
            <a:chExt cx="812800" cy="711200"/>
          </a:xfrm>
        </p:grpSpPr>
        <p:sp>
          <p:nvSpPr>
            <p:cNvPr id="34" name="Freeform 3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35" name="TextBox 35"/>
            <p:cNvSpPr txBox="1"/>
            <p:nvPr/>
          </p:nvSpPr>
          <p:spPr>
            <a:xfrm>
              <a:off x="127000" y="282575"/>
              <a:ext cx="558800" cy="377825"/>
            </a:xfrm>
            <a:prstGeom prst="rect">
              <a:avLst/>
            </a:prstGeom>
          </p:spPr>
          <p:txBody>
            <a:bodyPr lIns="25400" tIns="25400" rIns="25400" bIns="25400" rtlCol="0" anchor="ctr"/>
            <a:lstStyle/>
            <a:p>
              <a:pPr algn="ctr" defTabSz="457200">
                <a:lnSpc>
                  <a:spcPts val="1230"/>
                </a:lnSpc>
                <a:buClrTx/>
              </a:pPr>
              <a:endParaRPr sz="900" kern="1200">
                <a:solidFill>
                  <a:prstClr val="black"/>
                </a:solidFill>
                <a:latin typeface="Calibri"/>
                <a:ea typeface="+mn-ea"/>
                <a:cs typeface="+mn-cs"/>
              </a:endParaRPr>
            </a:p>
          </p:txBody>
        </p:sp>
      </p:grpSp>
      <p:sp>
        <p:nvSpPr>
          <p:cNvPr id="36" name="Freeform 36"/>
          <p:cNvSpPr/>
          <p:nvPr/>
        </p:nvSpPr>
        <p:spPr>
          <a:xfrm rot="-10800000">
            <a:off x="4619925" y="2000752"/>
            <a:ext cx="1230289" cy="272202"/>
          </a:xfrm>
          <a:custGeom>
            <a:avLst/>
            <a:gdLst/>
            <a:ahLst/>
            <a:cxnLst/>
            <a:rect l="l" t="t" r="r" b="b"/>
            <a:pathLst>
              <a:path w="2460578" h="544403">
                <a:moveTo>
                  <a:pt x="0" y="0"/>
                </a:moveTo>
                <a:lnTo>
                  <a:pt x="2460578" y="0"/>
                </a:lnTo>
                <a:lnTo>
                  <a:pt x="2460578" y="544403"/>
                </a:lnTo>
                <a:lnTo>
                  <a:pt x="0" y="544403"/>
                </a:lnTo>
                <a:lnTo>
                  <a:pt x="0" y="0"/>
                </a:lnTo>
                <a:close/>
              </a:path>
            </a:pathLst>
          </a:custGeom>
          <a:blipFill>
            <a:blip r:embed="rId6"/>
            <a:stretch>
              <a:fillRect/>
            </a:stretch>
          </a:blipFill>
        </p:spPr>
        <p:txBody>
          <a:bodyPr/>
          <a:lstStyle/>
          <a:p>
            <a:pPr defTabSz="457200">
              <a:buClrTx/>
            </a:pPr>
            <a:endParaRPr lang="en-US" sz="900" kern="1200">
              <a:solidFill>
                <a:prstClr val="black"/>
              </a:solidFill>
              <a:latin typeface="Calibri"/>
              <a:ea typeface="+mn-ea"/>
              <a:cs typeface="+mn-cs"/>
            </a:endParaRPr>
          </a:p>
        </p:txBody>
      </p:sp>
      <p:grpSp>
        <p:nvGrpSpPr>
          <p:cNvPr id="37" name="Group 37"/>
          <p:cNvGrpSpPr/>
          <p:nvPr/>
        </p:nvGrpSpPr>
        <p:grpSpPr>
          <a:xfrm>
            <a:off x="4654634" y="1122200"/>
            <a:ext cx="1160872" cy="1046963"/>
            <a:chOff x="0" y="0"/>
            <a:chExt cx="788578" cy="711200"/>
          </a:xfrm>
        </p:grpSpPr>
        <p:sp>
          <p:nvSpPr>
            <p:cNvPr id="38" name="Freeform 38"/>
            <p:cNvSpPr/>
            <p:nvPr/>
          </p:nvSpPr>
          <p:spPr>
            <a:xfrm>
              <a:off x="0" y="0"/>
              <a:ext cx="788579" cy="711200"/>
            </a:xfrm>
            <a:custGeom>
              <a:avLst/>
              <a:gdLst/>
              <a:ahLst/>
              <a:cxnLst/>
              <a:rect l="l" t="t" r="r" b="b"/>
              <a:pathLst>
                <a:path w="788579" h="711200">
                  <a:moveTo>
                    <a:pt x="394289" y="0"/>
                  </a:moveTo>
                  <a:lnTo>
                    <a:pt x="788579" y="711200"/>
                  </a:lnTo>
                  <a:lnTo>
                    <a:pt x="0" y="711200"/>
                  </a:lnTo>
                  <a:lnTo>
                    <a:pt x="394289" y="0"/>
                  </a:ln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39" name="TextBox 39"/>
            <p:cNvSpPr txBox="1"/>
            <p:nvPr/>
          </p:nvSpPr>
          <p:spPr>
            <a:xfrm>
              <a:off x="123215" y="282575"/>
              <a:ext cx="542148" cy="377825"/>
            </a:xfrm>
            <a:prstGeom prst="rect">
              <a:avLst/>
            </a:prstGeom>
          </p:spPr>
          <p:txBody>
            <a:bodyPr lIns="25400" tIns="25400" rIns="25400" bIns="25400" rtlCol="0" anchor="ctr"/>
            <a:lstStyle/>
            <a:p>
              <a:pPr algn="ctr" defTabSz="457200">
                <a:lnSpc>
                  <a:spcPts val="1230"/>
                </a:lnSpc>
                <a:buClrTx/>
              </a:pPr>
              <a:endParaRPr sz="900" kern="1200">
                <a:solidFill>
                  <a:prstClr val="black"/>
                </a:solidFill>
                <a:latin typeface="Calibri"/>
                <a:ea typeface="+mn-ea"/>
                <a:cs typeface="+mn-cs"/>
              </a:endParaRPr>
            </a:p>
          </p:txBody>
        </p:sp>
      </p:grpSp>
      <p:grpSp>
        <p:nvGrpSpPr>
          <p:cNvPr id="40" name="Group 40"/>
          <p:cNvGrpSpPr/>
          <p:nvPr/>
        </p:nvGrpSpPr>
        <p:grpSpPr>
          <a:xfrm rot="-10800000">
            <a:off x="5083544" y="707209"/>
            <a:ext cx="303052" cy="273315"/>
            <a:chOff x="0" y="0"/>
            <a:chExt cx="788578" cy="711200"/>
          </a:xfrm>
        </p:grpSpPr>
        <p:sp>
          <p:nvSpPr>
            <p:cNvPr id="41" name="Freeform 41"/>
            <p:cNvSpPr/>
            <p:nvPr/>
          </p:nvSpPr>
          <p:spPr>
            <a:xfrm>
              <a:off x="0" y="0"/>
              <a:ext cx="788579" cy="711200"/>
            </a:xfrm>
            <a:custGeom>
              <a:avLst/>
              <a:gdLst/>
              <a:ahLst/>
              <a:cxnLst/>
              <a:rect l="l" t="t" r="r" b="b"/>
              <a:pathLst>
                <a:path w="788579" h="711200">
                  <a:moveTo>
                    <a:pt x="394289" y="0"/>
                  </a:moveTo>
                  <a:lnTo>
                    <a:pt x="788579" y="711200"/>
                  </a:lnTo>
                  <a:lnTo>
                    <a:pt x="0" y="711200"/>
                  </a:lnTo>
                  <a:lnTo>
                    <a:pt x="394289" y="0"/>
                  </a:ln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42" name="TextBox 42"/>
            <p:cNvSpPr txBox="1"/>
            <p:nvPr/>
          </p:nvSpPr>
          <p:spPr>
            <a:xfrm>
              <a:off x="123215" y="330200"/>
              <a:ext cx="542148" cy="330200"/>
            </a:xfrm>
            <a:prstGeom prst="rect">
              <a:avLst/>
            </a:prstGeom>
          </p:spPr>
          <p:txBody>
            <a:bodyPr lIns="25400" tIns="25400" rIns="25400" bIns="25400" rtlCol="0" anchor="ctr"/>
            <a:lstStyle/>
            <a:p>
              <a:pPr algn="ctr" defTabSz="457200">
                <a:lnSpc>
                  <a:spcPts val="70"/>
                </a:lnSpc>
                <a:buClrTx/>
              </a:pPr>
              <a:endParaRPr sz="900" kern="1200">
                <a:solidFill>
                  <a:prstClr val="black"/>
                </a:solidFill>
                <a:latin typeface="Calibri"/>
                <a:ea typeface="+mn-ea"/>
                <a:cs typeface="+mn-cs"/>
              </a:endParaRPr>
            </a:p>
          </p:txBody>
        </p:sp>
      </p:grpSp>
      <p:grpSp>
        <p:nvGrpSpPr>
          <p:cNvPr id="43" name="Group 43"/>
          <p:cNvGrpSpPr/>
          <p:nvPr/>
        </p:nvGrpSpPr>
        <p:grpSpPr>
          <a:xfrm>
            <a:off x="4316873" y="4167073"/>
            <a:ext cx="303052" cy="273315"/>
            <a:chOff x="0" y="0"/>
            <a:chExt cx="788578" cy="711200"/>
          </a:xfrm>
        </p:grpSpPr>
        <p:sp>
          <p:nvSpPr>
            <p:cNvPr id="44" name="Freeform 44"/>
            <p:cNvSpPr/>
            <p:nvPr/>
          </p:nvSpPr>
          <p:spPr>
            <a:xfrm>
              <a:off x="0" y="0"/>
              <a:ext cx="788579" cy="711200"/>
            </a:xfrm>
            <a:custGeom>
              <a:avLst/>
              <a:gdLst/>
              <a:ahLst/>
              <a:cxnLst/>
              <a:rect l="l" t="t" r="r" b="b"/>
              <a:pathLst>
                <a:path w="788579" h="711200">
                  <a:moveTo>
                    <a:pt x="394289" y="0"/>
                  </a:moveTo>
                  <a:lnTo>
                    <a:pt x="788579" y="711200"/>
                  </a:lnTo>
                  <a:lnTo>
                    <a:pt x="0" y="711200"/>
                  </a:lnTo>
                  <a:lnTo>
                    <a:pt x="394289" y="0"/>
                  </a:ln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45" name="TextBox 45"/>
            <p:cNvSpPr txBox="1"/>
            <p:nvPr/>
          </p:nvSpPr>
          <p:spPr>
            <a:xfrm>
              <a:off x="123215" y="330200"/>
              <a:ext cx="542148" cy="330200"/>
            </a:xfrm>
            <a:prstGeom prst="rect">
              <a:avLst/>
            </a:prstGeom>
          </p:spPr>
          <p:txBody>
            <a:bodyPr lIns="25400" tIns="25400" rIns="25400" bIns="25400" rtlCol="0" anchor="ctr"/>
            <a:lstStyle/>
            <a:p>
              <a:pPr algn="ctr" defTabSz="457200">
                <a:lnSpc>
                  <a:spcPts val="70"/>
                </a:lnSpc>
                <a:buClrTx/>
              </a:pPr>
              <a:endParaRPr sz="900" kern="1200">
                <a:solidFill>
                  <a:prstClr val="black"/>
                </a:solidFill>
                <a:latin typeface="Calibri"/>
                <a:ea typeface="+mn-ea"/>
                <a:cs typeface="+mn-cs"/>
              </a:endParaRPr>
            </a:p>
          </p:txBody>
        </p:sp>
      </p:grpSp>
      <p:grpSp>
        <p:nvGrpSpPr>
          <p:cNvPr id="46" name="Group 46"/>
          <p:cNvGrpSpPr/>
          <p:nvPr/>
        </p:nvGrpSpPr>
        <p:grpSpPr>
          <a:xfrm rot="-10800000">
            <a:off x="4864519" y="3120111"/>
            <a:ext cx="192158" cy="173303"/>
            <a:chOff x="0" y="0"/>
            <a:chExt cx="788578" cy="711200"/>
          </a:xfrm>
        </p:grpSpPr>
        <p:sp>
          <p:nvSpPr>
            <p:cNvPr id="47" name="Freeform 47"/>
            <p:cNvSpPr/>
            <p:nvPr/>
          </p:nvSpPr>
          <p:spPr>
            <a:xfrm>
              <a:off x="0" y="0"/>
              <a:ext cx="788579" cy="711200"/>
            </a:xfrm>
            <a:custGeom>
              <a:avLst/>
              <a:gdLst/>
              <a:ahLst/>
              <a:cxnLst/>
              <a:rect l="l" t="t" r="r" b="b"/>
              <a:pathLst>
                <a:path w="788579" h="711200">
                  <a:moveTo>
                    <a:pt x="394289" y="0"/>
                  </a:moveTo>
                  <a:lnTo>
                    <a:pt x="788579" y="711200"/>
                  </a:lnTo>
                  <a:lnTo>
                    <a:pt x="0" y="711200"/>
                  </a:lnTo>
                  <a:lnTo>
                    <a:pt x="394289" y="0"/>
                  </a:ln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48" name="TextBox 48"/>
            <p:cNvSpPr txBox="1"/>
            <p:nvPr/>
          </p:nvSpPr>
          <p:spPr>
            <a:xfrm>
              <a:off x="123215" y="330200"/>
              <a:ext cx="542148" cy="330200"/>
            </a:xfrm>
            <a:prstGeom prst="rect">
              <a:avLst/>
            </a:prstGeom>
          </p:spPr>
          <p:txBody>
            <a:bodyPr lIns="25400" tIns="25400" rIns="25400" bIns="25400" rtlCol="0" anchor="ctr"/>
            <a:lstStyle/>
            <a:p>
              <a:pPr algn="ctr" defTabSz="457200">
                <a:lnSpc>
                  <a:spcPts val="70"/>
                </a:lnSpc>
                <a:buClrTx/>
              </a:pPr>
              <a:endParaRPr sz="900" kern="1200">
                <a:solidFill>
                  <a:prstClr val="black"/>
                </a:solidFill>
                <a:latin typeface="Calibri"/>
                <a:ea typeface="+mn-ea"/>
                <a:cs typeface="+mn-cs"/>
              </a:endParaRPr>
            </a:p>
          </p:txBody>
        </p:sp>
      </p:grpSp>
      <p:sp>
        <p:nvSpPr>
          <p:cNvPr id="49" name="TextBox 49"/>
          <p:cNvSpPr txBox="1"/>
          <p:nvPr/>
        </p:nvSpPr>
        <p:spPr>
          <a:xfrm>
            <a:off x="81917" y="2604923"/>
            <a:ext cx="4425875" cy="281103"/>
          </a:xfrm>
          <a:prstGeom prst="rect">
            <a:avLst/>
          </a:prstGeom>
        </p:spPr>
        <p:txBody>
          <a:bodyPr wrap="square" lIns="0" tIns="0" rIns="0" bIns="0" rtlCol="0" anchor="t">
            <a:spAutoFit/>
          </a:bodyPr>
          <a:lstStyle/>
          <a:p>
            <a:pPr algn="dist" defTabSz="457200">
              <a:lnSpc>
                <a:spcPts val="2402"/>
              </a:lnSpc>
              <a:spcBef>
                <a:spcPct val="0"/>
              </a:spcBef>
              <a:buClrTx/>
            </a:pPr>
            <a:r>
              <a:rPr lang="en-GB" b="1" kern="1200" dirty="0">
                <a:solidFill>
                  <a:srgbClr val="E6E6E6"/>
                </a:solidFill>
                <a:latin typeface="Trebuchet MS" panose="020B0603020202020204" pitchFamily="34" charset="0"/>
                <a:ea typeface="+mn-ea"/>
                <a:cs typeface="+mn-cs"/>
              </a:rPr>
              <a:t>4th QUARTER / Full YEAR 2023</a:t>
            </a:r>
          </a:p>
        </p:txBody>
      </p:sp>
      <p:pic>
        <p:nvPicPr>
          <p:cNvPr id="54" name="Google Shape;250;p3">
            <a:extLst>
              <a:ext uri="{FF2B5EF4-FFF2-40B4-BE49-F238E27FC236}">
                <a16:creationId xmlns:a16="http://schemas.microsoft.com/office/drawing/2014/main" id="{EB2DE225-F0DF-29A1-145E-C0600CC50D38}"/>
              </a:ext>
            </a:extLst>
          </p:cNvPr>
          <p:cNvPicPr preferRelativeResize="0"/>
          <p:nvPr/>
        </p:nvPicPr>
        <p:blipFill rotWithShape="1">
          <a:blip r:embed="rId7">
            <a:alphaModFix/>
          </a:blip>
          <a:srcRect/>
          <a:stretch/>
        </p:blipFill>
        <p:spPr>
          <a:xfrm>
            <a:off x="81917" y="124843"/>
            <a:ext cx="1062285" cy="1066975"/>
          </a:xfrm>
          <a:prstGeom prst="flowChartConnector">
            <a:avLst/>
          </a:prstGeom>
          <a:noFill/>
          <a:ln w="28575">
            <a:solidFill>
              <a:srgbClr val="0070C0"/>
            </a:solidFill>
          </a:ln>
        </p:spPr>
      </p:pic>
      <p:sp>
        <p:nvSpPr>
          <p:cNvPr id="56" name="TextBox 55">
            <a:extLst>
              <a:ext uri="{FF2B5EF4-FFF2-40B4-BE49-F238E27FC236}">
                <a16:creationId xmlns:a16="http://schemas.microsoft.com/office/drawing/2014/main" id="{5D8C5E3E-1F7A-6F5A-6330-016C6B994B39}"/>
              </a:ext>
            </a:extLst>
          </p:cNvPr>
          <p:cNvSpPr txBox="1"/>
          <p:nvPr/>
        </p:nvSpPr>
        <p:spPr>
          <a:xfrm>
            <a:off x="1156162" y="433864"/>
            <a:ext cx="4030184" cy="40011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
                <a:srgbClr val="004E66"/>
              </a:buClr>
              <a:buSzPts val="2400"/>
              <a:buFont typeface="Trebuchet MS"/>
              <a:buNone/>
              <a:tabLst/>
              <a:defRPr/>
            </a:pPr>
            <a:r>
              <a:rPr kumimoji="0" lang="en-GB" sz="2000" b="1" i="0" u="none" strike="noStrike" kern="0" cap="none" spc="0" normalizeH="0" baseline="0" noProof="0" dirty="0">
                <a:ln>
                  <a:noFill/>
                </a:ln>
                <a:solidFill>
                  <a:srgbClr val="01374D"/>
                </a:solidFill>
                <a:effectLst/>
                <a:uLnTx/>
                <a:uFillTx/>
                <a:latin typeface="Trebuchet MS"/>
                <a:ea typeface="Trebuchet MS"/>
                <a:cs typeface="Trebuchet MS"/>
                <a:sym typeface="Trebuchet MS"/>
              </a:rPr>
              <a:t>LAGOS STATE GOVERNMENT</a:t>
            </a:r>
            <a:endParaRPr kumimoji="0" lang="en-GB" sz="1050" b="0" i="0" u="none" strike="noStrike" kern="0" cap="none" spc="0" normalizeH="0" baseline="0" noProof="0" dirty="0">
              <a:ln>
                <a:noFill/>
              </a:ln>
              <a:solidFill>
                <a:srgbClr val="01374D"/>
              </a:solidFill>
              <a:effectLst/>
              <a:uLnTx/>
              <a:uFillTx/>
              <a:latin typeface="Arial"/>
              <a:cs typeface="Arial"/>
              <a:sym typeface="Arial"/>
            </a:endParaRPr>
          </a:p>
        </p:txBody>
      </p:sp>
      <p:sp>
        <p:nvSpPr>
          <p:cNvPr id="58" name="TextBox 57">
            <a:extLst>
              <a:ext uri="{FF2B5EF4-FFF2-40B4-BE49-F238E27FC236}">
                <a16:creationId xmlns:a16="http://schemas.microsoft.com/office/drawing/2014/main" id="{F3605A5A-CC30-DF7A-EF9E-13BA5851DD8B}"/>
              </a:ext>
            </a:extLst>
          </p:cNvPr>
          <p:cNvSpPr txBox="1"/>
          <p:nvPr/>
        </p:nvSpPr>
        <p:spPr>
          <a:xfrm>
            <a:off x="455324" y="1870867"/>
            <a:ext cx="4226990"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4E66"/>
              </a:buClr>
              <a:buSzPts val="2400"/>
              <a:buFont typeface="Trebuchet MS"/>
              <a:buNone/>
              <a:tabLst/>
              <a:defRPr/>
            </a:pPr>
            <a:r>
              <a:rPr kumimoji="0" lang="en-GB" sz="2400" b="0" i="0" u="none" strike="noStrike" kern="0" cap="none" spc="0" normalizeH="0" baseline="0" noProof="0" dirty="0">
                <a:ln>
                  <a:noFill/>
                </a:ln>
                <a:solidFill>
                  <a:srgbClr val="2E66AF"/>
                </a:solidFill>
                <a:effectLst/>
                <a:uLnTx/>
                <a:uFillTx/>
                <a:latin typeface="Trebuchet MS"/>
                <a:ea typeface="Trebuchet MS"/>
                <a:cs typeface="Trebuchet MS"/>
                <a:sym typeface="Trebuchet MS"/>
              </a:rPr>
              <a:t>PERFORMANCE APPRAISAL</a:t>
            </a:r>
          </a:p>
        </p:txBody>
      </p:sp>
      <p:sp>
        <p:nvSpPr>
          <p:cNvPr id="59" name="Google Shape;179;p26">
            <a:extLst>
              <a:ext uri="{FF2B5EF4-FFF2-40B4-BE49-F238E27FC236}">
                <a16:creationId xmlns:a16="http://schemas.microsoft.com/office/drawing/2014/main" id="{4E891E55-809E-C8A7-4A3D-47759D2D57D4}"/>
              </a:ext>
            </a:extLst>
          </p:cNvPr>
          <p:cNvSpPr txBox="1"/>
          <p:nvPr/>
        </p:nvSpPr>
        <p:spPr>
          <a:xfrm>
            <a:off x="328536" y="4406614"/>
            <a:ext cx="1648800" cy="582180"/>
          </a:xfrm>
          <a:prstGeom prst="rect">
            <a:avLst/>
          </a:prstGeom>
          <a:noFill/>
          <a:ln>
            <a:noFill/>
          </a:ln>
        </p:spPr>
        <p:txBody>
          <a:bodyPr spcFirstLastPara="1" wrap="square" lIns="34275" tIns="34275" rIns="34275" bIns="34275" anchor="t" anchorCtr="0">
            <a:spAutoFit/>
          </a:bodyPr>
          <a:lstStyle/>
          <a:p>
            <a:pPr marL="0" marR="0" lvl="0" indent="0" defTabSz="914400" eaLnBrk="1" fontAlgn="auto" latinLnBrk="0" hangingPunct="1">
              <a:lnSpc>
                <a:spcPct val="100000"/>
              </a:lnSpc>
              <a:spcBef>
                <a:spcPts val="0"/>
              </a:spcBef>
              <a:spcAft>
                <a:spcPts val="0"/>
              </a:spcAft>
              <a:buClrTx/>
              <a:buSzPts val="1100"/>
              <a:buFontTx/>
              <a:buNone/>
              <a:tabLst/>
              <a:defRPr/>
            </a:pPr>
            <a:r>
              <a:rPr kumimoji="0" lang="en" sz="1000" b="1" i="0" u="none" strike="noStrike" kern="0" cap="none" spc="0" normalizeH="0" baseline="0" noProof="0" dirty="0">
                <a:ln>
                  <a:noFill/>
                </a:ln>
                <a:solidFill>
                  <a:srgbClr val="00338D"/>
                </a:solidFill>
                <a:effectLst/>
                <a:uLnTx/>
                <a:uFillTx/>
                <a:latin typeface="Trebuchet MS"/>
                <a:ea typeface="Trebuchet MS"/>
                <a:cs typeface="Trebuchet MS"/>
                <a:sym typeface="Trebuchet MS"/>
              </a:rPr>
              <a:t>Government Secretariat,</a:t>
            </a:r>
            <a:endParaRPr kumimoji="0" sz="1000" b="1" i="0" u="none" strike="noStrike" kern="0" cap="none" spc="0" normalizeH="0" baseline="0" noProof="0" dirty="0">
              <a:ln>
                <a:noFill/>
              </a:ln>
              <a:solidFill>
                <a:srgbClr val="00338D"/>
              </a:solidFill>
              <a:effectLst/>
              <a:uLnTx/>
              <a:uFillTx/>
            </a:endParaRPr>
          </a:p>
          <a:p>
            <a:pPr marL="0" marR="0" lvl="0" indent="0" defTabSz="914400" eaLnBrk="1" fontAlgn="auto" latinLnBrk="0" hangingPunct="1">
              <a:lnSpc>
                <a:spcPct val="100000"/>
              </a:lnSpc>
              <a:spcBef>
                <a:spcPts val="200"/>
              </a:spcBef>
              <a:spcAft>
                <a:spcPts val="0"/>
              </a:spcAft>
              <a:buClrTx/>
              <a:buSzPts val="1100"/>
              <a:buFontTx/>
              <a:buNone/>
              <a:tabLst/>
              <a:defRPr/>
            </a:pPr>
            <a:r>
              <a:rPr kumimoji="0" lang="en" sz="1000" b="1" i="0" u="none" strike="noStrike" kern="0" cap="none" spc="0" normalizeH="0" baseline="0" noProof="0" dirty="0">
                <a:ln>
                  <a:noFill/>
                </a:ln>
                <a:solidFill>
                  <a:srgbClr val="00338D"/>
                </a:solidFill>
                <a:effectLst/>
                <a:uLnTx/>
                <a:uFillTx/>
                <a:latin typeface="Trebuchet MS"/>
                <a:ea typeface="Trebuchet MS"/>
                <a:cs typeface="Trebuchet MS"/>
                <a:sym typeface="Trebuchet MS"/>
              </a:rPr>
              <a:t>Alausa, Ikeja, </a:t>
            </a:r>
            <a:endParaRPr kumimoji="0" sz="1000" b="1" i="0" u="none" strike="noStrike" kern="0" cap="none" spc="0" normalizeH="0" baseline="0" noProof="0" dirty="0">
              <a:ln>
                <a:noFill/>
              </a:ln>
              <a:solidFill>
                <a:srgbClr val="00338D"/>
              </a:solidFill>
              <a:effectLst/>
              <a:uLnTx/>
              <a:uFillTx/>
            </a:endParaRPr>
          </a:p>
          <a:p>
            <a:pPr marL="0" marR="0" lvl="0" indent="0" defTabSz="914400" eaLnBrk="1" fontAlgn="auto" latinLnBrk="0" hangingPunct="1">
              <a:lnSpc>
                <a:spcPct val="100000"/>
              </a:lnSpc>
              <a:spcBef>
                <a:spcPts val="200"/>
              </a:spcBef>
              <a:spcAft>
                <a:spcPts val="0"/>
              </a:spcAft>
              <a:buClrTx/>
              <a:buSzPts val="1100"/>
              <a:buFontTx/>
              <a:buNone/>
              <a:tabLst/>
              <a:defRPr/>
            </a:pPr>
            <a:r>
              <a:rPr kumimoji="0" lang="en" sz="1000" b="1" i="0" u="none" strike="noStrike" kern="0" cap="none" spc="0" normalizeH="0" baseline="0" noProof="0" dirty="0">
                <a:ln>
                  <a:noFill/>
                </a:ln>
                <a:solidFill>
                  <a:srgbClr val="00338D"/>
                </a:solidFill>
                <a:effectLst/>
                <a:uLnTx/>
                <a:uFillTx/>
                <a:latin typeface="Trebuchet MS"/>
                <a:ea typeface="Trebuchet MS"/>
                <a:cs typeface="Trebuchet MS"/>
                <a:sym typeface="Trebuchet MS"/>
              </a:rPr>
              <a:t>Lagos State, Nigeria.</a:t>
            </a:r>
            <a:endParaRPr kumimoji="0" sz="1000" b="1" i="0" u="none" strike="noStrike" kern="0" cap="none" spc="0" normalizeH="0" baseline="0" noProof="0" dirty="0">
              <a:ln>
                <a:noFill/>
              </a:ln>
              <a:solidFill>
                <a:srgbClr val="00338D"/>
              </a:solidFill>
              <a:effectLst/>
              <a:uLnTx/>
              <a:uFillTx/>
            </a:endParaRPr>
          </a:p>
        </p:txBody>
      </p:sp>
      <p:cxnSp>
        <p:nvCxnSpPr>
          <p:cNvPr id="60" name="Google Shape;180;p26">
            <a:extLst>
              <a:ext uri="{FF2B5EF4-FFF2-40B4-BE49-F238E27FC236}">
                <a16:creationId xmlns:a16="http://schemas.microsoft.com/office/drawing/2014/main" id="{DF026F25-93A3-E5F0-7FA0-37ADD334DC40}"/>
              </a:ext>
            </a:extLst>
          </p:cNvPr>
          <p:cNvCxnSpPr/>
          <p:nvPr/>
        </p:nvCxnSpPr>
        <p:spPr>
          <a:xfrm>
            <a:off x="2007973" y="4329736"/>
            <a:ext cx="0" cy="718800"/>
          </a:xfrm>
          <a:prstGeom prst="straightConnector1">
            <a:avLst/>
          </a:prstGeom>
          <a:noFill/>
          <a:ln w="28575" cap="flat" cmpd="sng">
            <a:solidFill>
              <a:srgbClr val="D8D8D8"/>
            </a:solidFill>
            <a:prstDash val="solid"/>
            <a:miter lim="800000"/>
            <a:headEnd type="none" w="sm" len="sm"/>
            <a:tailEnd type="none" w="sm" len="sm"/>
          </a:ln>
        </p:spPr>
      </p:cxnSp>
      <p:sp>
        <p:nvSpPr>
          <p:cNvPr id="61" name="Google Shape;178;p26">
            <a:extLst>
              <a:ext uri="{FF2B5EF4-FFF2-40B4-BE49-F238E27FC236}">
                <a16:creationId xmlns:a16="http://schemas.microsoft.com/office/drawing/2014/main" id="{F7416509-0DC2-09C9-FDC1-7F6BA82DF56D}"/>
              </a:ext>
            </a:extLst>
          </p:cNvPr>
          <p:cNvSpPr txBox="1"/>
          <p:nvPr/>
        </p:nvSpPr>
        <p:spPr>
          <a:xfrm>
            <a:off x="2125245" y="4356207"/>
            <a:ext cx="1759800" cy="702213"/>
          </a:xfrm>
          <a:prstGeom prst="rect">
            <a:avLst/>
          </a:prstGeom>
          <a:noFill/>
          <a:ln>
            <a:noFill/>
          </a:ln>
        </p:spPr>
        <p:txBody>
          <a:bodyPr spcFirstLastPara="1" wrap="square" lIns="34275" tIns="34275" rIns="34275" bIns="34275" anchor="t" anchorCtr="0">
            <a:spAutoFit/>
          </a:bodyPr>
          <a:lstStyle/>
          <a:p>
            <a:pPr marL="0" marR="0" lvl="0" indent="0" defTabSz="914400" eaLnBrk="1" fontAlgn="auto" latinLnBrk="0" hangingPunct="1">
              <a:lnSpc>
                <a:spcPct val="140000"/>
              </a:lnSpc>
              <a:spcBef>
                <a:spcPts val="0"/>
              </a:spcBef>
              <a:spcAft>
                <a:spcPts val="0"/>
              </a:spcAft>
              <a:buClrTx/>
              <a:buSzPts val="900"/>
              <a:buFontTx/>
              <a:buNone/>
              <a:tabLst/>
              <a:defRPr/>
            </a:pPr>
            <a:r>
              <a:rPr kumimoji="0" lang="en" sz="900" b="1" i="0" u="none" strike="noStrike" kern="0" cap="none" spc="0" normalizeH="0" baseline="0" noProof="0" dirty="0">
                <a:ln>
                  <a:noFill/>
                </a:ln>
                <a:solidFill>
                  <a:srgbClr val="00338D"/>
                </a:solidFill>
                <a:effectLst/>
                <a:uLnTx/>
                <a:uFillTx/>
                <a:latin typeface="Trebuchet MS"/>
                <a:ea typeface="Trebuchet MS"/>
                <a:cs typeface="Trebuchet MS"/>
                <a:sym typeface="Trebuchet MS"/>
              </a:rPr>
              <a:t>web: http://lagosstate.gov.ng</a:t>
            </a:r>
            <a:endParaRPr kumimoji="0" sz="1100" b="0" i="0" u="none" strike="noStrike" kern="0" cap="none" spc="0" normalizeH="0" baseline="0" noProof="0" dirty="0">
              <a:ln>
                <a:noFill/>
              </a:ln>
              <a:solidFill>
                <a:srgbClr val="00338D"/>
              </a:solidFill>
              <a:effectLst/>
              <a:uLnTx/>
              <a:uFillTx/>
            </a:endParaRPr>
          </a:p>
          <a:p>
            <a:pPr marL="0" marR="0" lvl="0" indent="0" defTabSz="914400" eaLnBrk="1" fontAlgn="auto" latinLnBrk="0" hangingPunct="1">
              <a:lnSpc>
                <a:spcPct val="140000"/>
              </a:lnSpc>
              <a:spcBef>
                <a:spcPts val="200"/>
              </a:spcBef>
              <a:spcAft>
                <a:spcPts val="0"/>
              </a:spcAft>
              <a:buClrTx/>
              <a:buSzPts val="900"/>
              <a:buFontTx/>
              <a:buNone/>
              <a:tabLst/>
              <a:defRPr/>
            </a:pPr>
            <a:r>
              <a:rPr kumimoji="0" lang="en" sz="900" b="1" i="0" u="none" strike="noStrike" kern="0" cap="none" spc="0" normalizeH="0" baseline="0" noProof="0" dirty="0">
                <a:ln>
                  <a:noFill/>
                </a:ln>
                <a:solidFill>
                  <a:srgbClr val="00338D"/>
                </a:solidFill>
                <a:effectLst/>
                <a:uLnTx/>
                <a:uFillTx/>
                <a:latin typeface="Trebuchet MS"/>
                <a:ea typeface="Trebuchet MS"/>
                <a:cs typeface="Trebuchet MS"/>
                <a:sym typeface="Trebuchet MS"/>
              </a:rPr>
              <a:t>email: info@lagosstate.gov.ng</a:t>
            </a:r>
            <a:endParaRPr kumimoji="0" sz="1100" b="0" i="0" u="none" strike="noStrike" kern="0" cap="none" spc="0" normalizeH="0" baseline="0" noProof="0" dirty="0">
              <a:ln>
                <a:noFill/>
              </a:ln>
              <a:solidFill>
                <a:srgbClr val="00338D"/>
              </a:solidFill>
              <a:effectLst/>
              <a:uLnTx/>
              <a:uFillTx/>
            </a:endParaRPr>
          </a:p>
          <a:p>
            <a:pPr marL="0" marR="0" lvl="0" indent="0" defTabSz="914400" eaLnBrk="1" fontAlgn="auto" latinLnBrk="0" hangingPunct="1">
              <a:lnSpc>
                <a:spcPct val="140000"/>
              </a:lnSpc>
              <a:spcBef>
                <a:spcPts val="200"/>
              </a:spcBef>
              <a:spcAft>
                <a:spcPts val="0"/>
              </a:spcAft>
              <a:buClrTx/>
              <a:buSzPts val="900"/>
              <a:buFontTx/>
              <a:buNone/>
              <a:tabLst/>
              <a:defRPr/>
            </a:pPr>
            <a:r>
              <a:rPr kumimoji="0" lang="en" sz="900" b="1" i="0" u="none" strike="noStrike" kern="0" cap="none" spc="0" normalizeH="0" baseline="0" noProof="0" dirty="0">
                <a:ln>
                  <a:noFill/>
                </a:ln>
                <a:solidFill>
                  <a:srgbClr val="00338D"/>
                </a:solidFill>
                <a:effectLst/>
                <a:uLnTx/>
                <a:uFillTx/>
                <a:latin typeface="Trebuchet MS"/>
                <a:ea typeface="Trebuchet MS"/>
                <a:cs typeface="Trebuchet MS"/>
                <a:sym typeface="Trebuchet MS"/>
              </a:rPr>
              <a:t>twitter: @followlasg</a:t>
            </a:r>
            <a:endParaRPr kumimoji="0" sz="1100" b="0" i="0" u="none" strike="noStrike" kern="0" cap="none" spc="0" normalizeH="0" baseline="0" noProof="0" dirty="0">
              <a:ln>
                <a:noFill/>
              </a:ln>
              <a:solidFill>
                <a:srgbClr val="00338D"/>
              </a:solidFill>
              <a:effectLst/>
              <a:uLnTx/>
              <a:uFillTx/>
            </a:endParaRPr>
          </a:p>
        </p:txBody>
      </p:sp>
      <p:sp>
        <p:nvSpPr>
          <p:cNvPr id="62" name="TextBox 49">
            <a:extLst>
              <a:ext uri="{FF2B5EF4-FFF2-40B4-BE49-F238E27FC236}">
                <a16:creationId xmlns:a16="http://schemas.microsoft.com/office/drawing/2014/main" id="{C1C14926-49D5-6430-4820-B397EF51F6CA}"/>
              </a:ext>
            </a:extLst>
          </p:cNvPr>
          <p:cNvSpPr txBox="1"/>
          <p:nvPr/>
        </p:nvSpPr>
        <p:spPr>
          <a:xfrm>
            <a:off x="98575" y="2886026"/>
            <a:ext cx="4537634" cy="266163"/>
          </a:xfrm>
          <a:prstGeom prst="rect">
            <a:avLst/>
          </a:prstGeom>
        </p:spPr>
        <p:txBody>
          <a:bodyPr wrap="square" lIns="0" tIns="0" rIns="0" bIns="0" rtlCol="0" anchor="t">
            <a:spAutoFit/>
          </a:bodyPr>
          <a:lstStyle/>
          <a:p>
            <a:pPr algn="dist" defTabSz="457200">
              <a:lnSpc>
                <a:spcPts val="2402"/>
              </a:lnSpc>
              <a:spcBef>
                <a:spcPct val="0"/>
              </a:spcBef>
              <a:buClrTx/>
            </a:pPr>
            <a:r>
              <a:rPr lang="en-GB" sz="1200" kern="1200" dirty="0">
                <a:solidFill>
                  <a:schemeClr val="bg1">
                    <a:lumMod val="65000"/>
                  </a:schemeClr>
                </a:solidFill>
                <a:latin typeface="Trebuchet MS" panose="020B0603020202020204" pitchFamily="34" charset="0"/>
                <a:ea typeface="+mn-ea"/>
                <a:cs typeface="+mn-cs"/>
              </a:rPr>
              <a:t>MINISTRY OF ECONOMIC PLANNING &amp; BUDGET</a:t>
            </a:r>
          </a:p>
        </p:txBody>
      </p:sp>
      <p:pic>
        <p:nvPicPr>
          <p:cNvPr id="4" name="Google Shape;308;p30" descr="A group of colorful birds&#10;&#10;Description automatically generated with low confidence">
            <a:extLst>
              <a:ext uri="{FF2B5EF4-FFF2-40B4-BE49-F238E27FC236}">
                <a16:creationId xmlns:a16="http://schemas.microsoft.com/office/drawing/2014/main" id="{E48EFF57-0620-D0E8-00EB-3F618DF679B1}"/>
              </a:ext>
            </a:extLst>
          </p:cNvPr>
          <p:cNvPicPr preferRelativeResize="0"/>
          <p:nvPr/>
        </p:nvPicPr>
        <p:blipFill rotWithShape="1">
          <a:blip r:embed="rId8">
            <a:alphaModFix/>
          </a:blip>
          <a:srcRect/>
          <a:stretch/>
        </p:blipFill>
        <p:spPr>
          <a:xfrm>
            <a:off x="8503427" y="259412"/>
            <a:ext cx="550793" cy="549588"/>
          </a:xfrm>
          <a:prstGeom prst="flowChartConnector">
            <a:avLst/>
          </a:prstGeom>
          <a:blipFill rotWithShape="1">
            <a:blip r:embed="rId9">
              <a:alphaModFix amt="29000"/>
            </a:blip>
            <a:stretch>
              <a:fillRect/>
            </a:stretch>
          </a:blip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2a6d036c2b9_2_0"/>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10</a:t>
            </a:fld>
            <a:endParaRPr kumimoji="0" sz="800" b="0" i="0" u="none" strike="noStrike" kern="0" cap="none" spc="0" normalizeH="0" baseline="0" noProof="0">
              <a:ln>
                <a:noFill/>
              </a:ln>
              <a:solidFill>
                <a:srgbClr val="FFFFFF"/>
              </a:solidFill>
              <a:effectLst/>
              <a:uLnTx/>
              <a:uFillTx/>
              <a:latin typeface="Trebuchet MS"/>
              <a:sym typeface="Trebuchet MS"/>
            </a:endParaRPr>
          </a:p>
        </p:txBody>
      </p:sp>
      <p:sp>
        <p:nvSpPr>
          <p:cNvPr id="509" name="Google Shape;509;g2a6d036c2b9_2_0"/>
          <p:cNvSpPr txBox="1"/>
          <p:nvPr/>
        </p:nvSpPr>
        <p:spPr>
          <a:xfrm>
            <a:off x="312891" y="656963"/>
            <a:ext cx="3711000" cy="402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 sz="2000" b="1" i="1" u="none" strike="noStrike" kern="0" cap="none" spc="0" normalizeH="0" baseline="0" noProof="0" dirty="0">
                <a:ln>
                  <a:noFill/>
                </a:ln>
                <a:solidFill>
                  <a:srgbClr val="01374D"/>
                </a:solidFill>
                <a:effectLst/>
                <a:uLnTx/>
                <a:uFillTx/>
                <a:latin typeface="Trebuchet MS" panose="020B0603020202020204" pitchFamily="34" charset="0"/>
                <a:ea typeface="Calibri"/>
                <a:cs typeface="Calibri"/>
                <a:sym typeface="Calibri"/>
              </a:rPr>
              <a:t>…charting soaring heights</a:t>
            </a:r>
            <a:endParaRPr kumimoji="0" sz="2000" b="1" i="1" u="none" strike="noStrike" kern="0" cap="none" spc="0" normalizeH="0" baseline="0" noProof="0" dirty="0">
              <a:ln>
                <a:noFill/>
              </a:ln>
              <a:solidFill>
                <a:srgbClr val="01374D"/>
              </a:solidFill>
              <a:effectLst/>
              <a:uLnTx/>
              <a:uFillTx/>
              <a:latin typeface="Trebuchet MS" panose="020B0603020202020204" pitchFamily="34" charset="0"/>
              <a:ea typeface="Calibri"/>
              <a:cs typeface="Calibri"/>
              <a:sym typeface="Calibri"/>
            </a:endParaRPr>
          </a:p>
        </p:txBody>
      </p:sp>
      <p:sp>
        <p:nvSpPr>
          <p:cNvPr id="510" name="Google Shape;510;g2a6d036c2b9_2_0"/>
          <p:cNvSpPr txBox="1"/>
          <p:nvPr/>
        </p:nvSpPr>
        <p:spPr>
          <a:xfrm>
            <a:off x="294848" y="996520"/>
            <a:ext cx="8672400" cy="109105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In examining the Federation Accounts Allocation for Lagos State, an intriguing pattern emerges: while the FAAC allocation demonstrates a robust and deliberate ascent, the trajectory of statutory allocation maintains noticeable volatility with no substantial contribution to the State’s revenue over the observed period. The pronounced growth in FAAC allocation is singularly steered by the substantial contribution of VAT allocation, </a:t>
            </a:r>
            <a:r>
              <a:rPr kumimoji="0" lang="en" sz="1200" b="1" i="0" u="none" strike="noStrike" kern="0" cap="none" spc="0" normalizeH="0" baseline="0" noProof="0" dirty="0">
                <a:ln>
                  <a:noFill/>
                </a:ln>
                <a:solidFill>
                  <a:srgbClr val="000000"/>
                </a:solidFill>
                <a:effectLst/>
                <a:uLnTx/>
                <a:uFillTx/>
                <a:latin typeface="Trebuchet MS"/>
                <a:ea typeface="Trebuchet MS"/>
                <a:cs typeface="Trebuchet MS"/>
                <a:sym typeface="Trebuchet MS"/>
              </a:rPr>
              <a:t>underscoring VAT as a key driver of increased allocation to Lagos.</a:t>
            </a:r>
            <a:endParaRPr kumimoji="0" sz="1200" b="1" i="0" u="none" strike="noStrike" kern="0" cap="none" spc="0" normalizeH="0" baseline="0" noProof="0" dirty="0">
              <a:ln>
                <a:noFill/>
              </a:ln>
              <a:solidFill>
                <a:srgbClr val="000000"/>
              </a:solidFill>
              <a:effectLst/>
              <a:uLnTx/>
              <a:uFillTx/>
              <a:latin typeface="Trebuchet MS"/>
              <a:ea typeface="Trebuchet MS"/>
              <a:cs typeface="Trebuchet MS"/>
              <a:sym typeface="Trebuchet MS"/>
            </a:endParaRPr>
          </a:p>
        </p:txBody>
      </p:sp>
      <p:sp>
        <p:nvSpPr>
          <p:cNvPr id="511" name="Google Shape;511;g2a6d036c2b9_2_0"/>
          <p:cNvSpPr txBox="1"/>
          <p:nvPr/>
        </p:nvSpPr>
        <p:spPr>
          <a:xfrm>
            <a:off x="301044" y="2706071"/>
            <a:ext cx="4226700" cy="1010967"/>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During the observed period, VAT allocation to Lagos averaged 14% of the total VAT distribution to all States, while remarkably constituting an average of 74% of the total FAAC allocation to the state. </a:t>
            </a:r>
            <a:r>
              <a:rPr kumimoji="0" lang="en-US" sz="1200" b="1" i="0" u="none" strike="noStrike" kern="0" cap="none" spc="0" normalizeH="0" baseline="0" noProof="0" dirty="0">
                <a:ln>
                  <a:noFill/>
                </a:ln>
                <a:solidFill>
                  <a:srgbClr val="000000"/>
                </a:solidFill>
                <a:effectLst/>
                <a:uLnTx/>
                <a:uFillTx/>
                <a:latin typeface="Trebuchet MS"/>
                <a:ea typeface="Trebuchet MS"/>
                <a:cs typeface="Trebuchet MS"/>
                <a:sym typeface="Trebuchet MS"/>
              </a:rPr>
              <a:t>This is an indication of the revenue potential of VAT to Lagos.</a:t>
            </a:r>
            <a:endParaRPr kumimoji="0" sz="1200" b="1" i="0" u="none" strike="noStrike" kern="0" cap="none" spc="0" normalizeH="0" baseline="0" noProof="0" dirty="0">
              <a:ln>
                <a:noFill/>
              </a:ln>
              <a:solidFill>
                <a:srgbClr val="000000"/>
              </a:solidFill>
              <a:effectLst/>
              <a:uLnTx/>
              <a:uFillTx/>
              <a:latin typeface="Trebuchet MS"/>
              <a:ea typeface="Trebuchet MS"/>
              <a:cs typeface="Trebuchet MS"/>
              <a:sym typeface="Trebuchet MS"/>
            </a:endParaRPr>
          </a:p>
        </p:txBody>
      </p:sp>
      <p:sp>
        <p:nvSpPr>
          <p:cNvPr id="512" name="Google Shape;512;g2a6d036c2b9_2_0"/>
          <p:cNvSpPr txBox="1"/>
          <p:nvPr/>
        </p:nvSpPr>
        <p:spPr>
          <a:xfrm>
            <a:off x="326449" y="3717039"/>
            <a:ext cx="4226700" cy="1177169"/>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While Statutory allocation to all States generally declined throughout the year with a few upticks, the percentage share of the State maintained an upward trend. Factors responsible for declining allocation are dropping production and price levels.   </a:t>
            </a:r>
            <a:endParaRPr kumimoji="0" sz="1200" b="0" i="0" u="none" strike="noStrike" kern="0" cap="none" spc="0" normalizeH="0" baseline="0" noProof="0" dirty="0">
              <a:ln>
                <a:noFill/>
              </a:ln>
              <a:solidFill>
                <a:srgbClr val="000000"/>
              </a:solidFill>
              <a:effectLst/>
              <a:uLnTx/>
              <a:uFillTx/>
              <a:latin typeface="Trebuchet MS"/>
              <a:ea typeface="Trebuchet MS"/>
              <a:cs typeface="Trebuchet MS"/>
              <a:sym typeface="Trebuchet MS"/>
            </a:endParaRPr>
          </a:p>
        </p:txBody>
      </p:sp>
      <p:sp>
        <p:nvSpPr>
          <p:cNvPr id="513" name="Google Shape;513;g2a6d036c2b9_2_0"/>
          <p:cNvSpPr txBox="1"/>
          <p:nvPr/>
        </p:nvSpPr>
        <p:spPr>
          <a:xfrm>
            <a:off x="294848" y="2104128"/>
            <a:ext cx="4247763" cy="649266"/>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Total FAAC allocation to Lagos grew by 33.4% points to N30.6 Billion in December from N22.9 Billion in January 2023. </a:t>
            </a:r>
            <a:endParaRPr kumimoji="0" sz="1200" b="0" i="0" u="none" strike="noStrike" kern="0" cap="none" spc="0" normalizeH="0" baseline="0" noProof="0" dirty="0">
              <a:ln>
                <a:noFill/>
              </a:ln>
              <a:solidFill>
                <a:srgbClr val="000000"/>
              </a:solidFill>
              <a:effectLst/>
              <a:uLnTx/>
              <a:uFillTx/>
              <a:latin typeface="Trebuchet MS"/>
              <a:ea typeface="Trebuchet MS"/>
              <a:cs typeface="Trebuchet MS"/>
              <a:sym typeface="Trebuchet MS"/>
            </a:endParaRPr>
          </a:p>
        </p:txBody>
      </p:sp>
      <p:grpSp>
        <p:nvGrpSpPr>
          <p:cNvPr id="4" name="Group 3">
            <a:extLst>
              <a:ext uri="{FF2B5EF4-FFF2-40B4-BE49-F238E27FC236}">
                <a16:creationId xmlns:a16="http://schemas.microsoft.com/office/drawing/2014/main" id="{8352E717-3920-AA4C-F53E-8E14225F6DE5}"/>
              </a:ext>
            </a:extLst>
          </p:cNvPr>
          <p:cNvGrpSpPr/>
          <p:nvPr/>
        </p:nvGrpSpPr>
        <p:grpSpPr>
          <a:xfrm>
            <a:off x="0" y="541"/>
            <a:ext cx="9144000" cy="766871"/>
            <a:chOff x="0" y="541"/>
            <a:chExt cx="9144000" cy="766871"/>
          </a:xfrm>
        </p:grpSpPr>
        <p:grpSp>
          <p:nvGrpSpPr>
            <p:cNvPr id="5" name="Google Shape;300;p30">
              <a:extLst>
                <a:ext uri="{FF2B5EF4-FFF2-40B4-BE49-F238E27FC236}">
                  <a16:creationId xmlns:a16="http://schemas.microsoft.com/office/drawing/2014/main" id="{0A960B3C-8578-F8DA-BDD6-F32990C95D03}"/>
                </a:ext>
              </a:extLst>
            </p:cNvPr>
            <p:cNvGrpSpPr/>
            <p:nvPr/>
          </p:nvGrpSpPr>
          <p:grpSpPr>
            <a:xfrm>
              <a:off x="0" y="541"/>
              <a:ext cx="9144000" cy="518622"/>
              <a:chOff x="0" y="721"/>
              <a:chExt cx="12192000" cy="691496"/>
            </a:xfrm>
          </p:grpSpPr>
          <p:sp>
            <p:nvSpPr>
              <p:cNvPr id="11" name="Google Shape;301;p30">
                <a:extLst>
                  <a:ext uri="{FF2B5EF4-FFF2-40B4-BE49-F238E27FC236}">
                    <a16:creationId xmlns:a16="http://schemas.microsoft.com/office/drawing/2014/main" id="{669C0369-B946-9E1F-5FA2-49FFE03FB023}"/>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2" name="Google Shape;302;p30">
                <a:extLst>
                  <a:ext uri="{FF2B5EF4-FFF2-40B4-BE49-F238E27FC236}">
                    <a16:creationId xmlns:a16="http://schemas.microsoft.com/office/drawing/2014/main" id="{FBC6E367-4523-E1DD-413C-316950958B82}"/>
                  </a:ext>
                </a:extLst>
              </p:cNvPr>
              <p:cNvSpPr/>
              <p:nvPr/>
            </p:nvSpPr>
            <p:spPr>
              <a:xfrm>
                <a:off x="1933996" y="70389"/>
                <a:ext cx="5053636"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3" name="Google Shape;303;p30">
                <a:extLst>
                  <a:ext uri="{FF2B5EF4-FFF2-40B4-BE49-F238E27FC236}">
                    <a16:creationId xmlns:a16="http://schemas.microsoft.com/office/drawing/2014/main" id="{3F9AB246-3EC9-B4FC-B90D-8C433E484A05}"/>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4" name="Google Shape;304;p30">
                <a:extLst>
                  <a:ext uri="{FF2B5EF4-FFF2-40B4-BE49-F238E27FC236}">
                    <a16:creationId xmlns:a16="http://schemas.microsoft.com/office/drawing/2014/main" id="{4D4E78B9-440A-2C28-AF81-CC70005E07FC}"/>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6" name="Google Shape;309;p30">
              <a:extLst>
                <a:ext uri="{FF2B5EF4-FFF2-40B4-BE49-F238E27FC236}">
                  <a16:creationId xmlns:a16="http://schemas.microsoft.com/office/drawing/2014/main" id="{C334232C-FD7D-6C36-C3E9-F3EA3AB672B5}"/>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7" name="Flowchart: Connector 6">
              <a:extLst>
                <a:ext uri="{FF2B5EF4-FFF2-40B4-BE49-F238E27FC236}">
                  <a16:creationId xmlns:a16="http://schemas.microsoft.com/office/drawing/2014/main" id="{3631B947-1D9E-BEC3-C1E4-F556B13BE527}"/>
                </a:ext>
              </a:extLst>
            </p:cNvPr>
            <p:cNvSpPr/>
            <p:nvPr/>
          </p:nvSpPr>
          <p:spPr>
            <a:xfrm>
              <a:off x="28571" y="185628"/>
              <a:ext cx="568640" cy="56864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 name="Google Shape;306;p30">
              <a:extLst>
                <a:ext uri="{FF2B5EF4-FFF2-40B4-BE49-F238E27FC236}">
                  <a16:creationId xmlns:a16="http://schemas.microsoft.com/office/drawing/2014/main" id="{1AB94239-C0B7-46A9-D3B7-47C9A0317EBB}"/>
                </a:ext>
              </a:extLst>
            </p:cNvPr>
            <p:cNvPicPr preferRelativeResize="0"/>
            <p:nvPr/>
          </p:nvPicPr>
          <p:blipFill rotWithShape="1">
            <a:blip r:embed="rId3">
              <a:alphaModFix/>
            </a:blip>
            <a:srcRect/>
            <a:stretch/>
          </p:blipFill>
          <p:spPr>
            <a:xfrm>
              <a:off x="97813" y="274208"/>
              <a:ext cx="394072" cy="404818"/>
            </a:xfrm>
            <a:prstGeom prst="rect">
              <a:avLst/>
            </a:prstGeom>
            <a:noFill/>
            <a:ln>
              <a:noFill/>
            </a:ln>
          </p:spPr>
        </p:pic>
        <p:sp>
          <p:nvSpPr>
            <p:cNvPr id="9" name="Flowchart: Connector 8">
              <a:extLst>
                <a:ext uri="{FF2B5EF4-FFF2-40B4-BE49-F238E27FC236}">
                  <a16:creationId xmlns:a16="http://schemas.microsoft.com/office/drawing/2014/main" id="{23B36F22-A826-8621-1022-8A500EA82B44}"/>
                </a:ext>
              </a:extLst>
            </p:cNvPr>
            <p:cNvSpPr/>
            <p:nvPr/>
          </p:nvSpPr>
          <p:spPr>
            <a:xfrm>
              <a:off x="8540328" y="191848"/>
              <a:ext cx="568640" cy="56864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 name="Google Shape;308;p30" descr="A group of colorful birds&#10;&#10;Description automatically generated with low confidence">
              <a:extLst>
                <a:ext uri="{FF2B5EF4-FFF2-40B4-BE49-F238E27FC236}">
                  <a16:creationId xmlns:a16="http://schemas.microsoft.com/office/drawing/2014/main" id="{876D7D04-B240-17D0-D5B2-DEE11375F648}"/>
                </a:ext>
              </a:extLst>
            </p:cNvPr>
            <p:cNvPicPr preferRelativeResize="0"/>
            <p:nvPr/>
          </p:nvPicPr>
          <p:blipFill rotWithShape="1">
            <a:blip r:embed="rId4">
              <a:alphaModFix/>
            </a:blip>
            <a:srcRect/>
            <a:stretch/>
          </p:blipFill>
          <p:spPr>
            <a:xfrm>
              <a:off x="8559517" y="217824"/>
              <a:ext cx="550793" cy="549588"/>
            </a:xfrm>
            <a:prstGeom prst="flowChartConnector">
              <a:avLst/>
            </a:prstGeom>
            <a:blipFill rotWithShape="1">
              <a:blip r:embed="rId5">
                <a:alphaModFix amt="29000"/>
              </a:blip>
              <a:stretch>
                <a:fillRect/>
              </a:stretch>
            </a:blipFill>
            <a:ln>
              <a:noFill/>
            </a:ln>
          </p:spPr>
        </p:pic>
      </p:grpSp>
      <p:sp>
        <p:nvSpPr>
          <p:cNvPr id="3" name="TextBox 2">
            <a:extLst>
              <a:ext uri="{FF2B5EF4-FFF2-40B4-BE49-F238E27FC236}">
                <a16:creationId xmlns:a16="http://schemas.microsoft.com/office/drawing/2014/main" id="{00F90295-E129-FB58-9133-DACA61B53F4D}"/>
              </a:ext>
            </a:extLst>
          </p:cNvPr>
          <p:cNvSpPr txBox="1"/>
          <p:nvPr/>
        </p:nvSpPr>
        <p:spPr>
          <a:xfrm>
            <a:off x="1526087" y="41132"/>
            <a:ext cx="343595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400" b="0" i="0" u="none" strike="noStrike" kern="0" cap="none" spc="0" normalizeH="0" baseline="0" noProof="0" dirty="0">
                <a:ln>
                  <a:noFill/>
                </a:ln>
                <a:solidFill>
                  <a:srgbClr val="FFFFFF"/>
                </a:solidFill>
                <a:effectLst/>
                <a:uLnTx/>
                <a:uFillTx/>
                <a:latin typeface="Calibri"/>
                <a:ea typeface="Calibri"/>
                <a:cs typeface="Calibri"/>
                <a:sym typeface="Calibri"/>
              </a:rPr>
              <a:t>FAAC ALLOCATION ANALYSIS JAN-DEC 2023</a:t>
            </a:r>
          </a:p>
        </p:txBody>
      </p:sp>
      <p:graphicFrame>
        <p:nvGraphicFramePr>
          <p:cNvPr id="15" name="Chart 14">
            <a:extLst>
              <a:ext uri="{FF2B5EF4-FFF2-40B4-BE49-F238E27FC236}">
                <a16:creationId xmlns:a16="http://schemas.microsoft.com/office/drawing/2014/main" id="{EC632A3F-B243-C9F8-D99E-2982C546CE8E}"/>
              </a:ext>
            </a:extLst>
          </p:cNvPr>
          <p:cNvGraphicFramePr>
            <a:graphicFrameLocks/>
          </p:cNvGraphicFramePr>
          <p:nvPr/>
        </p:nvGraphicFramePr>
        <p:xfrm>
          <a:off x="4665108" y="1940312"/>
          <a:ext cx="4226700" cy="271912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4408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1" y="1545463"/>
            <a:ext cx="3936206" cy="3490879"/>
          </a:xfrm>
          <a:prstGeom prst="rect">
            <a:avLst/>
          </a:prstGeom>
        </p:spPr>
      </p:pic>
      <p:sp>
        <p:nvSpPr>
          <p:cNvPr id="5" name="Google Shape;488;p10"/>
          <p:cNvSpPr txBox="1"/>
          <p:nvPr/>
        </p:nvSpPr>
        <p:spPr>
          <a:xfrm>
            <a:off x="521397" y="593251"/>
            <a:ext cx="3649873" cy="40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1600" b="1" i="1" u="none" strike="noStrike" cap="none" dirty="0">
                <a:solidFill>
                  <a:srgbClr val="01374D"/>
                </a:solidFill>
                <a:latin typeface="Calibri"/>
                <a:ea typeface="Calibri"/>
                <a:cs typeface="Calibri"/>
                <a:sym typeface="Calibri"/>
              </a:rPr>
              <a:t>…</a:t>
            </a:r>
            <a:r>
              <a:rPr lang="en" sz="1600" b="1" i="1" dirty="0">
                <a:solidFill>
                  <a:srgbClr val="01374D"/>
                </a:solidFill>
                <a:latin typeface="Calibri"/>
                <a:ea typeface="Calibri"/>
                <a:cs typeface="Calibri"/>
                <a:sym typeface="Calibri"/>
              </a:rPr>
              <a:t>Up the ladder in Fiscal </a:t>
            </a:r>
            <a:r>
              <a:rPr lang="en-GB" sz="1600" b="1" i="1" dirty="0">
                <a:solidFill>
                  <a:srgbClr val="01374D"/>
                </a:solidFill>
                <a:latin typeface="Calibri"/>
                <a:ea typeface="Calibri"/>
                <a:cs typeface="Calibri"/>
                <a:sym typeface="Calibri"/>
              </a:rPr>
              <a:t>Transparency</a:t>
            </a:r>
            <a:endParaRPr sz="1600" b="1" i="1" u="none" strike="noStrike" cap="none" dirty="0">
              <a:solidFill>
                <a:srgbClr val="01374D"/>
              </a:solidFill>
              <a:latin typeface="Calibri"/>
              <a:ea typeface="Calibri"/>
              <a:cs typeface="Calibri"/>
              <a:sym typeface="Calibri"/>
            </a:endParaRPr>
          </a:p>
        </p:txBody>
      </p:sp>
      <p:sp>
        <p:nvSpPr>
          <p:cNvPr id="6" name="Rectangle 5"/>
          <p:cNvSpPr/>
          <p:nvPr/>
        </p:nvSpPr>
        <p:spPr>
          <a:xfrm>
            <a:off x="509222" y="949877"/>
            <a:ext cx="7507877" cy="646331"/>
          </a:xfrm>
          <a:prstGeom prst="rect">
            <a:avLst/>
          </a:prstGeom>
        </p:spPr>
        <p:txBody>
          <a:bodyPr wrap="square">
            <a:spAutoFit/>
          </a:bodyPr>
          <a:lstStyle/>
          <a:p>
            <a:pPr algn="just"/>
            <a:r>
              <a:rPr lang="en-GB" sz="1200" dirty="0" err="1">
                <a:solidFill>
                  <a:srgbClr val="010101"/>
                </a:solidFill>
                <a:latin typeface="Trebuchet MS" panose="020B0603020202020204" pitchFamily="34" charset="0"/>
              </a:rPr>
              <a:t>BudgIT</a:t>
            </a:r>
            <a:r>
              <a:rPr lang="en-GB" sz="1200" dirty="0">
                <a:solidFill>
                  <a:srgbClr val="010101"/>
                </a:solidFill>
                <a:latin typeface="Trebuchet MS" panose="020B0603020202020204" pitchFamily="34" charset="0"/>
              </a:rPr>
              <a:t> assessed and ranked the fiscal performance of all 36 states from the most sustainable to the least sustainable. This year’s edition additionally spotlights the state’s expenditure delivery for improved economic development at state levels.</a:t>
            </a:r>
            <a:endParaRPr lang="en-US" sz="1200" dirty="0">
              <a:latin typeface="Trebuchet MS" panose="020B0603020202020204" pitchFamily="34" charset="0"/>
            </a:endParaRPr>
          </a:p>
        </p:txBody>
      </p:sp>
      <p:sp>
        <p:nvSpPr>
          <p:cNvPr id="17" name="Rectangle 16"/>
          <p:cNvSpPr/>
          <p:nvPr/>
        </p:nvSpPr>
        <p:spPr>
          <a:xfrm>
            <a:off x="97813" y="1767408"/>
            <a:ext cx="4860553" cy="3046988"/>
          </a:xfrm>
          <a:prstGeom prst="rect">
            <a:avLst/>
          </a:prstGeom>
        </p:spPr>
        <p:txBody>
          <a:bodyPr wrap="square">
            <a:spAutoFit/>
          </a:bodyPr>
          <a:lstStyle/>
          <a:p>
            <a:pPr marL="285750" indent="-285750" algn="just">
              <a:buFont typeface="Arial" panose="020B0604020202020204" pitchFamily="34" charset="0"/>
              <a:buChar char="•"/>
            </a:pPr>
            <a:r>
              <a:rPr lang="en-GB" sz="1200" dirty="0">
                <a:solidFill>
                  <a:srgbClr val="01374D"/>
                </a:solidFill>
                <a:latin typeface="Trebuchet MS" panose="020B0603020202020204" pitchFamily="34" charset="0"/>
              </a:rPr>
              <a:t>The Centre of Excellence </a:t>
            </a:r>
            <a:r>
              <a:rPr lang="en-GB" sz="1200" dirty="0">
                <a:latin typeface="Trebuchet MS" panose="020B0603020202020204" pitchFamily="34" charset="0"/>
              </a:rPr>
              <a:t>has emerged as the </a:t>
            </a:r>
            <a:r>
              <a:rPr lang="en-GB" sz="1200" b="1" dirty="0">
                <a:solidFill>
                  <a:srgbClr val="01374D"/>
                </a:solidFill>
                <a:latin typeface="Trebuchet MS" panose="020B0603020202020204" pitchFamily="34" charset="0"/>
              </a:rPr>
              <a:t>2nd best </a:t>
            </a:r>
            <a:r>
              <a:rPr lang="en-GB" sz="1200" dirty="0">
                <a:latin typeface="Trebuchet MS" panose="020B0603020202020204" pitchFamily="34" charset="0"/>
              </a:rPr>
              <a:t>state in the 2023 Fiscal Performance ranking. This is a move up from its </a:t>
            </a:r>
            <a:r>
              <a:rPr lang="en-GB" sz="1200" b="1" dirty="0">
                <a:latin typeface="Trebuchet MS" panose="020B0603020202020204" pitchFamily="34" charset="0"/>
              </a:rPr>
              <a:t>2022 State of States ranking </a:t>
            </a:r>
            <a:r>
              <a:rPr lang="en-GB" sz="1200" dirty="0">
                <a:latin typeface="Trebuchet MS" panose="020B0603020202020204" pitchFamily="34" charset="0"/>
              </a:rPr>
              <a:t>of the 3rd among the 36 states</a:t>
            </a:r>
          </a:p>
          <a:p>
            <a:pPr marL="285750" indent="-285750" algn="just">
              <a:buFont typeface="Arial" panose="020B0604020202020204" pitchFamily="34" charset="0"/>
              <a:buChar char="•"/>
            </a:pPr>
            <a:endParaRPr lang="en-GB" sz="1200" dirty="0">
              <a:latin typeface="Trebuchet MS" panose="020B0603020202020204" pitchFamily="34" charset="0"/>
            </a:endParaRPr>
          </a:p>
          <a:p>
            <a:pPr marL="285750" indent="-285750" algn="just">
              <a:buFont typeface="Arial" panose="020B0604020202020204" pitchFamily="34" charset="0"/>
              <a:buChar char="•"/>
            </a:pPr>
            <a:r>
              <a:rPr lang="en-GB" sz="1200" dirty="0">
                <a:solidFill>
                  <a:srgbClr val="01374D"/>
                </a:solidFill>
                <a:latin typeface="Trebuchet MS" panose="020B0603020202020204" pitchFamily="34" charset="0"/>
              </a:rPr>
              <a:t>The state’s Gross FAAC, as a percentage of its total revenue for 2022 is 25.01% </a:t>
            </a:r>
            <a:r>
              <a:rPr lang="en-GB" sz="1200" dirty="0">
                <a:latin typeface="Trebuchet MS" panose="020B0603020202020204" pitchFamily="34" charset="0"/>
              </a:rPr>
              <a:t>making Lagos the state with the lowest FAAC dependency among its subnational peers</a:t>
            </a:r>
          </a:p>
          <a:p>
            <a:pPr algn="just"/>
            <a:endParaRPr lang="en-GB" sz="1200" dirty="0">
              <a:latin typeface="Trebuchet MS" panose="020B0603020202020204" pitchFamily="34" charset="0"/>
            </a:endParaRPr>
          </a:p>
          <a:p>
            <a:pPr marL="285750" indent="-285750" algn="just">
              <a:buFont typeface="Arial" panose="020B0604020202020204" pitchFamily="34" charset="0"/>
              <a:buChar char="•"/>
            </a:pPr>
            <a:r>
              <a:rPr lang="en-GB" sz="1200" dirty="0">
                <a:solidFill>
                  <a:srgbClr val="01374D"/>
                </a:solidFill>
                <a:latin typeface="Trebuchet MS" panose="020B0603020202020204" pitchFamily="34" charset="0"/>
              </a:rPr>
              <a:t>The state implemented the public expenditure standard in favour of capital expenditure </a:t>
            </a:r>
            <a:r>
              <a:rPr lang="en-GB" sz="1200" dirty="0">
                <a:latin typeface="Trebuchet MS" panose="020B0603020202020204" pitchFamily="34" charset="0"/>
              </a:rPr>
              <a:t>by ensuring that infrastructure is designed and provided to get the best value for money and the best quality for its citizens</a:t>
            </a:r>
          </a:p>
          <a:p>
            <a:pPr algn="just"/>
            <a:endParaRPr lang="en-GB" sz="1200" dirty="0">
              <a:latin typeface="Trebuchet MS" panose="020B0603020202020204" pitchFamily="34" charset="0"/>
            </a:endParaRPr>
          </a:p>
          <a:p>
            <a:pPr marL="285750" indent="-285750" algn="just">
              <a:buFont typeface="Arial" panose="020B0604020202020204" pitchFamily="34" charset="0"/>
              <a:buChar char="•"/>
            </a:pPr>
            <a:r>
              <a:rPr lang="en-GB" sz="1200" dirty="0">
                <a:solidFill>
                  <a:srgbClr val="01374D"/>
                </a:solidFill>
                <a:latin typeface="Trebuchet MS" panose="020B0603020202020204" pitchFamily="34" charset="0"/>
              </a:rPr>
              <a:t>Lagos’ exceptional IGR and total revenue </a:t>
            </a:r>
            <a:r>
              <a:rPr lang="en-GB" sz="1200" dirty="0">
                <a:latin typeface="Trebuchet MS" panose="020B0603020202020204" pitchFamily="34" charset="0"/>
              </a:rPr>
              <a:t>allow the subnational unit the room to spend and even borrow. However, this must be done within prudent and sustainable limits in the coming years</a:t>
            </a:r>
          </a:p>
        </p:txBody>
      </p:sp>
      <p:grpSp>
        <p:nvGrpSpPr>
          <p:cNvPr id="16" name="Group 15">
            <a:extLst>
              <a:ext uri="{FF2B5EF4-FFF2-40B4-BE49-F238E27FC236}">
                <a16:creationId xmlns:a16="http://schemas.microsoft.com/office/drawing/2014/main" id="{38AFBF99-FA8D-9B42-EEF1-2140821AD9A8}"/>
              </a:ext>
            </a:extLst>
          </p:cNvPr>
          <p:cNvGrpSpPr/>
          <p:nvPr/>
        </p:nvGrpSpPr>
        <p:grpSpPr>
          <a:xfrm>
            <a:off x="0" y="541"/>
            <a:ext cx="9144000" cy="766871"/>
            <a:chOff x="0" y="541"/>
            <a:chExt cx="9144000" cy="766871"/>
          </a:xfrm>
        </p:grpSpPr>
        <p:grpSp>
          <p:nvGrpSpPr>
            <p:cNvPr id="18" name="Google Shape;300;p30">
              <a:extLst>
                <a:ext uri="{FF2B5EF4-FFF2-40B4-BE49-F238E27FC236}">
                  <a16:creationId xmlns:a16="http://schemas.microsoft.com/office/drawing/2014/main" id="{0D85D70C-AB98-08C2-B2A4-873DD939CC79}"/>
                </a:ext>
              </a:extLst>
            </p:cNvPr>
            <p:cNvGrpSpPr/>
            <p:nvPr/>
          </p:nvGrpSpPr>
          <p:grpSpPr>
            <a:xfrm>
              <a:off x="0" y="541"/>
              <a:ext cx="9144000" cy="518622"/>
              <a:chOff x="0" y="721"/>
              <a:chExt cx="12192000" cy="691496"/>
            </a:xfrm>
          </p:grpSpPr>
          <p:sp>
            <p:nvSpPr>
              <p:cNvPr id="24" name="Google Shape;301;p30">
                <a:extLst>
                  <a:ext uri="{FF2B5EF4-FFF2-40B4-BE49-F238E27FC236}">
                    <a16:creationId xmlns:a16="http://schemas.microsoft.com/office/drawing/2014/main" id="{E423DF63-0565-61B7-7B43-B08348DC9D9A}"/>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25" name="Google Shape;302;p30">
                <a:extLst>
                  <a:ext uri="{FF2B5EF4-FFF2-40B4-BE49-F238E27FC236}">
                    <a16:creationId xmlns:a16="http://schemas.microsoft.com/office/drawing/2014/main" id="{7FC1FF67-1FF3-07B4-C11A-2BFAB8E46980}"/>
                  </a:ext>
                </a:extLst>
              </p:cNvPr>
              <p:cNvSpPr/>
              <p:nvPr/>
            </p:nvSpPr>
            <p:spPr>
              <a:xfrm>
                <a:off x="1933996" y="70389"/>
                <a:ext cx="5053636"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26" name="Google Shape;303;p30">
                <a:extLst>
                  <a:ext uri="{FF2B5EF4-FFF2-40B4-BE49-F238E27FC236}">
                    <a16:creationId xmlns:a16="http://schemas.microsoft.com/office/drawing/2014/main" id="{A87EF188-CDF1-5A68-3A84-4ED7D8D34E64}"/>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27" name="Google Shape;304;p30">
                <a:extLst>
                  <a:ext uri="{FF2B5EF4-FFF2-40B4-BE49-F238E27FC236}">
                    <a16:creationId xmlns:a16="http://schemas.microsoft.com/office/drawing/2014/main" id="{3F3BCDEE-2814-97E5-5EF4-49B0088A5E66}"/>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19" name="Google Shape;309;p30">
              <a:extLst>
                <a:ext uri="{FF2B5EF4-FFF2-40B4-BE49-F238E27FC236}">
                  <a16:creationId xmlns:a16="http://schemas.microsoft.com/office/drawing/2014/main" id="{F8372C1C-23E8-26EB-D90C-575D23B8DFBF}"/>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20" name="Flowchart: Connector 19">
              <a:extLst>
                <a:ext uri="{FF2B5EF4-FFF2-40B4-BE49-F238E27FC236}">
                  <a16:creationId xmlns:a16="http://schemas.microsoft.com/office/drawing/2014/main" id="{CF9DFAC4-A662-3920-0E63-F577EF727B75}"/>
                </a:ext>
              </a:extLst>
            </p:cNvPr>
            <p:cNvSpPr/>
            <p:nvPr/>
          </p:nvSpPr>
          <p:spPr>
            <a:xfrm>
              <a:off x="28571" y="185628"/>
              <a:ext cx="568640" cy="56864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oogle Shape;306;p30">
              <a:extLst>
                <a:ext uri="{FF2B5EF4-FFF2-40B4-BE49-F238E27FC236}">
                  <a16:creationId xmlns:a16="http://schemas.microsoft.com/office/drawing/2014/main" id="{4813C708-A2E5-0EC6-3F72-5CA890511CD8}"/>
                </a:ext>
              </a:extLst>
            </p:cNvPr>
            <p:cNvPicPr preferRelativeResize="0"/>
            <p:nvPr/>
          </p:nvPicPr>
          <p:blipFill rotWithShape="1">
            <a:blip r:embed="rId3">
              <a:alphaModFix/>
            </a:blip>
            <a:srcRect/>
            <a:stretch/>
          </p:blipFill>
          <p:spPr>
            <a:xfrm>
              <a:off x="97813" y="274208"/>
              <a:ext cx="394072" cy="404818"/>
            </a:xfrm>
            <a:prstGeom prst="rect">
              <a:avLst/>
            </a:prstGeom>
            <a:noFill/>
            <a:ln>
              <a:noFill/>
            </a:ln>
          </p:spPr>
        </p:pic>
        <p:sp>
          <p:nvSpPr>
            <p:cNvPr id="22" name="Flowchart: Connector 21">
              <a:extLst>
                <a:ext uri="{FF2B5EF4-FFF2-40B4-BE49-F238E27FC236}">
                  <a16:creationId xmlns:a16="http://schemas.microsoft.com/office/drawing/2014/main" id="{35DB7118-B3A2-7F5D-25F8-B6A7E21FAB51}"/>
                </a:ext>
              </a:extLst>
            </p:cNvPr>
            <p:cNvSpPr/>
            <p:nvPr/>
          </p:nvSpPr>
          <p:spPr>
            <a:xfrm>
              <a:off x="8540328" y="191848"/>
              <a:ext cx="568640" cy="56864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oogle Shape;308;p30" descr="A group of colorful birds&#10;&#10;Description automatically generated with low confidence">
              <a:extLst>
                <a:ext uri="{FF2B5EF4-FFF2-40B4-BE49-F238E27FC236}">
                  <a16:creationId xmlns:a16="http://schemas.microsoft.com/office/drawing/2014/main" id="{56A65FC7-80AF-C488-88DA-3560F5DDCC9F}"/>
                </a:ext>
              </a:extLst>
            </p:cNvPr>
            <p:cNvPicPr preferRelativeResize="0"/>
            <p:nvPr/>
          </p:nvPicPr>
          <p:blipFill rotWithShape="1">
            <a:blip r:embed="rId4">
              <a:alphaModFix/>
            </a:blip>
            <a:srcRect/>
            <a:stretch/>
          </p:blipFill>
          <p:spPr>
            <a:xfrm>
              <a:off x="8559517" y="217824"/>
              <a:ext cx="550793" cy="549588"/>
            </a:xfrm>
            <a:prstGeom prst="flowChartConnector">
              <a:avLst/>
            </a:prstGeom>
            <a:blipFill rotWithShape="1">
              <a:blip r:embed="rId5">
                <a:alphaModFix amt="29000"/>
              </a:blip>
              <a:stretch>
                <a:fillRect/>
              </a:stretch>
            </a:blipFill>
            <a:ln>
              <a:noFill/>
            </a:ln>
          </p:spPr>
        </p:pic>
      </p:grpSp>
      <p:sp>
        <p:nvSpPr>
          <p:cNvPr id="3" name="TextBox 2">
            <a:extLst>
              <a:ext uri="{FF2B5EF4-FFF2-40B4-BE49-F238E27FC236}">
                <a16:creationId xmlns:a16="http://schemas.microsoft.com/office/drawing/2014/main" id="{2BB5EB32-1EFE-E638-FB64-73D5B37B9F46}"/>
              </a:ext>
            </a:extLst>
          </p:cNvPr>
          <p:cNvSpPr txBox="1"/>
          <p:nvPr/>
        </p:nvSpPr>
        <p:spPr>
          <a:xfrm>
            <a:off x="1551777" y="27481"/>
            <a:ext cx="299910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400" b="0" i="0" u="none" strike="noStrike" kern="0" cap="none" spc="0" normalizeH="0" baseline="0" noProof="0" dirty="0">
                <a:ln>
                  <a:noFill/>
                </a:ln>
                <a:solidFill>
                  <a:srgbClr val="FFFFFF"/>
                </a:solidFill>
                <a:effectLst/>
                <a:uLnTx/>
                <a:uFillTx/>
                <a:latin typeface="Trebuchet MS" panose="020B0603020202020204" pitchFamily="34" charset="0"/>
                <a:ea typeface="Calibri"/>
                <a:cs typeface="Calibri"/>
                <a:sym typeface="Calibri"/>
              </a:rPr>
              <a:t>FISCAL PERFORMANCE RANKING</a:t>
            </a:r>
          </a:p>
        </p:txBody>
      </p:sp>
    </p:spTree>
    <p:extLst>
      <p:ext uri="{BB962C8B-B14F-4D97-AF65-F5344CB8AC3E}">
        <p14:creationId xmlns:p14="http://schemas.microsoft.com/office/powerpoint/2010/main" val="2108955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6"/>
          <p:cNvSpPr txBox="1"/>
          <p:nvPr/>
        </p:nvSpPr>
        <p:spPr>
          <a:xfrm>
            <a:off x="3283835" y="2470534"/>
            <a:ext cx="4152900" cy="338700"/>
          </a:xfrm>
          <a:prstGeom prst="rect">
            <a:avLst/>
          </a:prstGeom>
          <a:noFill/>
          <a:ln w="38100" cap="flat" cmpd="sng">
            <a:solidFill>
              <a:srgbClr val="004E66"/>
            </a:solidFill>
            <a:prstDash val="solid"/>
            <a:miter lim="400000"/>
            <a:headEnd type="none" w="sm" len="sm"/>
            <a:tailEnd type="none" w="sm" len="sm"/>
          </a:ln>
          <a:effectLst>
            <a:outerShdw blurRad="12700" dist="12700" rotWithShape="0">
              <a:srgbClr val="000000">
                <a:alpha val="14509"/>
              </a:srgbClr>
            </a:outerShdw>
          </a:effectLst>
        </p:spPr>
        <p:txBody>
          <a:bodyPr spcFirstLastPara="1" wrap="square" lIns="45725" tIns="45725" rIns="45725" bIns="45725" anchor="ctr" anchorCtr="0">
            <a:spAutoFit/>
          </a:bodyPr>
          <a:lstStyle/>
          <a:p>
            <a:pPr marL="0" marR="0" lvl="0" indent="0" algn="ctr" defTabSz="914400" rtl="0" eaLnBrk="1" fontAlgn="auto" latinLnBrk="0" hangingPunct="1">
              <a:lnSpc>
                <a:spcPct val="100000"/>
              </a:lnSpc>
              <a:spcBef>
                <a:spcPts val="0"/>
              </a:spcBef>
              <a:spcAft>
                <a:spcPts val="0"/>
              </a:spcAft>
              <a:buClr>
                <a:srgbClr val="004E66"/>
              </a:buClr>
              <a:buSzPts val="1600"/>
              <a:buFont typeface="Trebuchet MS"/>
              <a:buNone/>
              <a:tabLst/>
              <a:defRPr/>
            </a:pPr>
            <a:r>
              <a:rPr kumimoji="0" lang="en" sz="1600" b="1" i="0" u="none" strike="noStrike" kern="0" cap="small" spc="0" normalizeH="0" baseline="0" noProof="0">
                <a:ln>
                  <a:noFill/>
                </a:ln>
                <a:solidFill>
                  <a:srgbClr val="004E66"/>
                </a:solidFill>
                <a:effectLst/>
                <a:uLnTx/>
                <a:uFillTx/>
                <a:latin typeface="Trebuchet MS"/>
                <a:ea typeface="Trebuchet MS"/>
                <a:cs typeface="Trebuchet MS"/>
                <a:sym typeface="Trebuchet MS"/>
              </a:rPr>
              <a:t>Budget Performance Summary </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8" name="Google Shape;528;p36"/>
          <p:cNvSpPr/>
          <p:nvPr/>
        </p:nvSpPr>
        <p:spPr>
          <a:xfrm>
            <a:off x="3290978"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29" name="Google Shape;529;p36"/>
          <p:cNvSpPr/>
          <p:nvPr/>
        </p:nvSpPr>
        <p:spPr>
          <a:xfrm>
            <a:off x="3614814"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30" name="Google Shape;530;p36"/>
          <p:cNvSpPr/>
          <p:nvPr/>
        </p:nvSpPr>
        <p:spPr>
          <a:xfrm>
            <a:off x="3938651" y="2858308"/>
            <a:ext cx="309900" cy="144300"/>
          </a:xfrm>
          <a:prstGeom prst="rect">
            <a:avLst/>
          </a:prstGeom>
          <a:solidFill>
            <a:srgbClr val="004E66"/>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31" name="Google Shape;531;p36"/>
          <p:cNvSpPr/>
          <p:nvPr/>
        </p:nvSpPr>
        <p:spPr>
          <a:xfrm>
            <a:off x="4262486"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32" name="Google Shape;532;p36"/>
          <p:cNvSpPr/>
          <p:nvPr/>
        </p:nvSpPr>
        <p:spPr>
          <a:xfrm>
            <a:off x="4586323"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33" name="Google Shape;533;p36"/>
          <p:cNvSpPr/>
          <p:nvPr/>
        </p:nvSpPr>
        <p:spPr>
          <a:xfrm>
            <a:off x="4910159"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34" name="Google Shape;534;p36"/>
          <p:cNvSpPr/>
          <p:nvPr/>
        </p:nvSpPr>
        <p:spPr>
          <a:xfrm>
            <a:off x="5233995"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35" name="Google Shape;535;p36"/>
          <p:cNvSpPr/>
          <p:nvPr/>
        </p:nvSpPr>
        <p:spPr>
          <a:xfrm>
            <a:off x="5557831"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36" name="Google Shape;536;p36"/>
          <p:cNvSpPr/>
          <p:nvPr/>
        </p:nvSpPr>
        <p:spPr>
          <a:xfrm>
            <a:off x="5881667"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37" name="Google Shape;537;p36"/>
          <p:cNvSpPr/>
          <p:nvPr/>
        </p:nvSpPr>
        <p:spPr>
          <a:xfrm>
            <a:off x="6205503"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38" name="Google Shape;538;p36"/>
          <p:cNvSpPr/>
          <p:nvPr/>
        </p:nvSpPr>
        <p:spPr>
          <a:xfrm>
            <a:off x="6529339"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39" name="Google Shape;539;p36"/>
          <p:cNvSpPr/>
          <p:nvPr/>
        </p:nvSpPr>
        <p:spPr>
          <a:xfrm>
            <a:off x="6853175"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40" name="Google Shape;540;p36"/>
          <p:cNvSpPr/>
          <p:nvPr/>
        </p:nvSpPr>
        <p:spPr>
          <a:xfrm>
            <a:off x="7177010"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43" name="Google Shape;543;p36"/>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12</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aphicFrame>
        <p:nvGraphicFramePr>
          <p:cNvPr id="544" name="Google Shape;544;p36"/>
          <p:cNvGraphicFramePr/>
          <p:nvPr/>
        </p:nvGraphicFramePr>
        <p:xfrm>
          <a:off x="4248521" y="3340181"/>
          <a:ext cx="1765550" cy="944960"/>
        </p:xfrm>
        <a:graphic>
          <a:graphicData uri="http://schemas.openxmlformats.org/drawingml/2006/table">
            <a:tbl>
              <a:tblPr firstRow="1" bandRow="1">
                <a:noFill/>
                <a:tableStyleId>{8A64A939-0B53-437F-8B10-CAD419B0F9A5}</a:tableStyleId>
              </a:tblPr>
              <a:tblGrid>
                <a:gridCol w="917675">
                  <a:extLst>
                    <a:ext uri="{9D8B030D-6E8A-4147-A177-3AD203B41FA5}">
                      <a16:colId xmlns:a16="http://schemas.microsoft.com/office/drawing/2014/main" val="20000"/>
                    </a:ext>
                  </a:extLst>
                </a:gridCol>
                <a:gridCol w="847875">
                  <a:extLst>
                    <a:ext uri="{9D8B030D-6E8A-4147-A177-3AD203B41FA5}">
                      <a16:colId xmlns:a16="http://schemas.microsoft.com/office/drawing/2014/main" val="20001"/>
                    </a:ext>
                  </a:extLst>
                </a:gridCol>
              </a:tblGrid>
              <a:tr h="224075">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t>Performance</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t>Colour Code</a:t>
                      </a:r>
                      <a:endParaRPr sz="1100" u="none" strike="noStrike" cap="none"/>
                    </a:p>
                  </a:txBody>
                  <a:tcPr marL="68600" marR="68600" marT="34300" marB="34300"/>
                </a:tc>
                <a:extLst>
                  <a:ext uri="{0D108BD9-81ED-4DB2-BD59-A6C34878D82A}">
                    <a16:rowId xmlns:a16="http://schemas.microsoft.com/office/drawing/2014/main" val="10000"/>
                  </a:ext>
                </a:extLst>
              </a:tr>
              <a:tr h="224075">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0 – 49</a:t>
                      </a:r>
                      <a:endParaRPr sz="1100" u="none" strike="noStrike" cap="none"/>
                    </a:p>
                  </a:txBody>
                  <a:tcPr marL="68600" marR="68600" marT="34300" marB="34300">
                    <a:solidFill>
                      <a:srgbClr val="FF000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Red</a:t>
                      </a:r>
                      <a:endParaRPr sz="1100" u="none" strike="noStrike" cap="none"/>
                    </a:p>
                  </a:txBody>
                  <a:tcPr marL="68600" marR="68600" marT="34300" marB="34300">
                    <a:solidFill>
                      <a:srgbClr val="FF0000"/>
                    </a:solidFill>
                  </a:tcPr>
                </a:tc>
                <a:extLst>
                  <a:ext uri="{0D108BD9-81ED-4DB2-BD59-A6C34878D82A}">
                    <a16:rowId xmlns:a16="http://schemas.microsoft.com/office/drawing/2014/main" val="10001"/>
                  </a:ext>
                </a:extLst>
              </a:tr>
              <a:tr h="224075">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50 – 79</a:t>
                      </a:r>
                      <a:endParaRPr sz="1100" u="none" strike="noStrike" cap="none"/>
                    </a:p>
                  </a:txBody>
                  <a:tcPr marL="68600" marR="68600" marT="34300" marB="34300">
                    <a:solidFill>
                      <a:srgbClr val="FFC00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Amber</a:t>
                      </a:r>
                      <a:endParaRPr sz="1100" u="none" strike="noStrike" cap="none"/>
                    </a:p>
                  </a:txBody>
                  <a:tcPr marL="68600" marR="68600" marT="34300" marB="34300">
                    <a:solidFill>
                      <a:srgbClr val="FFC000"/>
                    </a:solidFill>
                  </a:tcPr>
                </a:tc>
                <a:extLst>
                  <a:ext uri="{0D108BD9-81ED-4DB2-BD59-A6C34878D82A}">
                    <a16:rowId xmlns:a16="http://schemas.microsoft.com/office/drawing/2014/main" val="10002"/>
                  </a:ext>
                </a:extLst>
              </a:tr>
              <a:tr h="224075">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80 and Above</a:t>
                      </a:r>
                      <a:endParaRPr sz="1100" u="none" strike="noStrike" cap="none"/>
                    </a:p>
                  </a:txBody>
                  <a:tcPr marL="68600" marR="68600" marT="34300" marB="34300">
                    <a:solidFill>
                      <a:srgbClr val="26BA42"/>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Green</a:t>
                      </a:r>
                      <a:endParaRPr sz="1100" u="none" strike="noStrike" cap="none"/>
                    </a:p>
                  </a:txBody>
                  <a:tcPr marL="68600" marR="68600" marT="34300" marB="34300">
                    <a:solidFill>
                      <a:srgbClr val="26BA42"/>
                    </a:solidFill>
                  </a:tcPr>
                </a:tc>
                <a:extLst>
                  <a:ext uri="{0D108BD9-81ED-4DB2-BD59-A6C34878D82A}">
                    <a16:rowId xmlns:a16="http://schemas.microsoft.com/office/drawing/2014/main" val="10003"/>
                  </a:ext>
                </a:extLst>
              </a:tr>
            </a:tbl>
          </a:graphicData>
        </a:graphic>
      </p:graphicFrame>
      <p:sp>
        <p:nvSpPr>
          <p:cNvPr id="2" name="Google Shape;403;p32">
            <a:extLst>
              <a:ext uri="{FF2B5EF4-FFF2-40B4-BE49-F238E27FC236}">
                <a16:creationId xmlns:a16="http://schemas.microsoft.com/office/drawing/2014/main" id="{409A38DA-8E39-BB99-04EA-73D6D0E1BB64}"/>
              </a:ext>
            </a:extLst>
          </p:cNvPr>
          <p:cNvSpPr txBox="1"/>
          <p:nvPr/>
        </p:nvSpPr>
        <p:spPr>
          <a:xfrm>
            <a:off x="244197" y="2476840"/>
            <a:ext cx="2963971" cy="338700"/>
          </a:xfrm>
          <a:prstGeom prst="rect">
            <a:avLst/>
          </a:prstGeom>
          <a:solidFill>
            <a:srgbClr val="004E66"/>
          </a:solidFill>
          <a:ln w="38100" cap="flat" cmpd="sng">
            <a:solidFill>
              <a:srgbClr val="88C9F9"/>
            </a:solidFill>
            <a:prstDash val="solid"/>
            <a:miter lim="400000"/>
            <a:headEnd type="none" w="sm" len="sm"/>
            <a:tailEnd type="none" w="sm" len="sm"/>
          </a:ln>
          <a:effectLst>
            <a:outerShdw blurRad="12700" dist="12700" rotWithShape="0">
              <a:srgbClr val="000000">
                <a:alpha val="27058"/>
              </a:srgbClr>
            </a:outerShdw>
          </a:effectLst>
        </p:spPr>
        <p:txBody>
          <a:bodyPr spcFirstLastPara="1" wrap="square" lIns="45725" tIns="45725" rIns="45725" bIns="45725"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1" i="0" u="none" strike="noStrike" cap="small">
              <a:solidFill>
                <a:srgbClr val="1A77B9"/>
              </a:solidFill>
              <a:latin typeface="Trebuchet MS"/>
              <a:ea typeface="Trebuchet MS"/>
              <a:cs typeface="Trebuchet MS"/>
              <a:sym typeface="Trebuchet MS"/>
            </a:endParaRPr>
          </a:p>
        </p:txBody>
      </p:sp>
      <p:sp>
        <p:nvSpPr>
          <p:cNvPr id="3" name="Google Shape;404;p32">
            <a:extLst>
              <a:ext uri="{FF2B5EF4-FFF2-40B4-BE49-F238E27FC236}">
                <a16:creationId xmlns:a16="http://schemas.microsoft.com/office/drawing/2014/main" id="{E63C46A4-4B43-9724-6930-C738CBED1CC6}"/>
              </a:ext>
            </a:extLst>
          </p:cNvPr>
          <p:cNvSpPr txBox="1"/>
          <p:nvPr/>
        </p:nvSpPr>
        <p:spPr>
          <a:xfrm>
            <a:off x="244197" y="2444665"/>
            <a:ext cx="3023126" cy="369332"/>
          </a:xfrm>
          <a:prstGeom prst="rect">
            <a:avLst/>
          </a:prstGeom>
          <a:solidFill>
            <a:srgbClr val="01374D"/>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small" dirty="0">
                <a:solidFill>
                  <a:srgbClr val="FFFFFF"/>
                </a:solidFill>
                <a:latin typeface="Trebuchet MS"/>
                <a:ea typeface="Trebuchet MS"/>
                <a:cs typeface="Trebuchet MS"/>
                <a:sym typeface="Trebuchet MS"/>
              </a:rPr>
              <a:t>Q4 / full Year 2023</a:t>
            </a:r>
            <a:endParaRPr sz="2400" b="1" i="0" u="none" strike="noStrike" cap="small" dirty="0">
              <a:solidFill>
                <a:srgbClr val="FFFFFF"/>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7"/>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13</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aphicFrame>
        <p:nvGraphicFramePr>
          <p:cNvPr id="550" name="Google Shape;550;p37"/>
          <p:cNvGraphicFramePr/>
          <p:nvPr>
            <p:extLst>
              <p:ext uri="{D42A27DB-BD31-4B8C-83A1-F6EECF244321}">
                <p14:modId xmlns:p14="http://schemas.microsoft.com/office/powerpoint/2010/main" val="2555387922"/>
              </p:ext>
            </p:extLst>
          </p:nvPr>
        </p:nvGraphicFramePr>
        <p:xfrm>
          <a:off x="401266" y="1152724"/>
          <a:ext cx="8397325" cy="3926860"/>
        </p:xfrm>
        <a:graphic>
          <a:graphicData uri="http://schemas.openxmlformats.org/drawingml/2006/table">
            <a:tbl>
              <a:tblPr firstRow="1" bandRow="1">
                <a:noFill/>
                <a:tableStyleId>{BE15051D-D3E4-46EC-9DCB-60B9829E794F}</a:tableStyleId>
              </a:tblPr>
              <a:tblGrid>
                <a:gridCol w="1755050">
                  <a:extLst>
                    <a:ext uri="{9D8B030D-6E8A-4147-A177-3AD203B41FA5}">
                      <a16:colId xmlns:a16="http://schemas.microsoft.com/office/drawing/2014/main" val="20000"/>
                    </a:ext>
                  </a:extLst>
                </a:gridCol>
                <a:gridCol w="1649475">
                  <a:extLst>
                    <a:ext uri="{9D8B030D-6E8A-4147-A177-3AD203B41FA5}">
                      <a16:colId xmlns:a16="http://schemas.microsoft.com/office/drawing/2014/main" val="20001"/>
                    </a:ext>
                  </a:extLst>
                </a:gridCol>
                <a:gridCol w="1017075">
                  <a:extLst>
                    <a:ext uri="{9D8B030D-6E8A-4147-A177-3AD203B41FA5}">
                      <a16:colId xmlns:a16="http://schemas.microsoft.com/office/drawing/2014/main" val="20002"/>
                    </a:ext>
                  </a:extLst>
                </a:gridCol>
                <a:gridCol w="933425">
                  <a:extLst>
                    <a:ext uri="{9D8B030D-6E8A-4147-A177-3AD203B41FA5}">
                      <a16:colId xmlns:a16="http://schemas.microsoft.com/office/drawing/2014/main" val="20003"/>
                    </a:ext>
                  </a:extLst>
                </a:gridCol>
                <a:gridCol w="547175">
                  <a:extLst>
                    <a:ext uri="{9D8B030D-6E8A-4147-A177-3AD203B41FA5}">
                      <a16:colId xmlns:a16="http://schemas.microsoft.com/office/drawing/2014/main" val="20004"/>
                    </a:ext>
                  </a:extLst>
                </a:gridCol>
                <a:gridCol w="1079775">
                  <a:extLst>
                    <a:ext uri="{9D8B030D-6E8A-4147-A177-3AD203B41FA5}">
                      <a16:colId xmlns:a16="http://schemas.microsoft.com/office/drawing/2014/main" val="20005"/>
                    </a:ext>
                  </a:extLst>
                </a:gridCol>
                <a:gridCol w="802525">
                  <a:extLst>
                    <a:ext uri="{9D8B030D-6E8A-4147-A177-3AD203B41FA5}">
                      <a16:colId xmlns:a16="http://schemas.microsoft.com/office/drawing/2014/main" val="20006"/>
                    </a:ext>
                  </a:extLst>
                </a:gridCol>
                <a:gridCol w="612825">
                  <a:extLst>
                    <a:ext uri="{9D8B030D-6E8A-4147-A177-3AD203B41FA5}">
                      <a16:colId xmlns:a16="http://schemas.microsoft.com/office/drawing/2014/main" val="20007"/>
                    </a:ext>
                  </a:extLst>
                </a:gridCol>
              </a:tblGrid>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TOTAL REVENUE</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1,417,604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354,401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387,564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109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1,417,604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1,219,666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86</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0"/>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REVENUE  AND GRANTS</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1,417,604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354,401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387,564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109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1,417,604 </a:t>
                      </a:r>
                      <a:endParaRPr sz="1100" u="none" strike="noStrike" cap="none"/>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1,219,666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86</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Federal Transfers</a:t>
                      </a:r>
                      <a:endParaRPr sz="1100" u="none" strike="noStrike" cap="none" dirty="0"/>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274,235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68,559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98,096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143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274,235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320,385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117</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2"/>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Statutory Allocation</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60,000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15,000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9,198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61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60,000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42,886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71</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3"/>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13% Derivations</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3,900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975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a:solidFill>
                            <a:srgbClr val="262626"/>
                          </a:solidFill>
                          <a:latin typeface="Trebuchet MS"/>
                          <a:sym typeface="Arial"/>
                        </a:rPr>
                        <a:t>               -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3,900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0</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4"/>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Other FAAC Transfer</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            10,335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2,584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a:solidFill>
                            <a:srgbClr val="262626"/>
                          </a:solidFill>
                          <a:latin typeface="Trebuchet MS"/>
                          <a:sym typeface="Arial"/>
                        </a:rPr>
                        <a:t>        20,924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810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            10,335 </a:t>
                      </a:r>
                      <a:endParaRPr sz="1100" u="none" strike="noStrike" cap="none"/>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55,048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533</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5"/>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Value Added Tax</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200,000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50,000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a:solidFill>
                            <a:srgbClr val="262626"/>
                          </a:solidFill>
                          <a:latin typeface="Trebuchet MS"/>
                          <a:sym typeface="Arial"/>
                        </a:rPr>
                        <a:t>        67,974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136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200,000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sym typeface="Arial"/>
                        </a:rPr>
                        <a:t>      222,451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111</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6"/>
                  </a:ext>
                </a:extLst>
              </a:tr>
              <a:tr h="28015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TOTAL INTERNALLY GENERATED REVENUE</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1,143,369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285,842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a:solidFill>
                            <a:srgbClr val="262626"/>
                          </a:solidFill>
                          <a:latin typeface="Trebuchet MS"/>
                          <a:sym typeface="Arial"/>
                        </a:rPr>
                        <a:t>      289,468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101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1,143,369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899,281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79</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07"/>
                  </a:ext>
                </a:extLst>
              </a:tr>
              <a:tr h="28015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INTERNALLY GENERATED REVENUE</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1,045,851 </a:t>
                      </a:r>
                      <a:endParaRPr sz="1100" u="none" strike="noStrike" cap="none" dirty="0"/>
                    </a:p>
                  </a:txBody>
                  <a:tcPr marL="5725" marR="5725" marT="57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261,463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a:solidFill>
                            <a:srgbClr val="262626"/>
                          </a:solidFill>
                          <a:latin typeface="Trebuchet MS"/>
                          <a:sym typeface="Arial"/>
                        </a:rPr>
                        <a:t>      283,298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108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1,045,851 </a:t>
                      </a:r>
                      <a:endParaRPr sz="1100" u="none" strike="noStrike" cap="none" dirty="0"/>
                    </a:p>
                  </a:txBody>
                  <a:tcPr marL="5725" marR="5725" marT="5725"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858,751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82</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8"/>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Lagos Internal Revenue Services</a:t>
                      </a:r>
                      <a:endParaRPr sz="1100" u="none" strike="noStrike" cap="none"/>
                    </a:p>
                  </a:txBody>
                  <a:tcPr marL="7150" marR="7150" marT="71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682,906 </a:t>
                      </a:r>
                      <a:endParaRPr sz="1100" u="none" strike="noStrike" cap="none" dirty="0"/>
                    </a:p>
                  </a:txBody>
                  <a:tcPr marL="5725" marR="5725" marT="57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170,726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a:solidFill>
                            <a:srgbClr val="262626"/>
                          </a:solidFill>
                          <a:latin typeface="Trebuchet MS"/>
                          <a:sym typeface="Arial"/>
                        </a:rPr>
                        <a:t>      226,444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133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682,906 </a:t>
                      </a:r>
                      <a:endParaRPr sz="1100" u="none" strike="noStrike" cap="none" dirty="0"/>
                    </a:p>
                  </a:txBody>
                  <a:tcPr marL="5725" marR="5725" marT="5725"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687,639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101</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9"/>
                  </a:ext>
                </a:extLst>
              </a:tr>
              <a:tr h="280150">
                <a:tc>
                  <a:txBody>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Internally Generated Revenue(Others)</a:t>
                      </a:r>
                      <a:endParaRPr sz="1100" u="none" strike="noStrike" cap="none"/>
                    </a:p>
                  </a:txBody>
                  <a:tcPr marL="7150" marR="7150" marT="71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241,899 </a:t>
                      </a:r>
                      <a:endParaRPr sz="1100" u="none" strike="noStrike" cap="none" dirty="0"/>
                    </a:p>
                  </a:txBody>
                  <a:tcPr marL="5725" marR="5725" marT="57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60,475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a:solidFill>
                            <a:srgbClr val="262626"/>
                          </a:solidFill>
                          <a:latin typeface="Trebuchet MS"/>
                          <a:sym typeface="Arial"/>
                        </a:rPr>
                        <a:t>        28,508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47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241,899 </a:t>
                      </a:r>
                      <a:endParaRPr sz="1100" u="none" strike="noStrike" cap="none" dirty="0"/>
                    </a:p>
                  </a:txBody>
                  <a:tcPr marL="5725" marR="5725" marT="5725"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103,649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43</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10"/>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Dedicated Revenue</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89,411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       22,353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a:solidFill>
                            <a:srgbClr val="262626"/>
                          </a:solidFill>
                          <a:latin typeface="Trebuchet MS"/>
                          <a:sym typeface="Arial"/>
                        </a:rPr>
                        <a:t>        28,260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126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89,411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67,229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75</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11"/>
                  </a:ext>
                </a:extLst>
              </a:tr>
              <a:tr h="220175">
                <a:tc>
                  <a:txBody>
                    <a:bodyPr/>
                    <a:lstStyle/>
                    <a:p>
                      <a:pPr marL="0" marR="0" lvl="0" indent="0" algn="l" rtl="0">
                        <a:lnSpc>
                          <a:spcPct val="100000"/>
                        </a:lnSpc>
                        <a:spcBef>
                          <a:spcPts val="0"/>
                        </a:spcBef>
                        <a:spcAft>
                          <a:spcPts val="0"/>
                        </a:spcAft>
                        <a:buClr>
                          <a:srgbClr val="262626"/>
                        </a:buClr>
                        <a:buSzPts val="900"/>
                        <a:buFont typeface="Trebuchet MS"/>
                        <a:buNone/>
                      </a:pPr>
                      <a:r>
                        <a:rPr lang="en" sz="900" b="0" i="0" u="none" strike="noStrike" cap="none">
                          <a:solidFill>
                            <a:srgbClr val="262626"/>
                          </a:solidFill>
                          <a:latin typeface="Trebuchet MS"/>
                          <a:ea typeface="Trebuchet MS"/>
                          <a:cs typeface="Trebuchet MS"/>
                          <a:sym typeface="Trebuchet MS"/>
                        </a:rPr>
                        <a:t>Investment Income</a:t>
                      </a:r>
                      <a:endParaRPr sz="1100" u="none" strike="noStrike" cap="none"/>
                    </a:p>
                  </a:txBody>
                  <a:tcPr marL="5725" marR="5725" marT="57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6,645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         1,661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a:solidFill>
                            <a:srgbClr val="262626"/>
                          </a:solidFill>
                          <a:latin typeface="Trebuchet MS"/>
                          <a:sym typeface="Arial"/>
                        </a:rPr>
                        <a:t>              86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5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6,645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233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4</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12"/>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Opening Balance</a:t>
                      </a:r>
                      <a:endParaRPr sz="1100" u="none" strike="noStrike" cap="none"/>
                    </a:p>
                  </a:txBody>
                  <a:tcPr marL="5725" marR="5725" marT="57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24,991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         6,248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a:solidFill>
                            <a:srgbClr val="262626"/>
                          </a:solidFill>
                          <a:latin typeface="Trebuchet MS"/>
                          <a:sym typeface="Arial"/>
                        </a:rPr>
                        <a:t>               -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24,991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0</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13"/>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CAPITAL RECEIPTS</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97,518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24,380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6,170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25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97,518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40,531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42</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14"/>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Grants</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51,882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       12,970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3,058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a:solidFill>
                            <a:srgbClr val="262626"/>
                          </a:solidFill>
                          <a:latin typeface="Trebuchet MS"/>
                          <a:sym typeface="Arial"/>
                        </a:rPr>
                        <a:t>        24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51,882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5,530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11</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15"/>
                  </a:ext>
                </a:extLst>
              </a:tr>
              <a:tr h="220175">
                <a:tc>
                  <a:txBody>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Other Capital Receipts</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45,636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       11,409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3,112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0" i="0" u="none" strike="noStrike" cap="none" dirty="0">
                          <a:solidFill>
                            <a:srgbClr val="262626"/>
                          </a:solidFill>
                          <a:latin typeface="Trebuchet MS"/>
                          <a:sym typeface="Arial"/>
                        </a:rPr>
                        <a:t>        27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            45,636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35,000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77</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16"/>
                  </a:ext>
                </a:extLst>
              </a:tr>
            </a:tbl>
          </a:graphicData>
        </a:graphic>
      </p:graphicFrame>
      <p:grpSp>
        <p:nvGrpSpPr>
          <p:cNvPr id="15" name="Group 14">
            <a:extLst>
              <a:ext uri="{FF2B5EF4-FFF2-40B4-BE49-F238E27FC236}">
                <a16:creationId xmlns:a16="http://schemas.microsoft.com/office/drawing/2014/main" id="{A8693599-BBE3-1641-CBF4-193EEAEE2A95}"/>
              </a:ext>
            </a:extLst>
          </p:cNvPr>
          <p:cNvGrpSpPr/>
          <p:nvPr/>
        </p:nvGrpSpPr>
        <p:grpSpPr>
          <a:xfrm>
            <a:off x="0" y="541"/>
            <a:ext cx="9144000" cy="630869"/>
            <a:chOff x="0" y="541"/>
            <a:chExt cx="9144000" cy="630869"/>
          </a:xfrm>
        </p:grpSpPr>
        <p:grpSp>
          <p:nvGrpSpPr>
            <p:cNvPr id="5" name="Google Shape;300;p30">
              <a:extLst>
                <a:ext uri="{FF2B5EF4-FFF2-40B4-BE49-F238E27FC236}">
                  <a16:creationId xmlns:a16="http://schemas.microsoft.com/office/drawing/2014/main" id="{FCDA3D12-7077-F387-9A9B-2208795F9924}"/>
                </a:ext>
              </a:extLst>
            </p:cNvPr>
            <p:cNvGrpSpPr/>
            <p:nvPr/>
          </p:nvGrpSpPr>
          <p:grpSpPr>
            <a:xfrm>
              <a:off x="0" y="541"/>
              <a:ext cx="9144000" cy="518622"/>
              <a:chOff x="0" y="721"/>
              <a:chExt cx="12192000" cy="691496"/>
            </a:xfrm>
          </p:grpSpPr>
          <p:sp>
            <p:nvSpPr>
              <p:cNvPr id="11" name="Google Shape;301;p30">
                <a:extLst>
                  <a:ext uri="{FF2B5EF4-FFF2-40B4-BE49-F238E27FC236}">
                    <a16:creationId xmlns:a16="http://schemas.microsoft.com/office/drawing/2014/main" id="{129FA9B3-C015-218B-3049-D03D5E96C9EE}"/>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2" name="Google Shape;302;p30">
                <a:extLst>
                  <a:ext uri="{FF2B5EF4-FFF2-40B4-BE49-F238E27FC236}">
                    <a16:creationId xmlns:a16="http://schemas.microsoft.com/office/drawing/2014/main" id="{BAFC5272-6529-5B45-EF59-3C9AABFF9FBC}"/>
                  </a:ext>
                </a:extLst>
              </p:cNvPr>
              <p:cNvSpPr/>
              <p:nvPr/>
            </p:nvSpPr>
            <p:spPr>
              <a:xfrm>
                <a:off x="1933996" y="70389"/>
                <a:ext cx="5053636"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13" name="Google Shape;303;p30">
                <a:extLst>
                  <a:ext uri="{FF2B5EF4-FFF2-40B4-BE49-F238E27FC236}">
                    <a16:creationId xmlns:a16="http://schemas.microsoft.com/office/drawing/2014/main" id="{A093B78E-878D-D07B-B47A-412ACCFDFA10}"/>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4" name="Google Shape;304;p30">
                <a:extLst>
                  <a:ext uri="{FF2B5EF4-FFF2-40B4-BE49-F238E27FC236}">
                    <a16:creationId xmlns:a16="http://schemas.microsoft.com/office/drawing/2014/main" id="{B57C5E34-910A-96BE-D8FA-24BEBFF805DA}"/>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6" name="Google Shape;309;p30">
              <a:extLst>
                <a:ext uri="{FF2B5EF4-FFF2-40B4-BE49-F238E27FC236}">
                  <a16:creationId xmlns:a16="http://schemas.microsoft.com/office/drawing/2014/main" id="{50EECEF1-A324-EC4D-A565-47A6202B1257}"/>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7" name="Flowchart: Connector 6">
              <a:extLst>
                <a:ext uri="{FF2B5EF4-FFF2-40B4-BE49-F238E27FC236}">
                  <a16:creationId xmlns:a16="http://schemas.microsoft.com/office/drawing/2014/main" id="{4DF2F7A5-88CB-9891-14B5-480CCB0002AC}"/>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306;p30">
              <a:extLst>
                <a:ext uri="{FF2B5EF4-FFF2-40B4-BE49-F238E27FC236}">
                  <a16:creationId xmlns:a16="http://schemas.microsoft.com/office/drawing/2014/main" id="{61DB7517-12CB-7141-6E41-4EC884D7A885}"/>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9" name="Flowchart: Connector 8">
              <a:extLst>
                <a:ext uri="{FF2B5EF4-FFF2-40B4-BE49-F238E27FC236}">
                  <a16:creationId xmlns:a16="http://schemas.microsoft.com/office/drawing/2014/main" id="{7448C10A-F80E-D7AF-512A-9FF58BE09672}"/>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308;p30" descr="A group of colorful birds&#10;&#10;Description automatically generated with low confidence">
              <a:extLst>
                <a:ext uri="{FF2B5EF4-FFF2-40B4-BE49-F238E27FC236}">
                  <a16:creationId xmlns:a16="http://schemas.microsoft.com/office/drawing/2014/main" id="{40A75EF4-9ED0-A291-E207-6315C51495EF}"/>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sp>
          <p:nvSpPr>
            <p:cNvPr id="3" name="Google Shape;572;p37">
              <a:extLst>
                <a:ext uri="{FF2B5EF4-FFF2-40B4-BE49-F238E27FC236}">
                  <a16:creationId xmlns:a16="http://schemas.microsoft.com/office/drawing/2014/main" id="{12CE7726-567D-8237-84CA-A1B62FF474AC}"/>
                </a:ext>
              </a:extLst>
            </p:cNvPr>
            <p:cNvSpPr txBox="1"/>
            <p:nvPr/>
          </p:nvSpPr>
          <p:spPr>
            <a:xfrm>
              <a:off x="1469774" y="29563"/>
              <a:ext cx="3375900" cy="2847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 Performance Summary (Revenue)</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cxnSp>
        <p:nvCxnSpPr>
          <p:cNvPr id="16" name="Straight Connector 15">
            <a:extLst>
              <a:ext uri="{FF2B5EF4-FFF2-40B4-BE49-F238E27FC236}">
                <a16:creationId xmlns:a16="http://schemas.microsoft.com/office/drawing/2014/main" id="{F047005E-2C6A-6D6A-078C-9D6E1FF1234F}"/>
              </a:ext>
            </a:extLst>
          </p:cNvPr>
          <p:cNvCxnSpPr/>
          <p:nvPr/>
        </p:nvCxnSpPr>
        <p:spPr>
          <a:xfrm>
            <a:off x="5422317" y="189243"/>
            <a:ext cx="25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D50F5B9-0AA0-3192-E84A-9046B9706089}"/>
              </a:ext>
            </a:extLst>
          </p:cNvPr>
          <p:cNvGrpSpPr/>
          <p:nvPr/>
        </p:nvGrpSpPr>
        <p:grpSpPr>
          <a:xfrm>
            <a:off x="401274" y="644957"/>
            <a:ext cx="8444639" cy="476245"/>
            <a:chOff x="401274" y="663746"/>
            <a:chExt cx="8444639" cy="476245"/>
          </a:xfrm>
        </p:grpSpPr>
        <p:sp>
          <p:nvSpPr>
            <p:cNvPr id="552" name="Google Shape;552;p37"/>
            <p:cNvSpPr/>
            <p:nvPr/>
          </p:nvSpPr>
          <p:spPr>
            <a:xfrm>
              <a:off x="401274" y="663746"/>
              <a:ext cx="1726586" cy="450449"/>
            </a:xfrm>
            <a:prstGeom prst="roundRect">
              <a:avLst>
                <a:gd name="adj" fmla="val 50000"/>
              </a:avLst>
            </a:prstGeom>
            <a:solidFill>
              <a:srgbClr val="F2F2F2"/>
            </a:solid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553" name="Google Shape;553;p37"/>
            <p:cNvSpPr/>
            <p:nvPr/>
          </p:nvSpPr>
          <p:spPr>
            <a:xfrm>
              <a:off x="2392488" y="670997"/>
              <a:ext cx="1249226" cy="443198"/>
            </a:xfrm>
            <a:prstGeom prst="roundRect">
              <a:avLst>
                <a:gd name="adj" fmla="val 50000"/>
              </a:avLst>
            </a:prstGeom>
            <a:solidFill>
              <a:srgbClr val="52BE8A"/>
            </a:solidFill>
            <a:ln w="12700" cap="flat" cmpd="sng">
              <a:solidFill>
                <a:srgbClr val="52BE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554" name="Google Shape;554;p37"/>
            <p:cNvSpPr/>
            <p:nvPr/>
          </p:nvSpPr>
          <p:spPr>
            <a:xfrm>
              <a:off x="3805038" y="667161"/>
              <a:ext cx="2495811" cy="456378"/>
            </a:xfrm>
            <a:prstGeom prst="roundRect">
              <a:avLst>
                <a:gd name="adj" fmla="val 50000"/>
              </a:avLst>
            </a:prstGeom>
            <a:solidFill>
              <a:srgbClr val="004E66"/>
            </a:solidFill>
            <a:ln w="12700" cap="flat" cmpd="sng">
              <a:solidFill>
                <a:srgbClr val="638D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555" name="Google Shape;555;p37"/>
            <p:cNvSpPr txBox="1"/>
            <p:nvPr/>
          </p:nvSpPr>
          <p:spPr>
            <a:xfrm>
              <a:off x="869121" y="729134"/>
              <a:ext cx="1201307" cy="254026"/>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1" i="0" u="none" strike="noStrike" kern="0" cap="none" spc="0" normalizeH="0" baseline="0" noProof="0">
                  <a:ln>
                    <a:noFill/>
                  </a:ln>
                  <a:solidFill>
                    <a:srgbClr val="000000"/>
                  </a:solidFill>
                  <a:effectLst/>
                  <a:uLnTx/>
                  <a:uFillTx/>
                  <a:latin typeface="Trebuchet MS"/>
                  <a:ea typeface="Trebuchet MS"/>
                  <a:cs typeface="Trebuchet MS"/>
                  <a:sym typeface="Trebuchet MS"/>
                </a:rPr>
                <a:t>FISCAL ITEMS</a:t>
              </a:r>
              <a:endParaRPr kumimoji="0" sz="1200" b="1"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cxnSp>
          <p:nvCxnSpPr>
            <p:cNvPr id="556" name="Google Shape;556;p37"/>
            <p:cNvCxnSpPr/>
            <p:nvPr/>
          </p:nvCxnSpPr>
          <p:spPr>
            <a:xfrm>
              <a:off x="7131976" y="685477"/>
              <a:ext cx="0" cy="358927"/>
            </a:xfrm>
            <a:prstGeom prst="straightConnector1">
              <a:avLst/>
            </a:prstGeom>
            <a:noFill/>
            <a:ln w="19050" cap="flat" cmpd="sng">
              <a:solidFill>
                <a:srgbClr val="FAFBFD"/>
              </a:solidFill>
              <a:prstDash val="solid"/>
              <a:miter lim="800000"/>
              <a:headEnd type="none" w="sm" len="sm"/>
              <a:tailEnd type="none" w="sm" len="sm"/>
            </a:ln>
          </p:spPr>
        </p:cxnSp>
        <p:sp>
          <p:nvSpPr>
            <p:cNvPr id="558" name="Google Shape;558;p37"/>
            <p:cNvSpPr txBox="1"/>
            <p:nvPr/>
          </p:nvSpPr>
          <p:spPr>
            <a:xfrm>
              <a:off x="3847806" y="836441"/>
              <a:ext cx="965612" cy="290818"/>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OCt – DEC.(₦’Mn)</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59" name="Google Shape;559;p37"/>
            <p:cNvSpPr txBox="1"/>
            <p:nvPr/>
          </p:nvSpPr>
          <p:spPr>
            <a:xfrm>
              <a:off x="4790615" y="838011"/>
              <a:ext cx="965612" cy="29082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Actual </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US"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Oct – DEC.</a:t>
              </a: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(₦’Mn)</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60" name="Google Shape;560;p37"/>
            <p:cNvSpPr txBox="1"/>
            <p:nvPr/>
          </p:nvSpPr>
          <p:spPr>
            <a:xfrm>
              <a:off x="5708518" y="844735"/>
              <a:ext cx="537914"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Perf.</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61" name="Google Shape;561;p37"/>
            <p:cNvSpPr txBox="1"/>
            <p:nvPr/>
          </p:nvSpPr>
          <p:spPr>
            <a:xfrm>
              <a:off x="2374524" y="685477"/>
              <a:ext cx="1307466" cy="318601"/>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a:ln>
                    <a:noFill/>
                  </a:ln>
                  <a:solidFill>
                    <a:srgbClr val="FFFFFF"/>
                  </a:solidFill>
                  <a:effectLst/>
                  <a:uLnTx/>
                  <a:uFillTx/>
                  <a:latin typeface="Trebuchet MS"/>
                  <a:ea typeface="Trebuchet MS"/>
                  <a:cs typeface="Trebuchet MS"/>
                  <a:sym typeface="Trebuchet MS"/>
                </a:rPr>
                <a:t>2023 Approved  Budget</a:t>
              </a:r>
              <a:endParaRPr kumimoji="0" sz="900" b="1" i="0" u="none" strike="noStrike" kern="0" cap="small" spc="0" normalizeH="0" baseline="0" noProof="0">
                <a:ln>
                  <a:noFill/>
                </a:ln>
                <a:solidFill>
                  <a:srgbClr val="FFFFFF"/>
                </a:solidFill>
                <a:effectLst/>
                <a:uLnTx/>
                <a:uFillTx/>
                <a:latin typeface="Trebuchet MS"/>
                <a:ea typeface="Trebuchet MS"/>
                <a:cs typeface="Trebuchet MS"/>
                <a:sym typeface="Trebuchet MS"/>
              </a:endParaRPr>
            </a:p>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a:ln>
                    <a:noFill/>
                  </a:ln>
                  <a:solidFill>
                    <a:srgbClr val="FFFFFF"/>
                  </a:solidFill>
                  <a:effectLst/>
                  <a:uLnTx/>
                  <a:uFillTx/>
                  <a:latin typeface="Trebuchet MS"/>
                  <a:ea typeface="Trebuchet MS"/>
                  <a:cs typeface="Trebuchet MS"/>
                  <a:sym typeface="Trebuchet MS"/>
                </a:rPr>
                <a:t>(₦’Mn)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2" name="Google Shape;562;p37"/>
            <p:cNvSpPr txBox="1"/>
            <p:nvPr/>
          </p:nvSpPr>
          <p:spPr>
            <a:xfrm>
              <a:off x="4405686" y="665326"/>
              <a:ext cx="1445147" cy="193950"/>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4</a:t>
              </a:r>
              <a:r>
                <a:rPr kumimoji="0" lang="en" sz="900" b="1" i="0" u="none" strike="noStrike" kern="0" cap="small" spc="0" normalizeH="0" baseline="30000" noProof="0" dirty="0">
                  <a:ln>
                    <a:noFill/>
                  </a:ln>
                  <a:solidFill>
                    <a:srgbClr val="FFFFFF"/>
                  </a:solidFill>
                  <a:effectLst/>
                  <a:uLnTx/>
                  <a:uFillTx/>
                  <a:latin typeface="Trebuchet MS"/>
                  <a:ea typeface="Trebuchet MS"/>
                  <a:cs typeface="Trebuchet MS"/>
                  <a:sym typeface="Trebuchet MS"/>
                </a:rPr>
                <a:t>TH</a:t>
              </a: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 QUARTER Y2023</a:t>
              </a:r>
              <a:endParaRPr kumimoji="0"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573" name="Google Shape;573;p37"/>
            <p:cNvSpPr/>
            <p:nvPr/>
          </p:nvSpPr>
          <p:spPr>
            <a:xfrm>
              <a:off x="6332176" y="672213"/>
              <a:ext cx="2495700" cy="456300"/>
            </a:xfrm>
            <a:prstGeom prst="roundRect">
              <a:avLst>
                <a:gd name="adj" fmla="val 50000"/>
              </a:avLst>
            </a:prstGeom>
            <a:solidFill>
              <a:srgbClr val="004E66"/>
            </a:solidFill>
            <a:ln w="12700" cap="flat" cmpd="sng">
              <a:solidFill>
                <a:srgbClr val="638D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574" name="Google Shape;574;p37"/>
            <p:cNvSpPr txBox="1"/>
            <p:nvPr/>
          </p:nvSpPr>
          <p:spPr>
            <a:xfrm>
              <a:off x="6401447" y="841861"/>
              <a:ext cx="952576"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Jan. – Dec.(₦’Mn)</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75" name="Google Shape;575;p37"/>
            <p:cNvSpPr txBox="1"/>
            <p:nvPr/>
          </p:nvSpPr>
          <p:spPr>
            <a:xfrm>
              <a:off x="7283706" y="849172"/>
              <a:ext cx="973949"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Actual </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Jan. – Dec.(₦’Mn)</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76" name="Google Shape;576;p37"/>
            <p:cNvSpPr txBox="1"/>
            <p:nvPr/>
          </p:nvSpPr>
          <p:spPr>
            <a:xfrm>
              <a:off x="8255711" y="849171"/>
              <a:ext cx="499200"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Perf.</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77" name="Google Shape;577;p37"/>
            <p:cNvSpPr txBox="1"/>
            <p:nvPr/>
          </p:nvSpPr>
          <p:spPr>
            <a:xfrm>
              <a:off x="6958661" y="671084"/>
              <a:ext cx="1228830" cy="193869"/>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CUMULATIVE Y2023</a:t>
              </a:r>
              <a:endParaRPr kumimoji="0"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endParaRPr>
            </a:p>
          </p:txBody>
        </p:sp>
        <p:cxnSp>
          <p:nvCxnSpPr>
            <p:cNvPr id="4" name="Straight Connector 3">
              <a:extLst>
                <a:ext uri="{FF2B5EF4-FFF2-40B4-BE49-F238E27FC236}">
                  <a16:creationId xmlns:a16="http://schemas.microsoft.com/office/drawing/2014/main" id="{1E44D9C2-BFF2-B0F4-A0C8-12B40ACB7670}"/>
                </a:ext>
              </a:extLst>
            </p:cNvPr>
            <p:cNvCxnSpPr/>
            <p:nvPr/>
          </p:nvCxnSpPr>
          <p:spPr>
            <a:xfrm>
              <a:off x="3805037" y="850999"/>
              <a:ext cx="25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2E8F2-2585-4A8D-555B-8468C0BE8907}"/>
                </a:ext>
              </a:extLst>
            </p:cNvPr>
            <p:cNvCxnSpPr/>
            <p:nvPr/>
          </p:nvCxnSpPr>
          <p:spPr>
            <a:xfrm>
              <a:off x="6325913" y="854438"/>
              <a:ext cx="25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8"/>
          <p:cNvSpPr txBox="1">
            <a:spLocks noGrp="1"/>
          </p:cNvSpPr>
          <p:nvPr>
            <p:ph type="sldNum" idx="12"/>
          </p:nvPr>
        </p:nvSpPr>
        <p:spPr>
          <a:xfrm>
            <a:off x="8939180" y="4906769"/>
            <a:ext cx="300900" cy="1560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14</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aphicFrame>
        <p:nvGraphicFramePr>
          <p:cNvPr id="584" name="Google Shape;584;p38"/>
          <p:cNvGraphicFramePr/>
          <p:nvPr>
            <p:extLst>
              <p:ext uri="{D42A27DB-BD31-4B8C-83A1-F6EECF244321}">
                <p14:modId xmlns:p14="http://schemas.microsoft.com/office/powerpoint/2010/main" val="873106470"/>
              </p:ext>
            </p:extLst>
          </p:nvPr>
        </p:nvGraphicFramePr>
        <p:xfrm>
          <a:off x="299126" y="1053198"/>
          <a:ext cx="8514075" cy="4009525"/>
        </p:xfrm>
        <a:graphic>
          <a:graphicData uri="http://schemas.openxmlformats.org/drawingml/2006/table">
            <a:tbl>
              <a:tblPr firstRow="1" bandRow="1">
                <a:noFill/>
                <a:tableStyleId>{BE15051D-D3E4-46EC-9DCB-60B9829E794F}</a:tableStyleId>
              </a:tblPr>
              <a:tblGrid>
                <a:gridCol w="2123050">
                  <a:extLst>
                    <a:ext uri="{9D8B030D-6E8A-4147-A177-3AD203B41FA5}">
                      <a16:colId xmlns:a16="http://schemas.microsoft.com/office/drawing/2014/main" val="20000"/>
                    </a:ext>
                  </a:extLst>
                </a:gridCol>
                <a:gridCol w="1437250">
                  <a:extLst>
                    <a:ext uri="{9D8B030D-6E8A-4147-A177-3AD203B41FA5}">
                      <a16:colId xmlns:a16="http://schemas.microsoft.com/office/drawing/2014/main" val="20001"/>
                    </a:ext>
                  </a:extLst>
                </a:gridCol>
                <a:gridCol w="1043275">
                  <a:extLst>
                    <a:ext uri="{9D8B030D-6E8A-4147-A177-3AD203B41FA5}">
                      <a16:colId xmlns:a16="http://schemas.microsoft.com/office/drawing/2014/main" val="20002"/>
                    </a:ext>
                  </a:extLst>
                </a:gridCol>
                <a:gridCol w="882775">
                  <a:extLst>
                    <a:ext uri="{9D8B030D-6E8A-4147-A177-3AD203B41FA5}">
                      <a16:colId xmlns:a16="http://schemas.microsoft.com/office/drawing/2014/main" val="20003"/>
                    </a:ext>
                  </a:extLst>
                </a:gridCol>
                <a:gridCol w="590950">
                  <a:extLst>
                    <a:ext uri="{9D8B030D-6E8A-4147-A177-3AD203B41FA5}">
                      <a16:colId xmlns:a16="http://schemas.microsoft.com/office/drawing/2014/main" val="20004"/>
                    </a:ext>
                  </a:extLst>
                </a:gridCol>
                <a:gridCol w="999525">
                  <a:extLst>
                    <a:ext uri="{9D8B030D-6E8A-4147-A177-3AD203B41FA5}">
                      <a16:colId xmlns:a16="http://schemas.microsoft.com/office/drawing/2014/main" val="20005"/>
                    </a:ext>
                  </a:extLst>
                </a:gridCol>
                <a:gridCol w="970325">
                  <a:extLst>
                    <a:ext uri="{9D8B030D-6E8A-4147-A177-3AD203B41FA5}">
                      <a16:colId xmlns:a16="http://schemas.microsoft.com/office/drawing/2014/main" val="20006"/>
                    </a:ext>
                  </a:extLst>
                </a:gridCol>
                <a:gridCol w="466925">
                  <a:extLst>
                    <a:ext uri="{9D8B030D-6E8A-4147-A177-3AD203B41FA5}">
                      <a16:colId xmlns:a16="http://schemas.microsoft.com/office/drawing/2014/main" val="20007"/>
                    </a:ext>
                  </a:extLst>
                </a:gridCol>
              </a:tblGrid>
              <a:tr h="453600">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6"/>
                      </a:pPr>
                      <a:r>
                        <a:rPr lang="en" sz="900" b="1" u="none" strike="noStrike" cap="none">
                          <a:solidFill>
                            <a:srgbClr val="262626"/>
                          </a:solidFill>
                          <a:latin typeface="Trebuchet MS"/>
                          <a:ea typeface="Trebuchet MS"/>
                          <a:cs typeface="Trebuchet MS"/>
                          <a:sym typeface="Trebuchet MS"/>
                        </a:rPr>
                        <a:t>RECURRENT EXPENDITURE (DEBT &amp; NON DEBT)</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761,219 </a:t>
                      </a:r>
                      <a:endParaRPr sz="1100" u="none" strike="noStrike" cap="none" dirty="0"/>
                    </a:p>
                  </a:txBody>
                  <a:tcPr marL="5725" marR="5725" marT="57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190,305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152,139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80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761,219 </a:t>
                      </a:r>
                      <a:endParaRPr sz="1100" u="none" strike="noStrike" cap="none" dirty="0"/>
                    </a:p>
                  </a:txBody>
                  <a:tcPr marL="5725" marR="5725" marT="5725"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571,199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75</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00"/>
                  </a:ext>
                </a:extLst>
              </a:tr>
              <a:tr h="370675">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7"/>
                      </a:pPr>
                      <a:r>
                        <a:rPr lang="en" sz="900" b="1" u="none" strike="noStrike" cap="none">
                          <a:solidFill>
                            <a:srgbClr val="262626"/>
                          </a:solidFill>
                          <a:latin typeface="Trebuchet MS"/>
                          <a:ea typeface="Trebuchet MS"/>
                          <a:cs typeface="Trebuchet MS"/>
                          <a:sym typeface="Trebuchet MS"/>
                        </a:rPr>
                        <a:t>RECURRENT DEBT</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93,827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23,457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690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3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          93,827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51,403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55</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01"/>
                  </a:ext>
                </a:extLst>
              </a:tr>
              <a:tr h="356175">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a:pPr>
                      <a:r>
                        <a:rPr lang="en" sz="900" b="0" u="none" strike="noStrike" cap="none">
                          <a:solidFill>
                            <a:srgbClr val="262626"/>
                          </a:solidFill>
                          <a:latin typeface="Trebuchet MS"/>
                          <a:ea typeface="Trebuchet MS"/>
                          <a:cs typeface="Trebuchet MS"/>
                          <a:sym typeface="Trebuchet MS"/>
                        </a:rPr>
                        <a:t>Debt Charges (External)</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8,055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2,014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690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34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8,055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8,126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101</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2"/>
                  </a:ext>
                </a:extLst>
              </a:tr>
              <a:tr h="356175">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2"/>
                      </a:pPr>
                      <a:r>
                        <a:rPr lang="en" sz="900" b="0" u="none" strike="noStrike" cap="none">
                          <a:solidFill>
                            <a:srgbClr val="262626"/>
                          </a:solidFill>
                          <a:latin typeface="Trebuchet MS"/>
                          <a:ea typeface="Trebuchet MS"/>
                          <a:cs typeface="Trebuchet MS"/>
                          <a:sym typeface="Trebuchet MS"/>
                        </a:rPr>
                        <a:t>Debt Charges (Internal)</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78,772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19,693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78,772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43,277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55</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03"/>
                  </a:ext>
                </a:extLst>
              </a:tr>
              <a:tr h="356175">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3"/>
                      </a:pPr>
                      <a:r>
                        <a:rPr lang="en" sz="900" b="0" u="none" strike="noStrike" cap="none">
                          <a:solidFill>
                            <a:srgbClr val="262626"/>
                          </a:solidFill>
                          <a:latin typeface="Trebuchet MS"/>
                          <a:ea typeface="Trebuchet MS"/>
                          <a:cs typeface="Trebuchet MS"/>
                          <a:sym typeface="Trebuchet MS"/>
                        </a:rPr>
                        <a:t>Bond Charges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7,000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1,750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7,000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0</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4"/>
                  </a:ext>
                </a:extLst>
              </a:tr>
              <a:tr h="356175">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8"/>
                      </a:pPr>
                      <a:r>
                        <a:rPr lang="en" sz="900" b="1" u="none" strike="noStrike" cap="none">
                          <a:solidFill>
                            <a:srgbClr val="262626"/>
                          </a:solidFill>
                          <a:latin typeface="Trebuchet MS"/>
                          <a:ea typeface="Trebuchet MS"/>
                          <a:cs typeface="Trebuchet MS"/>
                          <a:sym typeface="Trebuchet MS"/>
                        </a:rPr>
                        <a:t>RECURRENT NON DEBT</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dirty="0">
                        <a:solidFill>
                          <a:srgbClr val="262626"/>
                        </a:solidFill>
                        <a:latin typeface="Trebuchet MS"/>
                        <a:ea typeface="Trebuchet MS"/>
                        <a:cs typeface="Trebuchet MS"/>
                        <a:sym typeface="Trebuchet MS"/>
                      </a:endParaRPr>
                    </a:p>
                  </a:txBody>
                  <a:tcPr marL="2850" marR="2850" marT="2850" marB="2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rgbClr val="262626"/>
                        </a:solidFill>
                        <a:latin typeface="Trebuchet MS"/>
                        <a:ea typeface="Trebuchet MS"/>
                        <a:cs typeface="Trebuchet MS"/>
                        <a:sym typeface="Trebuchet MS"/>
                      </a:endParaRPr>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0" u="none" strike="noStrike" cap="none" dirty="0">
                        <a:solidFill>
                          <a:srgbClr val="262626"/>
                        </a:solidFill>
                        <a:latin typeface="Trebuchet MS"/>
                        <a:ea typeface="Trebuchet MS"/>
                        <a:cs typeface="Trebuchet MS"/>
                        <a:sym typeface="Trebuchet MS"/>
                      </a:endParaRPr>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0" u="none" strike="noStrike" cap="none" dirty="0">
                        <a:solidFill>
                          <a:srgbClr val="262626"/>
                        </a:solidFill>
                        <a:latin typeface="Trebuchet MS"/>
                        <a:ea typeface="Trebuchet MS"/>
                        <a:cs typeface="Trebuchet MS"/>
                        <a:sym typeface="Trebuchet MS"/>
                      </a:endParaRPr>
                    </a:p>
                  </a:txBody>
                  <a:tcPr marL="7150" marR="7150" marT="715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dirty="0">
                        <a:solidFill>
                          <a:srgbClr val="262626"/>
                        </a:solidFill>
                        <a:latin typeface="Trebuchet MS"/>
                        <a:ea typeface="Trebuchet MS"/>
                        <a:cs typeface="Trebuchet MS"/>
                        <a:sym typeface="Trebuchet MS"/>
                      </a:endParaRPr>
                    </a:p>
                  </a:txBody>
                  <a:tcPr marL="2850" marR="2850" marT="2850" marB="2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a:solidFill>
                          <a:srgbClr val="262626"/>
                        </a:solidFill>
                        <a:latin typeface="Trebuchet MS"/>
                        <a:ea typeface="Calibri"/>
                        <a:cs typeface="Calibri"/>
                        <a:sym typeface="Trebuchet MS"/>
                      </a:endParaRPr>
                    </a:p>
                  </a:txBody>
                  <a:tcPr marL="7150" marR="7150" marT="715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dirty="0">
                        <a:solidFill>
                          <a:srgbClr val="262626"/>
                        </a:solidFill>
                        <a:latin typeface="Trebuchet MS"/>
                        <a:ea typeface="Calibri"/>
                        <a:cs typeface="Calibri"/>
                        <a:sym typeface="Trebuchet MS"/>
                      </a:endParaRPr>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6175">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9"/>
                      </a:pPr>
                      <a:r>
                        <a:rPr lang="en" sz="900" b="1" u="none" strike="noStrike" cap="none">
                          <a:solidFill>
                            <a:srgbClr val="262626"/>
                          </a:solidFill>
                          <a:latin typeface="Trebuchet MS"/>
                          <a:ea typeface="Trebuchet MS"/>
                          <a:cs typeface="Trebuchet MS"/>
                          <a:sym typeface="Trebuchet MS"/>
                        </a:rPr>
                        <a:t>Total Personnel Costs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198,527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49,632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55,518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112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198,527 </a:t>
                      </a:r>
                      <a:endParaRPr sz="900" b="1" i="0" u="none" strike="noStrike" cap="none" dirty="0">
                        <a:solidFill>
                          <a:srgbClr val="262626"/>
                        </a:solidFill>
                        <a:latin typeface="Trebuchet MS"/>
                        <a:sym typeface="Arial"/>
                      </a:endParaRPr>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203,490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102</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6"/>
                  </a:ext>
                </a:extLst>
              </a:tr>
              <a:tr h="356175">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10"/>
                      </a:pPr>
                      <a:r>
                        <a:rPr lang="en" sz="900" b="1" u="none" strike="noStrike" cap="none">
                          <a:solidFill>
                            <a:srgbClr val="262626"/>
                          </a:solidFill>
                          <a:latin typeface="Trebuchet MS"/>
                          <a:ea typeface="Trebuchet MS"/>
                          <a:cs typeface="Trebuchet MS"/>
                          <a:sym typeface="Trebuchet MS"/>
                        </a:rPr>
                        <a:t>Total Overhead Costs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468,865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117,216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95,931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82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algn="r" fontAlgn="b"/>
                      <a:r>
                        <a:rPr lang="en-US" sz="900" b="1" i="0" u="none" strike="noStrike" cap="none" dirty="0">
                          <a:solidFill>
                            <a:srgbClr val="262626"/>
                          </a:solidFill>
                          <a:latin typeface="Trebuchet MS"/>
                          <a:sym typeface="Arial"/>
                        </a:rPr>
                        <a:t>        468,865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316,307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67</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07"/>
                  </a:ext>
                </a:extLst>
              </a:tr>
              <a:tr h="356175">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a:pPr>
                      <a:r>
                        <a:rPr lang="en" sz="900" b="0" u="none" strike="noStrike" cap="none">
                          <a:solidFill>
                            <a:srgbClr val="262626"/>
                          </a:solidFill>
                          <a:latin typeface="Trebuchet MS"/>
                          <a:ea typeface="Trebuchet MS"/>
                          <a:cs typeface="Trebuchet MS"/>
                          <a:sym typeface="Trebuchet MS"/>
                        </a:rPr>
                        <a:t>Overhead Costs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259,079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64,770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83,401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sym typeface="Arial"/>
                        </a:rPr>
                        <a:t>      129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algn="r" fontAlgn="b"/>
                      <a:r>
                        <a:rPr lang="en-US" sz="900" b="1" i="0" u="none" strike="noStrike" cap="none" dirty="0">
                          <a:solidFill>
                            <a:srgbClr val="262626"/>
                          </a:solidFill>
                          <a:latin typeface="Trebuchet MS"/>
                          <a:sym typeface="Arial"/>
                        </a:rPr>
                        <a:t>259,079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239,636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92</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8"/>
                  </a:ext>
                </a:extLst>
              </a:tr>
              <a:tr h="33585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2"/>
                      </a:pPr>
                      <a:r>
                        <a:rPr lang="en" sz="900" b="0" u="none" strike="noStrike" cap="none">
                          <a:solidFill>
                            <a:srgbClr val="262626"/>
                          </a:solidFill>
                          <a:latin typeface="Trebuchet MS"/>
                          <a:ea typeface="Trebuchet MS"/>
                          <a:cs typeface="Trebuchet MS"/>
                          <a:sym typeface="Trebuchet MS"/>
                        </a:rPr>
                        <a:t>Dedicated Expenditure</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89,411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22,353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3,371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15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89,411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ea typeface="Calibri"/>
                          <a:cs typeface="Calibri"/>
                          <a:sym typeface="Arial"/>
                        </a:rPr>
                        <a:t>        42,340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47</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9"/>
                  </a:ext>
                </a:extLst>
              </a:tr>
              <a:tr h="356175">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3"/>
                      </a:pPr>
                      <a:r>
                        <a:rPr lang="en" sz="900" b="0" u="none" strike="noStrike" cap="none">
                          <a:solidFill>
                            <a:srgbClr val="262626"/>
                          </a:solidFill>
                          <a:latin typeface="Trebuchet MS"/>
                          <a:ea typeface="Trebuchet MS"/>
                          <a:cs typeface="Trebuchet MS"/>
                          <a:sym typeface="Trebuchet MS"/>
                        </a:rPr>
                        <a:t>Subvention </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120,375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30,094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sym typeface="Arial"/>
                        </a:rPr>
                        <a:t>          9,160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30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120,375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ea typeface="Calibri"/>
                          <a:cs typeface="Calibri"/>
                          <a:sym typeface="Arial"/>
                        </a:rPr>
                        <a:t>        34,331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29</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10"/>
                  </a:ext>
                </a:extLst>
              </a:tr>
            </a:tbl>
          </a:graphicData>
        </a:graphic>
      </p:graphicFrame>
      <p:grpSp>
        <p:nvGrpSpPr>
          <p:cNvPr id="3" name="Group 2">
            <a:extLst>
              <a:ext uri="{FF2B5EF4-FFF2-40B4-BE49-F238E27FC236}">
                <a16:creationId xmlns:a16="http://schemas.microsoft.com/office/drawing/2014/main" id="{E695C803-2328-0915-4FE7-E35A51854C09}"/>
              </a:ext>
            </a:extLst>
          </p:cNvPr>
          <p:cNvGrpSpPr/>
          <p:nvPr/>
        </p:nvGrpSpPr>
        <p:grpSpPr>
          <a:xfrm>
            <a:off x="0" y="541"/>
            <a:ext cx="9144000" cy="630869"/>
            <a:chOff x="0" y="541"/>
            <a:chExt cx="9144000" cy="630869"/>
          </a:xfrm>
        </p:grpSpPr>
        <p:grpSp>
          <p:nvGrpSpPr>
            <p:cNvPr id="4" name="Google Shape;300;p30">
              <a:extLst>
                <a:ext uri="{FF2B5EF4-FFF2-40B4-BE49-F238E27FC236}">
                  <a16:creationId xmlns:a16="http://schemas.microsoft.com/office/drawing/2014/main" id="{7D363F84-923C-EA17-141C-F269D812F8E8}"/>
                </a:ext>
              </a:extLst>
            </p:cNvPr>
            <p:cNvGrpSpPr/>
            <p:nvPr/>
          </p:nvGrpSpPr>
          <p:grpSpPr>
            <a:xfrm>
              <a:off x="0" y="541"/>
              <a:ext cx="9144000" cy="518622"/>
              <a:chOff x="0" y="721"/>
              <a:chExt cx="12192000" cy="691496"/>
            </a:xfrm>
          </p:grpSpPr>
          <p:sp>
            <p:nvSpPr>
              <p:cNvPr id="11" name="Google Shape;301;p30">
                <a:extLst>
                  <a:ext uri="{FF2B5EF4-FFF2-40B4-BE49-F238E27FC236}">
                    <a16:creationId xmlns:a16="http://schemas.microsoft.com/office/drawing/2014/main" id="{054E4075-8A61-48D2-564B-02BC701748AC}"/>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2" name="Google Shape;302;p30">
                <a:extLst>
                  <a:ext uri="{FF2B5EF4-FFF2-40B4-BE49-F238E27FC236}">
                    <a16:creationId xmlns:a16="http://schemas.microsoft.com/office/drawing/2014/main" id="{100A629B-B5E5-D346-DB5E-9B3DC85FEE70}"/>
                  </a:ext>
                </a:extLst>
              </p:cNvPr>
              <p:cNvSpPr/>
              <p:nvPr/>
            </p:nvSpPr>
            <p:spPr>
              <a:xfrm>
                <a:off x="1933996" y="70389"/>
                <a:ext cx="6935255"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13" name="Google Shape;303;p30">
                <a:extLst>
                  <a:ext uri="{FF2B5EF4-FFF2-40B4-BE49-F238E27FC236}">
                    <a16:creationId xmlns:a16="http://schemas.microsoft.com/office/drawing/2014/main" id="{82C05EB2-1DB2-5F98-A357-2BE8ED524E2D}"/>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4" name="Google Shape;304;p30">
                <a:extLst>
                  <a:ext uri="{FF2B5EF4-FFF2-40B4-BE49-F238E27FC236}">
                    <a16:creationId xmlns:a16="http://schemas.microsoft.com/office/drawing/2014/main" id="{0FEA7E76-D1BA-E803-8CC1-4F6B0D074654}"/>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5" name="Google Shape;309;p30">
              <a:extLst>
                <a:ext uri="{FF2B5EF4-FFF2-40B4-BE49-F238E27FC236}">
                  <a16:creationId xmlns:a16="http://schemas.microsoft.com/office/drawing/2014/main" id="{A97A5569-FA3C-71D0-9ED0-E980366FF2AA}"/>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6" name="Flowchart: Connector 5">
              <a:extLst>
                <a:ext uri="{FF2B5EF4-FFF2-40B4-BE49-F238E27FC236}">
                  <a16:creationId xmlns:a16="http://schemas.microsoft.com/office/drawing/2014/main" id="{516BC2B9-97AA-AE7C-E3AC-BE840165F3C1}"/>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06;p30">
              <a:extLst>
                <a:ext uri="{FF2B5EF4-FFF2-40B4-BE49-F238E27FC236}">
                  <a16:creationId xmlns:a16="http://schemas.microsoft.com/office/drawing/2014/main" id="{9B103014-FDD1-6717-F9F2-990BCB7055A5}"/>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8" name="Flowchart: Connector 7">
              <a:extLst>
                <a:ext uri="{FF2B5EF4-FFF2-40B4-BE49-F238E27FC236}">
                  <a16:creationId xmlns:a16="http://schemas.microsoft.com/office/drawing/2014/main" id="{28BFA885-B117-EB99-1D9F-557A25303EB7}"/>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308;p30" descr="A group of colorful birds&#10;&#10;Description automatically generated with low confidence">
              <a:extLst>
                <a:ext uri="{FF2B5EF4-FFF2-40B4-BE49-F238E27FC236}">
                  <a16:creationId xmlns:a16="http://schemas.microsoft.com/office/drawing/2014/main" id="{54D0809D-96DA-2058-3217-E9E966DD890C}"/>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2" name="Google Shape;594;p38"/>
          <p:cNvSpPr txBox="1"/>
          <p:nvPr/>
        </p:nvSpPr>
        <p:spPr>
          <a:xfrm>
            <a:off x="1489585" y="42397"/>
            <a:ext cx="4803968" cy="2847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 Performance Summary (Recurrent - Debt &amp; Non-Debt)</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15" name="Group 14">
            <a:extLst>
              <a:ext uri="{FF2B5EF4-FFF2-40B4-BE49-F238E27FC236}">
                <a16:creationId xmlns:a16="http://schemas.microsoft.com/office/drawing/2014/main" id="{27670C13-1157-89C5-5683-0D156595078E}"/>
              </a:ext>
            </a:extLst>
          </p:cNvPr>
          <p:cNvGrpSpPr/>
          <p:nvPr/>
        </p:nvGrpSpPr>
        <p:grpSpPr>
          <a:xfrm>
            <a:off x="442788" y="546650"/>
            <a:ext cx="8444639" cy="476245"/>
            <a:chOff x="401274" y="663746"/>
            <a:chExt cx="8444639" cy="476245"/>
          </a:xfrm>
        </p:grpSpPr>
        <p:sp>
          <p:nvSpPr>
            <p:cNvPr id="16" name="Google Shape;552;p37">
              <a:extLst>
                <a:ext uri="{FF2B5EF4-FFF2-40B4-BE49-F238E27FC236}">
                  <a16:creationId xmlns:a16="http://schemas.microsoft.com/office/drawing/2014/main" id="{4F7F0C08-690C-564B-B43B-4D104A4B9AA9}"/>
                </a:ext>
              </a:extLst>
            </p:cNvPr>
            <p:cNvSpPr/>
            <p:nvPr/>
          </p:nvSpPr>
          <p:spPr>
            <a:xfrm>
              <a:off x="401274" y="663746"/>
              <a:ext cx="1726586" cy="450449"/>
            </a:xfrm>
            <a:prstGeom prst="roundRect">
              <a:avLst>
                <a:gd name="adj" fmla="val 50000"/>
              </a:avLst>
            </a:prstGeom>
            <a:solidFill>
              <a:srgbClr val="F2F2F2"/>
            </a:solid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7" name="Google Shape;553;p37">
              <a:extLst>
                <a:ext uri="{FF2B5EF4-FFF2-40B4-BE49-F238E27FC236}">
                  <a16:creationId xmlns:a16="http://schemas.microsoft.com/office/drawing/2014/main" id="{69D1FA55-769E-BC3C-FD74-C02135AB692A}"/>
                </a:ext>
              </a:extLst>
            </p:cNvPr>
            <p:cNvSpPr/>
            <p:nvPr/>
          </p:nvSpPr>
          <p:spPr>
            <a:xfrm>
              <a:off x="2392488" y="670997"/>
              <a:ext cx="1249226" cy="443198"/>
            </a:xfrm>
            <a:prstGeom prst="roundRect">
              <a:avLst>
                <a:gd name="adj" fmla="val 50000"/>
              </a:avLst>
            </a:prstGeom>
            <a:solidFill>
              <a:srgbClr val="52BE8A"/>
            </a:solidFill>
            <a:ln w="12700" cap="flat" cmpd="sng">
              <a:solidFill>
                <a:srgbClr val="52BE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8" name="Google Shape;554;p37">
              <a:extLst>
                <a:ext uri="{FF2B5EF4-FFF2-40B4-BE49-F238E27FC236}">
                  <a16:creationId xmlns:a16="http://schemas.microsoft.com/office/drawing/2014/main" id="{A986E822-2249-E117-2D35-6355AD182606}"/>
                </a:ext>
              </a:extLst>
            </p:cNvPr>
            <p:cNvSpPr/>
            <p:nvPr/>
          </p:nvSpPr>
          <p:spPr>
            <a:xfrm>
              <a:off x="3805038" y="667161"/>
              <a:ext cx="2495811" cy="456378"/>
            </a:xfrm>
            <a:prstGeom prst="roundRect">
              <a:avLst>
                <a:gd name="adj" fmla="val 50000"/>
              </a:avLst>
            </a:prstGeom>
            <a:solidFill>
              <a:srgbClr val="004E66"/>
            </a:solidFill>
            <a:ln w="12700" cap="flat" cmpd="sng">
              <a:solidFill>
                <a:srgbClr val="638D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9" name="Google Shape;555;p37">
              <a:extLst>
                <a:ext uri="{FF2B5EF4-FFF2-40B4-BE49-F238E27FC236}">
                  <a16:creationId xmlns:a16="http://schemas.microsoft.com/office/drawing/2014/main" id="{0C949329-B348-BCB6-60B7-361AE3211393}"/>
                </a:ext>
              </a:extLst>
            </p:cNvPr>
            <p:cNvSpPr txBox="1"/>
            <p:nvPr/>
          </p:nvSpPr>
          <p:spPr>
            <a:xfrm>
              <a:off x="869121" y="729134"/>
              <a:ext cx="1201307" cy="254026"/>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1" i="0" u="none" strike="noStrike" kern="0" cap="none" spc="0" normalizeH="0" baseline="0" noProof="0">
                  <a:ln>
                    <a:noFill/>
                  </a:ln>
                  <a:solidFill>
                    <a:srgbClr val="000000"/>
                  </a:solidFill>
                  <a:effectLst/>
                  <a:uLnTx/>
                  <a:uFillTx/>
                  <a:latin typeface="Trebuchet MS"/>
                  <a:ea typeface="Trebuchet MS"/>
                  <a:cs typeface="Trebuchet MS"/>
                  <a:sym typeface="Trebuchet MS"/>
                </a:rPr>
                <a:t>FISCAL ITEMS</a:t>
              </a:r>
              <a:endParaRPr kumimoji="0" sz="1200" b="1"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cxnSp>
          <p:nvCxnSpPr>
            <p:cNvPr id="20" name="Google Shape;556;p37">
              <a:extLst>
                <a:ext uri="{FF2B5EF4-FFF2-40B4-BE49-F238E27FC236}">
                  <a16:creationId xmlns:a16="http://schemas.microsoft.com/office/drawing/2014/main" id="{943F0477-E21D-729B-19B9-7515DB4EC59A}"/>
                </a:ext>
              </a:extLst>
            </p:cNvPr>
            <p:cNvCxnSpPr/>
            <p:nvPr/>
          </p:nvCxnSpPr>
          <p:spPr>
            <a:xfrm>
              <a:off x="7131976" y="685477"/>
              <a:ext cx="0" cy="358927"/>
            </a:xfrm>
            <a:prstGeom prst="straightConnector1">
              <a:avLst/>
            </a:prstGeom>
            <a:noFill/>
            <a:ln w="19050" cap="flat" cmpd="sng">
              <a:solidFill>
                <a:srgbClr val="FAFBFD"/>
              </a:solidFill>
              <a:prstDash val="solid"/>
              <a:miter lim="800000"/>
              <a:headEnd type="none" w="sm" len="sm"/>
              <a:tailEnd type="none" w="sm" len="sm"/>
            </a:ln>
          </p:spPr>
        </p:cxnSp>
        <p:sp>
          <p:nvSpPr>
            <p:cNvPr id="21" name="Google Shape;558;p37">
              <a:extLst>
                <a:ext uri="{FF2B5EF4-FFF2-40B4-BE49-F238E27FC236}">
                  <a16:creationId xmlns:a16="http://schemas.microsoft.com/office/drawing/2014/main" id="{12DA3CFD-AFC5-8881-B227-68297C091EE7}"/>
                </a:ext>
              </a:extLst>
            </p:cNvPr>
            <p:cNvSpPr txBox="1"/>
            <p:nvPr/>
          </p:nvSpPr>
          <p:spPr>
            <a:xfrm>
              <a:off x="3847806" y="836441"/>
              <a:ext cx="965612" cy="290818"/>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OCt – DEC.(₦’Mn)</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2" name="Google Shape;559;p37">
              <a:extLst>
                <a:ext uri="{FF2B5EF4-FFF2-40B4-BE49-F238E27FC236}">
                  <a16:creationId xmlns:a16="http://schemas.microsoft.com/office/drawing/2014/main" id="{6DE5C9F9-4F75-58B4-539C-67CD0BE22959}"/>
                </a:ext>
              </a:extLst>
            </p:cNvPr>
            <p:cNvSpPr txBox="1"/>
            <p:nvPr/>
          </p:nvSpPr>
          <p:spPr>
            <a:xfrm>
              <a:off x="4790615" y="838011"/>
              <a:ext cx="965612" cy="29082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Actual </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US"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Oct – DEC.</a:t>
              </a: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(₦’Mn)</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3" name="Google Shape;560;p37">
              <a:extLst>
                <a:ext uri="{FF2B5EF4-FFF2-40B4-BE49-F238E27FC236}">
                  <a16:creationId xmlns:a16="http://schemas.microsoft.com/office/drawing/2014/main" id="{A1D0F93C-0FB5-C741-2CD3-B61F315764F7}"/>
                </a:ext>
              </a:extLst>
            </p:cNvPr>
            <p:cNvSpPr txBox="1"/>
            <p:nvPr/>
          </p:nvSpPr>
          <p:spPr>
            <a:xfrm>
              <a:off x="5708518" y="844735"/>
              <a:ext cx="537914"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Perf.</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4" name="Google Shape;561;p37">
              <a:extLst>
                <a:ext uri="{FF2B5EF4-FFF2-40B4-BE49-F238E27FC236}">
                  <a16:creationId xmlns:a16="http://schemas.microsoft.com/office/drawing/2014/main" id="{F95152EE-6323-E4D5-131C-3FC06A1F4A7D}"/>
                </a:ext>
              </a:extLst>
            </p:cNvPr>
            <p:cNvSpPr txBox="1"/>
            <p:nvPr/>
          </p:nvSpPr>
          <p:spPr>
            <a:xfrm>
              <a:off x="2374524" y="685477"/>
              <a:ext cx="1307466" cy="318601"/>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a:ln>
                    <a:noFill/>
                  </a:ln>
                  <a:solidFill>
                    <a:srgbClr val="FFFFFF"/>
                  </a:solidFill>
                  <a:effectLst/>
                  <a:uLnTx/>
                  <a:uFillTx/>
                  <a:latin typeface="Trebuchet MS"/>
                  <a:ea typeface="Trebuchet MS"/>
                  <a:cs typeface="Trebuchet MS"/>
                  <a:sym typeface="Trebuchet MS"/>
                </a:rPr>
                <a:t>2023 Approved  Budget</a:t>
              </a:r>
              <a:endParaRPr kumimoji="0" sz="900" b="1" i="0" u="none" strike="noStrike" kern="0" cap="small" spc="0" normalizeH="0" baseline="0" noProof="0">
                <a:ln>
                  <a:noFill/>
                </a:ln>
                <a:solidFill>
                  <a:srgbClr val="FFFFFF"/>
                </a:solidFill>
                <a:effectLst/>
                <a:uLnTx/>
                <a:uFillTx/>
                <a:latin typeface="Trebuchet MS"/>
                <a:ea typeface="Trebuchet MS"/>
                <a:cs typeface="Trebuchet MS"/>
                <a:sym typeface="Trebuchet MS"/>
              </a:endParaRPr>
            </a:p>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a:ln>
                    <a:noFill/>
                  </a:ln>
                  <a:solidFill>
                    <a:srgbClr val="FFFFFF"/>
                  </a:solidFill>
                  <a:effectLst/>
                  <a:uLnTx/>
                  <a:uFillTx/>
                  <a:latin typeface="Trebuchet MS"/>
                  <a:ea typeface="Trebuchet MS"/>
                  <a:cs typeface="Trebuchet MS"/>
                  <a:sym typeface="Trebuchet MS"/>
                </a:rPr>
                <a:t>(₦’Mn)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 name="Google Shape;562;p37">
              <a:extLst>
                <a:ext uri="{FF2B5EF4-FFF2-40B4-BE49-F238E27FC236}">
                  <a16:creationId xmlns:a16="http://schemas.microsoft.com/office/drawing/2014/main" id="{1DDB796C-631D-C690-8E09-A2445A9FC809}"/>
                </a:ext>
              </a:extLst>
            </p:cNvPr>
            <p:cNvSpPr txBox="1"/>
            <p:nvPr/>
          </p:nvSpPr>
          <p:spPr>
            <a:xfrm>
              <a:off x="4405686" y="665326"/>
              <a:ext cx="1445147" cy="193950"/>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4</a:t>
              </a:r>
              <a:r>
                <a:rPr kumimoji="0" lang="en" sz="900" b="1" i="0" u="none" strike="noStrike" kern="0" cap="small" spc="0" normalizeH="0" baseline="30000" noProof="0" dirty="0">
                  <a:ln>
                    <a:noFill/>
                  </a:ln>
                  <a:solidFill>
                    <a:srgbClr val="FFFFFF"/>
                  </a:solidFill>
                  <a:effectLst/>
                  <a:uLnTx/>
                  <a:uFillTx/>
                  <a:latin typeface="Trebuchet MS"/>
                  <a:ea typeface="Trebuchet MS"/>
                  <a:cs typeface="Trebuchet MS"/>
                  <a:sym typeface="Trebuchet MS"/>
                </a:rPr>
                <a:t>TH</a:t>
              </a: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 QUARTER Y2023</a:t>
              </a:r>
              <a:endParaRPr kumimoji="0"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26" name="Google Shape;573;p37">
              <a:extLst>
                <a:ext uri="{FF2B5EF4-FFF2-40B4-BE49-F238E27FC236}">
                  <a16:creationId xmlns:a16="http://schemas.microsoft.com/office/drawing/2014/main" id="{7477AA85-E82E-16DC-6FC6-E31609170BF5}"/>
                </a:ext>
              </a:extLst>
            </p:cNvPr>
            <p:cNvSpPr/>
            <p:nvPr/>
          </p:nvSpPr>
          <p:spPr>
            <a:xfrm>
              <a:off x="6332176" y="672213"/>
              <a:ext cx="2495700" cy="456300"/>
            </a:xfrm>
            <a:prstGeom prst="roundRect">
              <a:avLst>
                <a:gd name="adj" fmla="val 50000"/>
              </a:avLst>
            </a:prstGeom>
            <a:solidFill>
              <a:srgbClr val="004E66"/>
            </a:solidFill>
            <a:ln w="12700" cap="flat" cmpd="sng">
              <a:solidFill>
                <a:srgbClr val="638D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27" name="Google Shape;574;p37">
              <a:extLst>
                <a:ext uri="{FF2B5EF4-FFF2-40B4-BE49-F238E27FC236}">
                  <a16:creationId xmlns:a16="http://schemas.microsoft.com/office/drawing/2014/main" id="{472C517E-6547-6C72-2806-E6548C105624}"/>
                </a:ext>
              </a:extLst>
            </p:cNvPr>
            <p:cNvSpPr txBox="1"/>
            <p:nvPr/>
          </p:nvSpPr>
          <p:spPr>
            <a:xfrm>
              <a:off x="6401447" y="841861"/>
              <a:ext cx="952576"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Jan. – Dec.(₦’Mn)</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8" name="Google Shape;575;p37">
              <a:extLst>
                <a:ext uri="{FF2B5EF4-FFF2-40B4-BE49-F238E27FC236}">
                  <a16:creationId xmlns:a16="http://schemas.microsoft.com/office/drawing/2014/main" id="{D1FA03B4-8748-930F-4B25-4C4C0A22853C}"/>
                </a:ext>
              </a:extLst>
            </p:cNvPr>
            <p:cNvSpPr txBox="1"/>
            <p:nvPr/>
          </p:nvSpPr>
          <p:spPr>
            <a:xfrm>
              <a:off x="7283706" y="849172"/>
              <a:ext cx="973949"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Actual </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Jan. – Dec.(₦’Mn)</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9" name="Google Shape;576;p37">
              <a:extLst>
                <a:ext uri="{FF2B5EF4-FFF2-40B4-BE49-F238E27FC236}">
                  <a16:creationId xmlns:a16="http://schemas.microsoft.com/office/drawing/2014/main" id="{9F9D8A9E-736E-95C1-F213-4B563124B1B3}"/>
                </a:ext>
              </a:extLst>
            </p:cNvPr>
            <p:cNvSpPr txBox="1"/>
            <p:nvPr/>
          </p:nvSpPr>
          <p:spPr>
            <a:xfrm>
              <a:off x="8255711" y="849171"/>
              <a:ext cx="499200"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Perf.</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0" name="Google Shape;577;p37">
              <a:extLst>
                <a:ext uri="{FF2B5EF4-FFF2-40B4-BE49-F238E27FC236}">
                  <a16:creationId xmlns:a16="http://schemas.microsoft.com/office/drawing/2014/main" id="{E98C8C15-4FC1-EB1E-0E78-C115F54327E2}"/>
                </a:ext>
              </a:extLst>
            </p:cNvPr>
            <p:cNvSpPr txBox="1"/>
            <p:nvPr/>
          </p:nvSpPr>
          <p:spPr>
            <a:xfrm>
              <a:off x="6958661" y="671084"/>
              <a:ext cx="1228830" cy="193869"/>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CUMULATIVE Y2023</a:t>
              </a:r>
              <a:endParaRPr kumimoji="0"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endParaRPr>
            </a:p>
          </p:txBody>
        </p:sp>
        <p:cxnSp>
          <p:nvCxnSpPr>
            <p:cNvPr id="31" name="Straight Connector 30">
              <a:extLst>
                <a:ext uri="{FF2B5EF4-FFF2-40B4-BE49-F238E27FC236}">
                  <a16:creationId xmlns:a16="http://schemas.microsoft.com/office/drawing/2014/main" id="{001A5C3A-465A-BCA7-4F10-25A52F14158C}"/>
                </a:ext>
              </a:extLst>
            </p:cNvPr>
            <p:cNvCxnSpPr/>
            <p:nvPr/>
          </p:nvCxnSpPr>
          <p:spPr>
            <a:xfrm>
              <a:off x="3805037" y="850999"/>
              <a:ext cx="25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19109B-ED63-1E78-0407-378447784367}"/>
                </a:ext>
              </a:extLst>
            </p:cNvPr>
            <p:cNvCxnSpPr/>
            <p:nvPr/>
          </p:nvCxnSpPr>
          <p:spPr>
            <a:xfrm>
              <a:off x="6325913" y="854438"/>
              <a:ext cx="25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39"/>
          <p:cNvSpPr txBox="1">
            <a:spLocks noGrp="1"/>
          </p:cNvSpPr>
          <p:nvPr>
            <p:ph type="sldNum" idx="12"/>
          </p:nvPr>
        </p:nvSpPr>
        <p:spPr>
          <a:xfrm>
            <a:off x="8939180" y="4906769"/>
            <a:ext cx="300900" cy="1560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15</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aphicFrame>
        <p:nvGraphicFramePr>
          <p:cNvPr id="628" name="Google Shape;628;p39"/>
          <p:cNvGraphicFramePr/>
          <p:nvPr>
            <p:extLst>
              <p:ext uri="{D42A27DB-BD31-4B8C-83A1-F6EECF244321}">
                <p14:modId xmlns:p14="http://schemas.microsoft.com/office/powerpoint/2010/main" val="452851656"/>
              </p:ext>
            </p:extLst>
          </p:nvPr>
        </p:nvGraphicFramePr>
        <p:xfrm>
          <a:off x="246942" y="1034459"/>
          <a:ext cx="8668400" cy="4088641"/>
        </p:xfrm>
        <a:graphic>
          <a:graphicData uri="http://schemas.openxmlformats.org/drawingml/2006/table">
            <a:tbl>
              <a:tblPr firstRow="1" bandRow="1">
                <a:noFill/>
                <a:tableStyleId>{BE15051D-D3E4-46EC-9DCB-60B9829E794F}</a:tableStyleId>
              </a:tblPr>
              <a:tblGrid>
                <a:gridCol w="2510850">
                  <a:extLst>
                    <a:ext uri="{9D8B030D-6E8A-4147-A177-3AD203B41FA5}">
                      <a16:colId xmlns:a16="http://schemas.microsoft.com/office/drawing/2014/main" val="20000"/>
                    </a:ext>
                  </a:extLst>
                </a:gridCol>
                <a:gridCol w="1156592">
                  <a:extLst>
                    <a:ext uri="{9D8B030D-6E8A-4147-A177-3AD203B41FA5}">
                      <a16:colId xmlns:a16="http://schemas.microsoft.com/office/drawing/2014/main" val="20001"/>
                    </a:ext>
                  </a:extLst>
                </a:gridCol>
                <a:gridCol w="893483">
                  <a:extLst>
                    <a:ext uri="{9D8B030D-6E8A-4147-A177-3AD203B41FA5}">
                      <a16:colId xmlns:a16="http://schemas.microsoft.com/office/drawing/2014/main" val="20002"/>
                    </a:ext>
                  </a:extLst>
                </a:gridCol>
                <a:gridCol w="1091892">
                  <a:extLst>
                    <a:ext uri="{9D8B030D-6E8A-4147-A177-3AD203B41FA5}">
                      <a16:colId xmlns:a16="http://schemas.microsoft.com/office/drawing/2014/main" val="20003"/>
                    </a:ext>
                  </a:extLst>
                </a:gridCol>
                <a:gridCol w="586108">
                  <a:extLst>
                    <a:ext uri="{9D8B030D-6E8A-4147-A177-3AD203B41FA5}">
                      <a16:colId xmlns:a16="http://schemas.microsoft.com/office/drawing/2014/main" val="20004"/>
                    </a:ext>
                  </a:extLst>
                </a:gridCol>
                <a:gridCol w="1014100">
                  <a:extLst>
                    <a:ext uri="{9D8B030D-6E8A-4147-A177-3AD203B41FA5}">
                      <a16:colId xmlns:a16="http://schemas.microsoft.com/office/drawing/2014/main" val="20005"/>
                    </a:ext>
                  </a:extLst>
                </a:gridCol>
                <a:gridCol w="890075">
                  <a:extLst>
                    <a:ext uri="{9D8B030D-6E8A-4147-A177-3AD203B41FA5}">
                      <a16:colId xmlns:a16="http://schemas.microsoft.com/office/drawing/2014/main" val="20006"/>
                    </a:ext>
                  </a:extLst>
                </a:gridCol>
                <a:gridCol w="525300">
                  <a:extLst>
                    <a:ext uri="{9D8B030D-6E8A-4147-A177-3AD203B41FA5}">
                      <a16:colId xmlns:a16="http://schemas.microsoft.com/office/drawing/2014/main" val="20007"/>
                    </a:ext>
                  </a:extLst>
                </a:gridCol>
              </a:tblGrid>
              <a:tr h="176100">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11"/>
                      </a:pPr>
                      <a:r>
                        <a:rPr lang="en" sz="900" b="1" u="none" strike="noStrike" cap="none" dirty="0">
                          <a:solidFill>
                            <a:srgbClr val="262626"/>
                          </a:solidFill>
                          <a:latin typeface="Trebuchet MS"/>
                          <a:ea typeface="Trebuchet MS"/>
                          <a:cs typeface="Trebuchet MS"/>
                          <a:sym typeface="Trebuchet MS"/>
                        </a:rPr>
                        <a:t>SURPLUS/(DEFICIT) ON CRF</a:t>
                      </a:r>
                      <a:endParaRPr sz="1100" u="none" strike="noStrike" cap="none" dirty="0"/>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656,385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164,096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235,424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143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algn="r" fontAlgn="b"/>
                      <a:r>
                        <a:rPr lang="en-US" sz="900" b="1" i="0" u="none" strike="noStrike" cap="none" dirty="0">
                          <a:solidFill>
                            <a:srgbClr val="262626"/>
                          </a:solidFill>
                          <a:latin typeface="Trebuchet MS"/>
                          <a:sym typeface="Arial"/>
                        </a:rPr>
                        <a:t>        656,385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648,467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99</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0"/>
                  </a:ext>
                </a:extLst>
              </a:tr>
              <a:tr h="183300">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12"/>
                      </a:pPr>
                      <a:r>
                        <a:rPr lang="en" sz="900" b="1" u="none" strike="noStrike" cap="none">
                          <a:solidFill>
                            <a:srgbClr val="262626"/>
                          </a:solidFill>
                          <a:latin typeface="Trebuchet MS"/>
                          <a:ea typeface="Trebuchet MS"/>
                          <a:cs typeface="Trebuchet MS"/>
                          <a:sym typeface="Trebuchet MS"/>
                        </a:rPr>
                        <a:t>TOTAL CAPITAL EXPENDITURE</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1,006,796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251,699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336,777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134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26BA42"/>
                    </a:solidFill>
                  </a:tcPr>
                </a:tc>
                <a:tc>
                  <a:txBody>
                    <a:bodyPr/>
                    <a:lstStyle/>
                    <a:p>
                      <a:pPr algn="r" fontAlgn="b"/>
                      <a:r>
                        <a:rPr lang="en-US" sz="900" b="1" i="0" u="none" strike="noStrike" cap="none" dirty="0">
                          <a:solidFill>
                            <a:srgbClr val="262626"/>
                          </a:solidFill>
                          <a:latin typeface="Trebuchet MS"/>
                          <a:sym typeface="Arial"/>
                        </a:rPr>
                        <a:t>     1,006,796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950,298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94</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176100">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13"/>
                      </a:pPr>
                      <a:r>
                        <a:rPr lang="en" sz="900" b="1" u="none" strike="noStrike" cap="none">
                          <a:solidFill>
                            <a:srgbClr val="262626"/>
                          </a:solidFill>
                          <a:latin typeface="Trebuchet MS"/>
                          <a:ea typeface="Trebuchet MS"/>
                          <a:cs typeface="Trebuchet MS"/>
                          <a:sym typeface="Trebuchet MS"/>
                        </a:rPr>
                        <a:t>CAPITAL EXPENDITURE</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782,217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195,554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281,637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144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26BA42"/>
                    </a:solidFill>
                  </a:tcPr>
                </a:tc>
                <a:tc>
                  <a:txBody>
                    <a:bodyPr/>
                    <a:lstStyle/>
                    <a:p>
                      <a:pPr algn="r" fontAlgn="b"/>
                      <a:r>
                        <a:rPr lang="en-US" sz="900" b="1" i="0" u="none" strike="noStrike" cap="none" dirty="0">
                          <a:solidFill>
                            <a:srgbClr val="262626"/>
                          </a:solidFill>
                          <a:latin typeface="Trebuchet MS"/>
                          <a:sym typeface="Arial"/>
                        </a:rPr>
                        <a:t>        782,217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726,813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93</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2"/>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a:pPr>
                      <a:r>
                        <a:rPr lang="en" sz="900" b="0" u="none" strike="noStrike" cap="none">
                          <a:solidFill>
                            <a:srgbClr val="262626"/>
                          </a:solidFill>
                          <a:latin typeface="Trebuchet MS"/>
                          <a:ea typeface="Trebuchet MS"/>
                          <a:cs typeface="Trebuchet MS"/>
                          <a:sym typeface="Trebuchet MS"/>
                        </a:rPr>
                        <a:t>Core Capital Expenditure</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659,990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164,998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261,470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158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26BA42"/>
                    </a:solidFill>
                  </a:tcPr>
                </a:tc>
                <a:tc>
                  <a:txBody>
                    <a:bodyPr/>
                    <a:lstStyle/>
                    <a:p>
                      <a:pPr algn="r" fontAlgn="b"/>
                      <a:r>
                        <a:rPr lang="en-US" sz="900" b="1" i="0" u="none" strike="noStrike" cap="none" dirty="0">
                          <a:solidFill>
                            <a:srgbClr val="262626"/>
                          </a:solidFill>
                          <a:latin typeface="Trebuchet MS"/>
                          <a:sym typeface="Arial"/>
                        </a:rPr>
                        <a:t>659,990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ea typeface="Calibri"/>
                          <a:cs typeface="Calibri"/>
                          <a:sym typeface="Arial"/>
                        </a:rPr>
                        <a:t>      687,090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104</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3"/>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2"/>
                      </a:pPr>
                      <a:r>
                        <a:rPr lang="en" sz="900" b="0" u="none" strike="noStrike" cap="none">
                          <a:solidFill>
                            <a:srgbClr val="262626"/>
                          </a:solidFill>
                          <a:latin typeface="Trebuchet MS"/>
                          <a:ea typeface="Trebuchet MS"/>
                          <a:cs typeface="Trebuchet MS"/>
                          <a:sym typeface="Trebuchet MS"/>
                        </a:rPr>
                        <a:t>Capital Development (Dedicated)</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40,836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10,209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3,112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30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40,836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ea typeface="Calibri"/>
                          <a:cs typeface="Calibri"/>
                          <a:sym typeface="Arial"/>
                        </a:rPr>
                        <a:t>        18,384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45</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4"/>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3"/>
                      </a:pPr>
                      <a:r>
                        <a:rPr lang="en" sz="900" b="0" u="none" strike="noStrike" cap="none">
                          <a:solidFill>
                            <a:srgbClr val="262626"/>
                          </a:solidFill>
                          <a:latin typeface="Trebuchet MS"/>
                          <a:ea typeface="Trebuchet MS"/>
                          <a:cs typeface="Trebuchet MS"/>
                          <a:sym typeface="Trebuchet MS"/>
                        </a:rPr>
                        <a:t>Grants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sym typeface="Arial"/>
                        </a:rPr>
                        <a:t>51,882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12,970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3,058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24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a:solidFill>
                            <a:srgbClr val="262626"/>
                          </a:solidFill>
                          <a:latin typeface="Trebuchet MS"/>
                          <a:sym typeface="Arial"/>
                        </a:rPr>
                        <a:t>51,882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ea typeface="Calibri"/>
                          <a:cs typeface="Calibri"/>
                          <a:sym typeface="Arial"/>
                        </a:rPr>
                        <a:t>          5,530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11</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5"/>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4"/>
                      </a:pPr>
                      <a:r>
                        <a:rPr lang="en" sz="900" b="0" u="none" strike="noStrike" cap="none">
                          <a:solidFill>
                            <a:srgbClr val="262626"/>
                          </a:solidFill>
                          <a:latin typeface="Trebuchet MS"/>
                          <a:ea typeface="Trebuchet MS"/>
                          <a:cs typeface="Trebuchet MS"/>
                          <a:sym typeface="Trebuchet MS"/>
                        </a:rPr>
                        <a:t>Counterpart Fund</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7,500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1,875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7,500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0</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6"/>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5"/>
                      </a:pPr>
                      <a:r>
                        <a:rPr lang="en" sz="900" b="0" u="none" strike="noStrike" cap="none">
                          <a:solidFill>
                            <a:srgbClr val="262626"/>
                          </a:solidFill>
                          <a:latin typeface="Trebuchet MS"/>
                          <a:ea typeface="Trebuchet MS"/>
                          <a:cs typeface="Trebuchet MS"/>
                          <a:sym typeface="Trebuchet MS"/>
                        </a:rPr>
                        <a:t>Special Expenditure</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sym typeface="Arial"/>
                        </a:rPr>
                        <a:t>11,868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2,967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7,627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257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algn="r" fontAlgn="b"/>
                      <a:r>
                        <a:rPr lang="en-US" sz="900" b="1" i="0" u="none" strike="noStrike" cap="none">
                          <a:solidFill>
                            <a:srgbClr val="262626"/>
                          </a:solidFill>
                          <a:latin typeface="Trebuchet MS"/>
                          <a:sym typeface="Arial"/>
                        </a:rPr>
                        <a:t>11,868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ea typeface="Calibri"/>
                          <a:cs typeface="Calibri"/>
                          <a:sym typeface="Arial"/>
                        </a:rPr>
                        <a:t>          9,042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76</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07"/>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6"/>
                      </a:pPr>
                      <a:r>
                        <a:rPr lang="en" sz="900" b="0" u="none" strike="noStrike" cap="none">
                          <a:solidFill>
                            <a:srgbClr val="262626"/>
                          </a:solidFill>
                          <a:latin typeface="Trebuchet MS"/>
                          <a:ea typeface="Trebuchet MS"/>
                          <a:cs typeface="Trebuchet MS"/>
                          <a:sym typeface="Trebuchet MS"/>
                        </a:rPr>
                        <a:t>Special Expenditure  (Others)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0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8"/>
                  </a:ext>
                </a:extLst>
              </a:tr>
              <a:tr h="16605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7"/>
                      </a:pPr>
                      <a:r>
                        <a:rPr lang="en" sz="900" b="0" u="none" strike="noStrike" cap="none">
                          <a:solidFill>
                            <a:srgbClr val="262626"/>
                          </a:solidFill>
                          <a:latin typeface="Trebuchet MS"/>
                          <a:ea typeface="Trebuchet MS"/>
                          <a:cs typeface="Trebuchet MS"/>
                          <a:sym typeface="Trebuchet MS"/>
                        </a:rPr>
                        <a:t>Risk Retention Fund</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90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23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90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0</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9"/>
                  </a:ext>
                </a:extLst>
              </a:tr>
              <a:tr h="217291">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8"/>
                      </a:pPr>
                      <a:r>
                        <a:rPr lang="en" sz="900" b="0" u="none" strike="noStrike" cap="none">
                          <a:solidFill>
                            <a:srgbClr val="262626"/>
                          </a:solidFill>
                          <a:latin typeface="Trebuchet MS"/>
                          <a:ea typeface="Trebuchet MS"/>
                          <a:cs typeface="Trebuchet MS"/>
                          <a:sym typeface="Trebuchet MS"/>
                        </a:rPr>
                        <a:t>Staff Housing Fund</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100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25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100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0</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10"/>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9"/>
                      </a:pPr>
                      <a:r>
                        <a:rPr lang="en" sz="900" b="0" u="none" strike="noStrike" cap="none">
                          <a:solidFill>
                            <a:srgbClr val="262626"/>
                          </a:solidFill>
                          <a:latin typeface="Trebuchet MS"/>
                          <a:ea typeface="Trebuchet MS"/>
                          <a:cs typeface="Trebuchet MS"/>
                          <a:sym typeface="Trebuchet MS"/>
                        </a:rPr>
                        <a:t>Contingency Reserve</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9,951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2,488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6,369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256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algn="r" fontAlgn="b"/>
                      <a:r>
                        <a:rPr lang="en-US" sz="900" b="1" i="0" u="none" strike="noStrike" cap="none" dirty="0">
                          <a:solidFill>
                            <a:srgbClr val="262626"/>
                          </a:solidFill>
                          <a:latin typeface="Trebuchet MS"/>
                          <a:sym typeface="Arial"/>
                        </a:rPr>
                        <a:t>9,951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6,766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68</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11"/>
                  </a:ext>
                </a:extLst>
              </a:tr>
              <a:tr h="176100">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14"/>
                      </a:pPr>
                      <a:r>
                        <a:rPr lang="en" sz="900" b="1" u="none" strike="noStrike" cap="none">
                          <a:solidFill>
                            <a:srgbClr val="262626"/>
                          </a:solidFill>
                          <a:latin typeface="Trebuchet MS"/>
                          <a:ea typeface="Trebuchet MS"/>
                          <a:cs typeface="Trebuchet MS"/>
                          <a:sym typeface="Trebuchet MS"/>
                        </a:rPr>
                        <a:t>REPAYMENTS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224,579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56,145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55,140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98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algn="r" fontAlgn="b"/>
                      <a:r>
                        <a:rPr lang="en-US" sz="900" b="1" i="0" u="none" strike="noStrike" cap="none" dirty="0">
                          <a:solidFill>
                            <a:srgbClr val="262626"/>
                          </a:solidFill>
                          <a:latin typeface="Trebuchet MS"/>
                          <a:sym typeface="Arial"/>
                        </a:rPr>
                        <a:t>        224,579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223,485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100</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12"/>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a:pPr>
                      <a:r>
                        <a:rPr lang="en" sz="900" b="0" u="none" strike="noStrike" cap="none">
                          <a:solidFill>
                            <a:srgbClr val="262626"/>
                          </a:solidFill>
                          <a:latin typeface="Trebuchet MS"/>
                          <a:ea typeface="Trebuchet MS"/>
                          <a:cs typeface="Trebuchet MS"/>
                          <a:sym typeface="Trebuchet MS"/>
                        </a:rPr>
                        <a:t>External Loans (Principal Repay.)</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24,766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6,192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1,376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22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24,766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ea typeface="Calibri"/>
                          <a:cs typeface="Calibri"/>
                          <a:sym typeface="Arial"/>
                        </a:rPr>
                        <a:t>        23,792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96</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13"/>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2"/>
                      </a:pPr>
                      <a:r>
                        <a:rPr lang="en" sz="900" b="0" u="none" strike="noStrike" cap="none">
                          <a:solidFill>
                            <a:srgbClr val="262626"/>
                          </a:solidFill>
                          <a:latin typeface="Trebuchet MS"/>
                          <a:ea typeface="Trebuchet MS"/>
                          <a:cs typeface="Trebuchet MS"/>
                          <a:sym typeface="Trebuchet MS"/>
                        </a:rPr>
                        <a:t>Internal Loan (Principal Repay.)</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120,808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30,202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41,119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136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algn="r" fontAlgn="b"/>
                      <a:r>
                        <a:rPr lang="en-US" sz="900" b="1" i="0" u="none" strike="noStrike" cap="none" dirty="0">
                          <a:solidFill>
                            <a:srgbClr val="262626"/>
                          </a:solidFill>
                          <a:latin typeface="Trebuchet MS"/>
                          <a:sym typeface="Arial"/>
                        </a:rPr>
                        <a:t>120,808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ea typeface="Calibri"/>
                          <a:cs typeface="Calibri"/>
                          <a:sym typeface="Arial"/>
                        </a:rPr>
                        <a:t>      141,175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117</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14"/>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3"/>
                      </a:pPr>
                      <a:r>
                        <a:rPr lang="en" sz="900" b="0" u="none" strike="noStrike" cap="none">
                          <a:solidFill>
                            <a:srgbClr val="262626"/>
                          </a:solidFill>
                          <a:latin typeface="Trebuchet MS"/>
                          <a:ea typeface="Trebuchet MS"/>
                          <a:cs typeface="Trebuchet MS"/>
                          <a:sym typeface="Trebuchet MS"/>
                        </a:rPr>
                        <a:t>Bond Issuance Repayment</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0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algn="r" fontAlgn="b"/>
                      <a:r>
                        <a:rPr lang="en-US" sz="900" b="1" i="0" u="none" strike="noStrike" cap="none" dirty="0">
                          <a:solidFill>
                            <a:srgbClr val="262626"/>
                          </a:solidFill>
                          <a:latin typeface="Trebuchet MS"/>
                          <a:sym typeface="Arial"/>
                        </a:rPr>
                        <a:t>0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ea typeface="Calibri"/>
                          <a:cs typeface="Calibri"/>
                          <a:sym typeface="Arial"/>
                        </a:rPr>
                        <a:t>                -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ea typeface="Calibri"/>
                          <a:cs typeface="Calibri"/>
                          <a:sym typeface="Arial"/>
                        </a:rPr>
                        <a:t>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15"/>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romanLcPeriod" startAt="4"/>
                      </a:pPr>
                      <a:r>
                        <a:rPr lang="en" sz="900" b="0" u="none" strike="noStrike" cap="none">
                          <a:solidFill>
                            <a:srgbClr val="262626"/>
                          </a:solidFill>
                          <a:latin typeface="Trebuchet MS"/>
                          <a:ea typeface="Trebuchet MS"/>
                          <a:cs typeface="Trebuchet MS"/>
                          <a:sym typeface="Trebuchet MS"/>
                        </a:rPr>
                        <a:t>Consolidated Service Account</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79,004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19,751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ea typeface="Calibri"/>
                          <a:cs typeface="Calibri"/>
                          <a:sym typeface="Arial"/>
                        </a:rPr>
                        <a:t>        12,645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        64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FC000"/>
                    </a:solidFill>
                  </a:tcPr>
                </a:tc>
                <a:tc>
                  <a:txBody>
                    <a:bodyPr/>
                    <a:lstStyle/>
                    <a:p>
                      <a:pPr algn="r" fontAlgn="b"/>
                      <a:r>
                        <a:rPr lang="en-US" sz="900" b="1" i="0" u="none" strike="noStrike" cap="none" dirty="0">
                          <a:solidFill>
                            <a:srgbClr val="262626"/>
                          </a:solidFill>
                          <a:latin typeface="Trebuchet MS"/>
                          <a:sym typeface="Arial"/>
                        </a:rPr>
                        <a:t>79,004 </a:t>
                      </a:r>
                    </a:p>
                  </a:txBody>
                  <a:tcPr marL="7620" marR="7620" marT="762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ea typeface="Calibri"/>
                          <a:cs typeface="Calibri"/>
                          <a:sym typeface="Arial"/>
                        </a:rPr>
                        <a:t>        58,517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ea typeface="Calibri"/>
                          <a:cs typeface="Calibri"/>
                          <a:sym typeface="Arial"/>
                        </a:rPr>
                        <a:t>74</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16"/>
                  </a:ext>
                </a:extLst>
              </a:tr>
              <a:tr h="176100">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15"/>
                      </a:pPr>
                      <a:r>
                        <a:rPr lang="en" sz="900" b="1" u="none" strike="noStrike" cap="none">
                          <a:solidFill>
                            <a:srgbClr val="262626"/>
                          </a:solidFill>
                          <a:latin typeface="Trebuchet MS"/>
                          <a:ea typeface="Trebuchet MS"/>
                          <a:cs typeface="Trebuchet MS"/>
                          <a:sym typeface="Trebuchet MS"/>
                        </a:rPr>
                        <a:t>TOTAL EXPENDITURE BUDGET SIZE</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1,768,014 </a:t>
                      </a:r>
                      <a:endParaRPr sz="900" b="1" i="0" u="none" strike="noStrike" cap="none" dirty="0">
                        <a:solidFill>
                          <a:srgbClr val="262626"/>
                        </a:solidFill>
                        <a:latin typeface="Trebuchet MS"/>
                        <a:sym typeface="Arial"/>
                      </a:endParaRPr>
                    </a:p>
                  </a:txBody>
                  <a:tcPr marL="5725" marR="5725" marT="57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442,004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488,916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111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26BA42"/>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1,768,014 </a:t>
                      </a:r>
                      <a:endParaRPr sz="900" b="1" i="0" u="none" strike="noStrike" cap="none" dirty="0">
                        <a:solidFill>
                          <a:srgbClr val="262626"/>
                        </a:solidFill>
                        <a:latin typeface="Trebuchet MS"/>
                        <a:sym typeface="Arial"/>
                      </a:endParaRPr>
                    </a:p>
                  </a:txBody>
                  <a:tcPr marL="5725" marR="5725" marT="5725"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1,521,497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86</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17"/>
                  </a:ext>
                </a:extLst>
              </a:tr>
              <a:tr h="176100">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16"/>
                      </a:pPr>
                      <a:r>
                        <a:rPr lang="en" sz="900" b="1" u="none" strike="noStrike" cap="none">
                          <a:solidFill>
                            <a:srgbClr val="262626"/>
                          </a:solidFill>
                          <a:latin typeface="Trebuchet MS"/>
                          <a:ea typeface="Trebuchet MS"/>
                          <a:cs typeface="Trebuchet MS"/>
                          <a:sym typeface="Trebuchet MS"/>
                        </a:rPr>
                        <a:t>FINANCING SURPLUS /(DEFICIT)</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dirty="0">
                        <a:solidFill>
                          <a:srgbClr val="262626"/>
                        </a:solidFill>
                        <a:latin typeface="Trebuchet MS"/>
                        <a:ea typeface="Trebuchet MS"/>
                        <a:cs typeface="Trebuchet MS"/>
                        <a:sym typeface="Trebuchet MS"/>
                      </a:endParaRPr>
                    </a:p>
                  </a:txBody>
                  <a:tcPr marL="2850" marR="2850" marT="2850" marB="2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u="none" strike="noStrike" cap="none">
                        <a:solidFill>
                          <a:srgbClr val="262626"/>
                        </a:solidFill>
                        <a:latin typeface="Trebuchet MS"/>
                        <a:ea typeface="Trebuchet MS"/>
                        <a:cs typeface="Trebuchet MS"/>
                        <a:sym typeface="Trebuchet MS"/>
                      </a:endParaRPr>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lang="en-US" sz="900" b="0" u="none" strike="noStrike" cap="none" dirty="0">
                        <a:solidFill>
                          <a:srgbClr val="262626"/>
                        </a:solidFill>
                        <a:latin typeface="Trebuchet MS"/>
                        <a:ea typeface="Trebuchet MS"/>
                        <a:cs typeface="Trebuchet MS"/>
                        <a:sym typeface="Trebuchet MS"/>
                      </a:endParaRPr>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lang="en-US" sz="900" b="0" u="none" strike="noStrike" cap="none" dirty="0">
                        <a:solidFill>
                          <a:srgbClr val="262626"/>
                        </a:solidFill>
                        <a:latin typeface="Trebuchet MS"/>
                        <a:ea typeface="Trebuchet MS"/>
                        <a:cs typeface="Trebuchet MS"/>
                        <a:sym typeface="Trebuchet MS"/>
                      </a:endParaRPr>
                    </a:p>
                  </a:txBody>
                  <a:tcPr marL="7150" marR="7150" marT="715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b="1" i="0" u="none" strike="noStrike" cap="none" dirty="0">
                        <a:solidFill>
                          <a:srgbClr val="262626"/>
                        </a:solidFill>
                        <a:latin typeface="Trebuchet MS"/>
                        <a:ea typeface="Trebuchet MS"/>
                        <a:cs typeface="Trebuchet MS"/>
                        <a:sym typeface="Trebuchet MS"/>
                      </a:endParaRPr>
                    </a:p>
                  </a:txBody>
                  <a:tcPr marL="2850" marR="2850" marT="2850" marB="2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lang="en-US" sz="900" b="0" u="none" strike="noStrike" cap="none">
                        <a:solidFill>
                          <a:srgbClr val="262626"/>
                        </a:solidFill>
                        <a:latin typeface="Trebuchet MS"/>
                        <a:ea typeface="Trebuchet MS"/>
                        <a:cs typeface="Trebuchet MS"/>
                        <a:sym typeface="Trebuchet MS"/>
                      </a:endParaRPr>
                    </a:p>
                  </a:txBody>
                  <a:tcPr marL="7150" marR="7150" marT="715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lang="en-US" sz="900" b="0" u="none" strike="noStrike" cap="none" dirty="0">
                        <a:solidFill>
                          <a:srgbClr val="262626"/>
                        </a:solidFill>
                        <a:latin typeface="Trebuchet MS"/>
                        <a:ea typeface="Trebuchet MS"/>
                        <a:cs typeface="Trebuchet MS"/>
                        <a:sym typeface="Trebuchet MS"/>
                      </a:endParaRPr>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18"/>
                  </a:ext>
                </a:extLst>
              </a:tr>
              <a:tr h="176100">
                <a:tc>
                  <a:txBody>
                    <a:bodyPr/>
                    <a:lstStyle/>
                    <a:p>
                      <a:pPr marL="368300" marR="0" lvl="0" indent="-298450" algn="l" rtl="0">
                        <a:lnSpc>
                          <a:spcPct val="100000"/>
                        </a:lnSpc>
                        <a:spcBef>
                          <a:spcPts val="0"/>
                        </a:spcBef>
                        <a:spcAft>
                          <a:spcPts val="0"/>
                        </a:spcAft>
                        <a:buClr>
                          <a:srgbClr val="262626"/>
                        </a:buClr>
                        <a:buSzPts val="900"/>
                        <a:buFont typeface="Trebuchet MS"/>
                        <a:buAutoNum type="alphaUcPeriod" startAt="17"/>
                      </a:pPr>
                      <a:r>
                        <a:rPr lang="en" sz="900" b="1" u="none" strike="noStrike" cap="none">
                          <a:solidFill>
                            <a:srgbClr val="262626"/>
                          </a:solidFill>
                          <a:latin typeface="Trebuchet MS"/>
                          <a:ea typeface="Trebuchet MS"/>
                          <a:cs typeface="Trebuchet MS"/>
                          <a:sym typeface="Trebuchet MS"/>
                        </a:rPr>
                        <a:t>DEFICIT FUNDING SOURCES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350,411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87,603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173,638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a:solidFill>
                            <a:srgbClr val="262626"/>
                          </a:solidFill>
                          <a:latin typeface="Trebuchet MS"/>
                          <a:sym typeface="Arial"/>
                        </a:rPr>
                        <a:t>      198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26BA42"/>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350,411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373,668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107</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19"/>
                  </a:ext>
                </a:extLst>
              </a:tr>
              <a:tr h="176100">
                <a:tc>
                  <a:txBody>
                    <a:bodyPr/>
                    <a:lstStyle/>
                    <a:p>
                      <a:pPr marL="647700" marR="0" lvl="0" indent="-298450" algn="l" rtl="0">
                        <a:lnSpc>
                          <a:spcPct val="100000"/>
                        </a:lnSpc>
                        <a:spcBef>
                          <a:spcPts val="0"/>
                        </a:spcBef>
                        <a:spcAft>
                          <a:spcPts val="0"/>
                        </a:spcAft>
                        <a:buClr>
                          <a:srgbClr val="262626"/>
                        </a:buClr>
                        <a:buSzPts val="900"/>
                        <a:buFont typeface="Trebuchet MS"/>
                        <a:buAutoNum type="alphaLcPeriod"/>
                      </a:pPr>
                      <a:r>
                        <a:rPr lang="en" sz="900" b="0" u="none" strike="noStrike" cap="none">
                          <a:solidFill>
                            <a:srgbClr val="262626"/>
                          </a:solidFill>
                          <a:latin typeface="Trebuchet MS"/>
                          <a:ea typeface="Trebuchet MS"/>
                          <a:cs typeface="Trebuchet MS"/>
                          <a:sym typeface="Trebuchet MS"/>
                        </a:rPr>
                        <a:t>External Loans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dirty="0">
                          <a:solidFill>
                            <a:srgbClr val="262626"/>
                          </a:solidFill>
                          <a:latin typeface="Trebuchet MS"/>
                          <a:ea typeface="Trebuchet MS"/>
                          <a:cs typeface="Trebuchet MS"/>
                          <a:sym typeface="Trebuchet MS"/>
                        </a:rPr>
                        <a:t>            14,958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dirty="0">
                          <a:solidFill>
                            <a:srgbClr val="262626"/>
                          </a:solidFill>
                          <a:latin typeface="Trebuchet MS"/>
                          <a:ea typeface="Trebuchet MS"/>
                          <a:cs typeface="Trebuchet MS"/>
                          <a:sym typeface="Trebuchet MS"/>
                        </a:rPr>
                        <a:t>         3,739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4,450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119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dirty="0">
                          <a:solidFill>
                            <a:srgbClr val="262626"/>
                          </a:solidFill>
                          <a:latin typeface="Trebuchet MS"/>
                          <a:ea typeface="Trebuchet MS"/>
                          <a:cs typeface="Trebuchet MS"/>
                          <a:sym typeface="Trebuchet MS"/>
                        </a:rPr>
                        <a:t>            14,958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a:solidFill>
                            <a:srgbClr val="262626"/>
                          </a:solidFill>
                          <a:latin typeface="Trebuchet MS"/>
                          <a:sym typeface="Arial"/>
                        </a:rPr>
                        <a:t>          6,480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43</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20"/>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alphaLcPeriod" startAt="2"/>
                      </a:pPr>
                      <a:r>
                        <a:rPr lang="en" sz="900" b="0" u="none" strike="noStrike" cap="none">
                          <a:solidFill>
                            <a:srgbClr val="262626"/>
                          </a:solidFill>
                          <a:latin typeface="Trebuchet MS"/>
                          <a:ea typeface="Trebuchet MS"/>
                          <a:cs typeface="Trebuchet MS"/>
                          <a:sym typeface="Trebuchet MS"/>
                        </a:rPr>
                        <a:t>Internal Loans </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dirty="0">
                          <a:solidFill>
                            <a:srgbClr val="262626"/>
                          </a:solidFill>
                          <a:latin typeface="Trebuchet MS"/>
                          <a:ea typeface="Trebuchet MS"/>
                          <a:cs typeface="Trebuchet MS"/>
                          <a:sym typeface="Trebuchet MS"/>
                        </a:rPr>
                        <a:t>          235,453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dirty="0">
                          <a:solidFill>
                            <a:srgbClr val="262626"/>
                          </a:solidFill>
                          <a:latin typeface="Trebuchet MS"/>
                          <a:ea typeface="Trebuchet MS"/>
                          <a:cs typeface="Trebuchet MS"/>
                          <a:sym typeface="Trebuchet MS"/>
                        </a:rPr>
                        <a:t>       58,863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169,189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287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235,453 </a:t>
                      </a:r>
                      <a:endParaRPr sz="900" b="1" i="0" u="none" strike="noStrike" cap="none" dirty="0">
                        <a:solidFill>
                          <a:srgbClr val="262626"/>
                        </a:solidFill>
                        <a:latin typeface="Trebuchet MS"/>
                        <a:sym typeface="Arial"/>
                      </a:endParaRPr>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fontAlgn="b"/>
                      <a:r>
                        <a:rPr lang="en-US" sz="900" b="1" i="0" u="none" strike="noStrike" cap="none" dirty="0">
                          <a:solidFill>
                            <a:srgbClr val="262626"/>
                          </a:solidFill>
                          <a:latin typeface="Trebuchet MS"/>
                          <a:sym typeface="Arial"/>
                        </a:rPr>
                        <a:t>      232,189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99</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21"/>
                  </a:ext>
                </a:extLst>
              </a:tr>
              <a:tr h="176100">
                <a:tc>
                  <a:txBody>
                    <a:bodyPr/>
                    <a:lstStyle/>
                    <a:p>
                      <a:pPr marL="685800" marR="0" lvl="0" indent="-298450" algn="l" rtl="0">
                        <a:lnSpc>
                          <a:spcPct val="100000"/>
                        </a:lnSpc>
                        <a:spcBef>
                          <a:spcPts val="0"/>
                        </a:spcBef>
                        <a:spcAft>
                          <a:spcPts val="0"/>
                        </a:spcAft>
                        <a:buClr>
                          <a:srgbClr val="262626"/>
                        </a:buClr>
                        <a:buSzPts val="900"/>
                        <a:buFont typeface="Trebuchet MS"/>
                        <a:buAutoNum type="alphaLcPeriod" startAt="2"/>
                      </a:pPr>
                      <a:r>
                        <a:rPr lang="en" sz="900" b="0" u="none" strike="noStrike" cap="none">
                          <a:solidFill>
                            <a:srgbClr val="262626"/>
                          </a:solidFill>
                          <a:latin typeface="Trebuchet MS"/>
                          <a:ea typeface="Trebuchet MS"/>
                          <a:cs typeface="Trebuchet MS"/>
                          <a:sym typeface="Trebuchet MS"/>
                        </a:rPr>
                        <a:t>Bond Issuance</a:t>
                      </a:r>
                      <a:endParaRPr sz="900" b="0" u="none" strike="noStrike" cap="none">
                        <a:solidFill>
                          <a:srgbClr val="262626"/>
                        </a:solidFill>
                        <a:latin typeface="Trebuchet MS"/>
                        <a:ea typeface="Trebuchet MS"/>
                        <a:cs typeface="Trebuchet MS"/>
                        <a:sym typeface="Trebuchet MS"/>
                      </a:endParaRPr>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dirty="0">
                          <a:solidFill>
                            <a:srgbClr val="262626"/>
                          </a:solidFill>
                          <a:latin typeface="Trebuchet MS"/>
                          <a:ea typeface="Trebuchet MS"/>
                          <a:cs typeface="Trebuchet MS"/>
                          <a:sym typeface="Trebuchet MS"/>
                        </a:rPr>
                        <a:t>          100,000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a:solidFill>
                            <a:srgbClr val="262626"/>
                          </a:solidFill>
                          <a:latin typeface="Trebuchet MS"/>
                          <a:ea typeface="Trebuchet MS"/>
                          <a:cs typeface="Trebuchet MS"/>
                          <a:sym typeface="Trebuchet MS"/>
                        </a:rPr>
                        <a:t>       25,000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   </a:t>
                      </a:r>
                    </a:p>
                  </a:txBody>
                  <a:tcPr marL="7620" marR="7620" marT="7620"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0" u="none" strike="noStrike" cap="none" dirty="0">
                          <a:solidFill>
                            <a:srgbClr val="262626"/>
                          </a:solidFill>
                          <a:latin typeface="Trebuchet MS"/>
                          <a:ea typeface="Trebuchet MS"/>
                          <a:cs typeface="Trebuchet MS"/>
                          <a:sym typeface="Trebuchet MS"/>
                        </a:rPr>
                        <a:t>          100,000 </a:t>
                      </a:r>
                      <a:endParaRPr sz="1100" u="none" strike="noStrike" cap="none" dirty="0"/>
                    </a:p>
                  </a:txBody>
                  <a:tcPr marL="5725" marR="5725" marT="572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R="0" algn="r" rtl="0" fontAlgn="b">
                        <a:lnSpc>
                          <a:spcPct val="100000"/>
                        </a:lnSpc>
                        <a:spcBef>
                          <a:spcPts val="0"/>
                        </a:spcBef>
                        <a:spcAft>
                          <a:spcPts val="0"/>
                        </a:spcAft>
                        <a:buClr>
                          <a:srgbClr val="000000"/>
                        </a:buClr>
                        <a:buFont typeface="Arial"/>
                      </a:pPr>
                      <a:r>
                        <a:rPr lang="en-US" sz="900" b="1" i="0" u="none" strike="noStrike" cap="none" dirty="0">
                          <a:solidFill>
                            <a:srgbClr val="262626"/>
                          </a:solidFill>
                          <a:latin typeface="Trebuchet MS"/>
                          <a:ea typeface="Calibri"/>
                          <a:cs typeface="Calibri"/>
                          <a:sym typeface="Arial"/>
                        </a:rPr>
                        <a:t>      135,000 </a:t>
                      </a:r>
                    </a:p>
                  </a:txBody>
                  <a:tcPr marL="7620" marR="7620" marT="7620" marB="0" anchor="b">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R="0" algn="r" rtl="0" fontAlgn="b">
                        <a:lnSpc>
                          <a:spcPct val="100000"/>
                        </a:lnSpc>
                        <a:spcBef>
                          <a:spcPts val="0"/>
                        </a:spcBef>
                        <a:spcAft>
                          <a:spcPts val="0"/>
                        </a:spcAft>
                        <a:buClr>
                          <a:srgbClr val="000000"/>
                        </a:buClr>
                        <a:buFont typeface="Arial"/>
                      </a:pPr>
                      <a:r>
                        <a:rPr lang="en-US" sz="900" b="1" i="0" u="none" strike="noStrike" cap="none" dirty="0">
                          <a:solidFill>
                            <a:srgbClr val="262626"/>
                          </a:solidFill>
                          <a:latin typeface="Trebuchet MS"/>
                          <a:ea typeface="Calibri"/>
                          <a:cs typeface="Calibri"/>
                          <a:sym typeface="Arial"/>
                        </a:rPr>
                        <a:t>135</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22"/>
                  </a:ext>
                </a:extLst>
              </a:tr>
            </a:tbl>
          </a:graphicData>
        </a:graphic>
      </p:graphicFrame>
      <p:grpSp>
        <p:nvGrpSpPr>
          <p:cNvPr id="2" name="Group 1">
            <a:extLst>
              <a:ext uri="{FF2B5EF4-FFF2-40B4-BE49-F238E27FC236}">
                <a16:creationId xmlns:a16="http://schemas.microsoft.com/office/drawing/2014/main" id="{9ADC6137-A98F-31E9-8C4B-ED6F4CD76F13}"/>
              </a:ext>
            </a:extLst>
          </p:cNvPr>
          <p:cNvGrpSpPr/>
          <p:nvPr/>
        </p:nvGrpSpPr>
        <p:grpSpPr>
          <a:xfrm>
            <a:off x="0" y="541"/>
            <a:ext cx="9144000" cy="630869"/>
            <a:chOff x="0" y="541"/>
            <a:chExt cx="9144000" cy="630869"/>
          </a:xfrm>
        </p:grpSpPr>
        <p:grpSp>
          <p:nvGrpSpPr>
            <p:cNvPr id="3" name="Google Shape;300;p30">
              <a:extLst>
                <a:ext uri="{FF2B5EF4-FFF2-40B4-BE49-F238E27FC236}">
                  <a16:creationId xmlns:a16="http://schemas.microsoft.com/office/drawing/2014/main" id="{44134F66-5E02-9FE1-188D-22B9FABCB142}"/>
                </a:ext>
              </a:extLst>
            </p:cNvPr>
            <p:cNvGrpSpPr/>
            <p:nvPr/>
          </p:nvGrpSpPr>
          <p:grpSpPr>
            <a:xfrm>
              <a:off x="0" y="541"/>
              <a:ext cx="9144000" cy="518622"/>
              <a:chOff x="0" y="721"/>
              <a:chExt cx="12192000" cy="691496"/>
            </a:xfrm>
          </p:grpSpPr>
          <p:sp>
            <p:nvSpPr>
              <p:cNvPr id="9" name="Google Shape;301;p30">
                <a:extLst>
                  <a:ext uri="{FF2B5EF4-FFF2-40B4-BE49-F238E27FC236}">
                    <a16:creationId xmlns:a16="http://schemas.microsoft.com/office/drawing/2014/main" id="{8206FD07-E761-1C83-311A-B66C089B125B}"/>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0" name="Google Shape;302;p30">
                <a:extLst>
                  <a:ext uri="{FF2B5EF4-FFF2-40B4-BE49-F238E27FC236}">
                    <a16:creationId xmlns:a16="http://schemas.microsoft.com/office/drawing/2014/main" id="{89C6968A-8A4A-378D-83A9-5B23197DC4DC}"/>
                  </a:ext>
                </a:extLst>
              </p:cNvPr>
              <p:cNvSpPr/>
              <p:nvPr/>
            </p:nvSpPr>
            <p:spPr>
              <a:xfrm>
                <a:off x="1933996" y="70389"/>
                <a:ext cx="5686084"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11" name="Google Shape;303;p30">
                <a:extLst>
                  <a:ext uri="{FF2B5EF4-FFF2-40B4-BE49-F238E27FC236}">
                    <a16:creationId xmlns:a16="http://schemas.microsoft.com/office/drawing/2014/main" id="{40573D1A-FA0E-1AE9-81E9-1B83C4BD18B6}"/>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2" name="Google Shape;304;p30">
                <a:extLst>
                  <a:ext uri="{FF2B5EF4-FFF2-40B4-BE49-F238E27FC236}">
                    <a16:creationId xmlns:a16="http://schemas.microsoft.com/office/drawing/2014/main" id="{B6B65A06-FCD3-80C4-48A9-07A5E83C0A6B}"/>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4" name="Google Shape;309;p30">
              <a:extLst>
                <a:ext uri="{FF2B5EF4-FFF2-40B4-BE49-F238E27FC236}">
                  <a16:creationId xmlns:a16="http://schemas.microsoft.com/office/drawing/2014/main" id="{34775AB3-CA02-83D9-8817-1CD8509986A5}"/>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5" name="Flowchart: Connector 4">
              <a:extLst>
                <a:ext uri="{FF2B5EF4-FFF2-40B4-BE49-F238E27FC236}">
                  <a16:creationId xmlns:a16="http://schemas.microsoft.com/office/drawing/2014/main" id="{1530A1A5-1A39-02D1-7154-2C25BC731FFC}"/>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06;p30">
              <a:extLst>
                <a:ext uri="{FF2B5EF4-FFF2-40B4-BE49-F238E27FC236}">
                  <a16:creationId xmlns:a16="http://schemas.microsoft.com/office/drawing/2014/main" id="{5725F5B1-B09B-BBE2-9D3B-92EBA8BFB94F}"/>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7" name="Flowchart: Connector 6">
              <a:extLst>
                <a:ext uri="{FF2B5EF4-FFF2-40B4-BE49-F238E27FC236}">
                  <a16:creationId xmlns:a16="http://schemas.microsoft.com/office/drawing/2014/main" id="{6E0E2260-8AC8-5487-69B0-89020AF36ED9}"/>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308;p30" descr="A group of colorful birds&#10;&#10;Description automatically generated with low confidence">
              <a:extLst>
                <a:ext uri="{FF2B5EF4-FFF2-40B4-BE49-F238E27FC236}">
                  <a16:creationId xmlns:a16="http://schemas.microsoft.com/office/drawing/2014/main" id="{C2BCAD87-EA82-2265-D085-F0B12E8F134F}"/>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627" name="Google Shape;627;p39"/>
          <p:cNvSpPr txBox="1"/>
          <p:nvPr/>
        </p:nvSpPr>
        <p:spPr>
          <a:xfrm>
            <a:off x="1185237" y="33937"/>
            <a:ext cx="4808100" cy="2847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 Performance Summary (Capex and Financing)</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14" name="Group 13">
            <a:extLst>
              <a:ext uri="{FF2B5EF4-FFF2-40B4-BE49-F238E27FC236}">
                <a16:creationId xmlns:a16="http://schemas.microsoft.com/office/drawing/2014/main" id="{B7216FE1-38E9-EF52-5636-D9711C86B847}"/>
              </a:ext>
            </a:extLst>
          </p:cNvPr>
          <p:cNvGrpSpPr/>
          <p:nvPr/>
        </p:nvGrpSpPr>
        <p:grpSpPr>
          <a:xfrm>
            <a:off x="574311" y="546650"/>
            <a:ext cx="8444639" cy="476245"/>
            <a:chOff x="401274" y="663746"/>
            <a:chExt cx="8444639" cy="476245"/>
          </a:xfrm>
        </p:grpSpPr>
        <p:sp>
          <p:nvSpPr>
            <p:cNvPr id="15" name="Google Shape;552;p37">
              <a:extLst>
                <a:ext uri="{FF2B5EF4-FFF2-40B4-BE49-F238E27FC236}">
                  <a16:creationId xmlns:a16="http://schemas.microsoft.com/office/drawing/2014/main" id="{FD52C9C7-BA24-15EA-7AB9-759EAB8419E4}"/>
                </a:ext>
              </a:extLst>
            </p:cNvPr>
            <p:cNvSpPr/>
            <p:nvPr/>
          </p:nvSpPr>
          <p:spPr>
            <a:xfrm>
              <a:off x="401274" y="663746"/>
              <a:ext cx="1726586" cy="450449"/>
            </a:xfrm>
            <a:prstGeom prst="roundRect">
              <a:avLst>
                <a:gd name="adj" fmla="val 50000"/>
              </a:avLst>
            </a:prstGeom>
            <a:solidFill>
              <a:srgbClr val="F2F2F2"/>
            </a:solid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6" name="Google Shape;553;p37">
              <a:extLst>
                <a:ext uri="{FF2B5EF4-FFF2-40B4-BE49-F238E27FC236}">
                  <a16:creationId xmlns:a16="http://schemas.microsoft.com/office/drawing/2014/main" id="{4BB28027-FE99-17A7-607F-9506644C1F25}"/>
                </a:ext>
              </a:extLst>
            </p:cNvPr>
            <p:cNvSpPr/>
            <p:nvPr/>
          </p:nvSpPr>
          <p:spPr>
            <a:xfrm>
              <a:off x="2593761" y="671084"/>
              <a:ext cx="1129036" cy="443198"/>
            </a:xfrm>
            <a:prstGeom prst="roundRect">
              <a:avLst>
                <a:gd name="adj" fmla="val 50000"/>
              </a:avLst>
            </a:prstGeom>
            <a:solidFill>
              <a:srgbClr val="52BE8A"/>
            </a:solidFill>
            <a:ln w="12700" cap="flat" cmpd="sng">
              <a:solidFill>
                <a:srgbClr val="52BE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7" name="Google Shape;554;p37">
              <a:extLst>
                <a:ext uri="{FF2B5EF4-FFF2-40B4-BE49-F238E27FC236}">
                  <a16:creationId xmlns:a16="http://schemas.microsoft.com/office/drawing/2014/main" id="{D8EFEE85-9A46-6EF9-E306-CDE424352968}"/>
                </a:ext>
              </a:extLst>
            </p:cNvPr>
            <p:cNvSpPr/>
            <p:nvPr/>
          </p:nvSpPr>
          <p:spPr>
            <a:xfrm>
              <a:off x="3750210" y="667161"/>
              <a:ext cx="2550639" cy="456378"/>
            </a:xfrm>
            <a:prstGeom prst="roundRect">
              <a:avLst>
                <a:gd name="adj" fmla="val 50000"/>
              </a:avLst>
            </a:prstGeom>
            <a:solidFill>
              <a:srgbClr val="004E66"/>
            </a:solidFill>
            <a:ln w="12700" cap="flat" cmpd="sng">
              <a:solidFill>
                <a:srgbClr val="638D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8" name="Google Shape;555;p37">
              <a:extLst>
                <a:ext uri="{FF2B5EF4-FFF2-40B4-BE49-F238E27FC236}">
                  <a16:creationId xmlns:a16="http://schemas.microsoft.com/office/drawing/2014/main" id="{22200C68-CF64-CB81-322A-073C84AD5C39}"/>
                </a:ext>
              </a:extLst>
            </p:cNvPr>
            <p:cNvSpPr txBox="1"/>
            <p:nvPr/>
          </p:nvSpPr>
          <p:spPr>
            <a:xfrm>
              <a:off x="869121" y="729134"/>
              <a:ext cx="1201307" cy="254026"/>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1" i="0" u="none" strike="noStrike" kern="0" cap="none" spc="0" normalizeH="0" baseline="0" noProof="0">
                  <a:ln>
                    <a:noFill/>
                  </a:ln>
                  <a:solidFill>
                    <a:srgbClr val="000000"/>
                  </a:solidFill>
                  <a:effectLst/>
                  <a:uLnTx/>
                  <a:uFillTx/>
                  <a:latin typeface="Trebuchet MS"/>
                  <a:ea typeface="Trebuchet MS"/>
                  <a:cs typeface="Trebuchet MS"/>
                  <a:sym typeface="Trebuchet MS"/>
                </a:rPr>
                <a:t>FISCAL ITEMS</a:t>
              </a:r>
              <a:endParaRPr kumimoji="0" sz="1200" b="1"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cxnSp>
          <p:nvCxnSpPr>
            <p:cNvPr id="19" name="Google Shape;556;p37">
              <a:extLst>
                <a:ext uri="{FF2B5EF4-FFF2-40B4-BE49-F238E27FC236}">
                  <a16:creationId xmlns:a16="http://schemas.microsoft.com/office/drawing/2014/main" id="{2F6C6546-DB69-21AE-C18A-0C7CC0E3DB20}"/>
                </a:ext>
              </a:extLst>
            </p:cNvPr>
            <p:cNvCxnSpPr/>
            <p:nvPr/>
          </p:nvCxnSpPr>
          <p:spPr>
            <a:xfrm>
              <a:off x="7131976" y="685477"/>
              <a:ext cx="0" cy="358927"/>
            </a:xfrm>
            <a:prstGeom prst="straightConnector1">
              <a:avLst/>
            </a:prstGeom>
            <a:noFill/>
            <a:ln w="19050" cap="flat" cmpd="sng">
              <a:solidFill>
                <a:srgbClr val="FAFBFD"/>
              </a:solidFill>
              <a:prstDash val="solid"/>
              <a:miter lim="800000"/>
              <a:headEnd type="none" w="sm" len="sm"/>
              <a:tailEnd type="none" w="sm" len="sm"/>
            </a:ln>
          </p:spPr>
        </p:cxnSp>
        <p:sp>
          <p:nvSpPr>
            <p:cNvPr id="20" name="Google Shape;558;p37">
              <a:extLst>
                <a:ext uri="{FF2B5EF4-FFF2-40B4-BE49-F238E27FC236}">
                  <a16:creationId xmlns:a16="http://schemas.microsoft.com/office/drawing/2014/main" id="{D03C4793-E1CE-727E-85B5-D56617488DD0}"/>
                </a:ext>
              </a:extLst>
            </p:cNvPr>
            <p:cNvSpPr txBox="1"/>
            <p:nvPr/>
          </p:nvSpPr>
          <p:spPr>
            <a:xfrm>
              <a:off x="3760124" y="836441"/>
              <a:ext cx="965612" cy="290818"/>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OCt – DEC.(₦’Mn)</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1" name="Google Shape;559;p37">
              <a:extLst>
                <a:ext uri="{FF2B5EF4-FFF2-40B4-BE49-F238E27FC236}">
                  <a16:creationId xmlns:a16="http://schemas.microsoft.com/office/drawing/2014/main" id="{0C240308-21BF-0875-840C-C6353087F365}"/>
                </a:ext>
              </a:extLst>
            </p:cNvPr>
            <p:cNvSpPr txBox="1"/>
            <p:nvPr/>
          </p:nvSpPr>
          <p:spPr>
            <a:xfrm>
              <a:off x="4746774" y="838011"/>
              <a:ext cx="965612" cy="29082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Actual </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US"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Oct – DEC.</a:t>
              </a: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(₦’Mn)</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2" name="Google Shape;560;p37">
              <a:extLst>
                <a:ext uri="{FF2B5EF4-FFF2-40B4-BE49-F238E27FC236}">
                  <a16:creationId xmlns:a16="http://schemas.microsoft.com/office/drawing/2014/main" id="{69BA9F60-9921-59BA-7FC1-985FAD3928D6}"/>
                </a:ext>
              </a:extLst>
            </p:cNvPr>
            <p:cNvSpPr txBox="1"/>
            <p:nvPr/>
          </p:nvSpPr>
          <p:spPr>
            <a:xfrm>
              <a:off x="5708518" y="844735"/>
              <a:ext cx="537914"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Perf.</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3" name="Google Shape;561;p37">
              <a:extLst>
                <a:ext uri="{FF2B5EF4-FFF2-40B4-BE49-F238E27FC236}">
                  <a16:creationId xmlns:a16="http://schemas.microsoft.com/office/drawing/2014/main" id="{FD055D9B-5E1F-A184-B7FB-5EA26F36FEC7}"/>
                </a:ext>
              </a:extLst>
            </p:cNvPr>
            <p:cNvSpPr txBox="1"/>
            <p:nvPr/>
          </p:nvSpPr>
          <p:spPr>
            <a:xfrm>
              <a:off x="2579272" y="721979"/>
              <a:ext cx="1133175" cy="318601"/>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2023 Approved  Budget</a:t>
              </a:r>
              <a:r>
                <a:rPr lang="en" sz="900" b="1" cap="small" dirty="0">
                  <a:solidFill>
                    <a:srgbClr val="FFFFFF"/>
                  </a:solidFill>
                  <a:latin typeface="Trebuchet MS"/>
                  <a:ea typeface="Trebuchet MS"/>
                  <a:cs typeface="Trebuchet MS"/>
                  <a:sym typeface="Trebuchet MS"/>
                </a:rPr>
                <a:t> </a:t>
              </a: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(₦’Mn)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4" name="Google Shape;562;p37">
              <a:extLst>
                <a:ext uri="{FF2B5EF4-FFF2-40B4-BE49-F238E27FC236}">
                  <a16:creationId xmlns:a16="http://schemas.microsoft.com/office/drawing/2014/main" id="{C0A232CA-053C-EDE3-43EB-11367527FE47}"/>
                </a:ext>
              </a:extLst>
            </p:cNvPr>
            <p:cNvSpPr txBox="1"/>
            <p:nvPr/>
          </p:nvSpPr>
          <p:spPr>
            <a:xfrm>
              <a:off x="4405686" y="665326"/>
              <a:ext cx="1445147" cy="193950"/>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4</a:t>
              </a:r>
              <a:r>
                <a:rPr kumimoji="0" lang="en" sz="900" b="1" i="0" u="none" strike="noStrike" kern="0" cap="small" spc="0" normalizeH="0" baseline="30000" noProof="0" dirty="0">
                  <a:ln>
                    <a:noFill/>
                  </a:ln>
                  <a:solidFill>
                    <a:srgbClr val="FFFFFF"/>
                  </a:solidFill>
                  <a:effectLst/>
                  <a:uLnTx/>
                  <a:uFillTx/>
                  <a:latin typeface="Trebuchet MS"/>
                  <a:ea typeface="Trebuchet MS"/>
                  <a:cs typeface="Trebuchet MS"/>
                  <a:sym typeface="Trebuchet MS"/>
                </a:rPr>
                <a:t>TH</a:t>
              </a: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 QUARTER Y2023</a:t>
              </a:r>
              <a:endParaRPr kumimoji="0"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25" name="Google Shape;573;p37">
              <a:extLst>
                <a:ext uri="{FF2B5EF4-FFF2-40B4-BE49-F238E27FC236}">
                  <a16:creationId xmlns:a16="http://schemas.microsoft.com/office/drawing/2014/main" id="{0E4838BC-8EFD-BD2F-4A61-1D0E73770854}"/>
                </a:ext>
              </a:extLst>
            </p:cNvPr>
            <p:cNvSpPr/>
            <p:nvPr/>
          </p:nvSpPr>
          <p:spPr>
            <a:xfrm>
              <a:off x="6332176" y="672213"/>
              <a:ext cx="2495700" cy="456300"/>
            </a:xfrm>
            <a:prstGeom prst="roundRect">
              <a:avLst>
                <a:gd name="adj" fmla="val 50000"/>
              </a:avLst>
            </a:prstGeom>
            <a:solidFill>
              <a:srgbClr val="004E66"/>
            </a:solidFill>
            <a:ln w="12700" cap="flat" cmpd="sng">
              <a:solidFill>
                <a:srgbClr val="638D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26" name="Google Shape;574;p37">
              <a:extLst>
                <a:ext uri="{FF2B5EF4-FFF2-40B4-BE49-F238E27FC236}">
                  <a16:creationId xmlns:a16="http://schemas.microsoft.com/office/drawing/2014/main" id="{6B6332F5-0E94-3FBC-8A3D-891F99E220B1}"/>
                </a:ext>
              </a:extLst>
            </p:cNvPr>
            <p:cNvSpPr txBox="1"/>
            <p:nvPr/>
          </p:nvSpPr>
          <p:spPr>
            <a:xfrm>
              <a:off x="6401447" y="841861"/>
              <a:ext cx="952576"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Jan. – Dec.(₦’Mn)</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7" name="Google Shape;575;p37">
              <a:extLst>
                <a:ext uri="{FF2B5EF4-FFF2-40B4-BE49-F238E27FC236}">
                  <a16:creationId xmlns:a16="http://schemas.microsoft.com/office/drawing/2014/main" id="{693624DD-8953-E21A-CD69-57D56DBB7736}"/>
                </a:ext>
              </a:extLst>
            </p:cNvPr>
            <p:cNvSpPr txBox="1"/>
            <p:nvPr/>
          </p:nvSpPr>
          <p:spPr>
            <a:xfrm>
              <a:off x="7283706" y="849172"/>
              <a:ext cx="973949"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Actual </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Jan. – Dec.(₦’Mn)</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8" name="Google Shape;576;p37">
              <a:extLst>
                <a:ext uri="{FF2B5EF4-FFF2-40B4-BE49-F238E27FC236}">
                  <a16:creationId xmlns:a16="http://schemas.microsoft.com/office/drawing/2014/main" id="{BE088F1E-8BDD-B2CB-261F-99330FBF1E75}"/>
                </a:ext>
              </a:extLst>
            </p:cNvPr>
            <p:cNvSpPr txBox="1"/>
            <p:nvPr/>
          </p:nvSpPr>
          <p:spPr>
            <a:xfrm>
              <a:off x="8255711" y="849171"/>
              <a:ext cx="499200"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Perf.</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9" name="Google Shape;577;p37">
              <a:extLst>
                <a:ext uri="{FF2B5EF4-FFF2-40B4-BE49-F238E27FC236}">
                  <a16:creationId xmlns:a16="http://schemas.microsoft.com/office/drawing/2014/main" id="{D0032012-4118-DAC2-DB66-A4F6AC936581}"/>
                </a:ext>
              </a:extLst>
            </p:cNvPr>
            <p:cNvSpPr txBox="1"/>
            <p:nvPr/>
          </p:nvSpPr>
          <p:spPr>
            <a:xfrm>
              <a:off x="6958661" y="671084"/>
              <a:ext cx="1228830" cy="193869"/>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CUMULATIVE Y2023</a:t>
              </a:r>
              <a:endParaRPr kumimoji="0"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endParaRPr>
            </a:p>
          </p:txBody>
        </p:sp>
        <p:cxnSp>
          <p:nvCxnSpPr>
            <p:cNvPr id="30" name="Straight Connector 29">
              <a:extLst>
                <a:ext uri="{FF2B5EF4-FFF2-40B4-BE49-F238E27FC236}">
                  <a16:creationId xmlns:a16="http://schemas.microsoft.com/office/drawing/2014/main" id="{659311FA-5939-9A89-3056-5EA10C6DBC8A}"/>
                </a:ext>
              </a:extLst>
            </p:cNvPr>
            <p:cNvCxnSpPr/>
            <p:nvPr/>
          </p:nvCxnSpPr>
          <p:spPr>
            <a:xfrm>
              <a:off x="3805037" y="850999"/>
              <a:ext cx="25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5772005-B246-7E13-8010-ACED8CE42D32}"/>
                </a:ext>
              </a:extLst>
            </p:cNvPr>
            <p:cNvCxnSpPr/>
            <p:nvPr/>
          </p:nvCxnSpPr>
          <p:spPr>
            <a:xfrm>
              <a:off x="6325913" y="854438"/>
              <a:ext cx="25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0"/>
          <p:cNvSpPr txBox="1">
            <a:spLocks noGrp="1"/>
          </p:cNvSpPr>
          <p:nvPr>
            <p:ph type="sldNum" idx="12"/>
          </p:nvPr>
        </p:nvSpPr>
        <p:spPr>
          <a:xfrm>
            <a:off x="8939047" y="4872301"/>
            <a:ext cx="300900" cy="1647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16</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aphicFrame>
        <p:nvGraphicFramePr>
          <p:cNvPr id="652" name="Google Shape;652;p40"/>
          <p:cNvGraphicFramePr/>
          <p:nvPr>
            <p:extLst>
              <p:ext uri="{D42A27DB-BD31-4B8C-83A1-F6EECF244321}">
                <p14:modId xmlns:p14="http://schemas.microsoft.com/office/powerpoint/2010/main" val="3148212697"/>
              </p:ext>
            </p:extLst>
          </p:nvPr>
        </p:nvGraphicFramePr>
        <p:xfrm>
          <a:off x="362494" y="1249259"/>
          <a:ext cx="8551518" cy="3622950"/>
        </p:xfrm>
        <a:graphic>
          <a:graphicData uri="http://schemas.openxmlformats.org/drawingml/2006/table">
            <a:tbl>
              <a:tblPr firstRow="1" bandRow="1">
                <a:noFill/>
                <a:tableStyleId>{BE15051D-D3E4-46EC-9DCB-60B9829E794F}</a:tableStyleId>
              </a:tblPr>
              <a:tblGrid>
                <a:gridCol w="2303475">
                  <a:extLst>
                    <a:ext uri="{9D8B030D-6E8A-4147-A177-3AD203B41FA5}">
                      <a16:colId xmlns:a16="http://schemas.microsoft.com/office/drawing/2014/main" val="20000"/>
                    </a:ext>
                  </a:extLst>
                </a:gridCol>
                <a:gridCol w="1164024">
                  <a:extLst>
                    <a:ext uri="{9D8B030D-6E8A-4147-A177-3AD203B41FA5}">
                      <a16:colId xmlns:a16="http://schemas.microsoft.com/office/drawing/2014/main" val="20001"/>
                    </a:ext>
                  </a:extLst>
                </a:gridCol>
                <a:gridCol w="1039386">
                  <a:extLst>
                    <a:ext uri="{9D8B030D-6E8A-4147-A177-3AD203B41FA5}">
                      <a16:colId xmlns:a16="http://schemas.microsoft.com/office/drawing/2014/main" val="20002"/>
                    </a:ext>
                  </a:extLst>
                </a:gridCol>
                <a:gridCol w="925306">
                  <a:extLst>
                    <a:ext uri="{9D8B030D-6E8A-4147-A177-3AD203B41FA5}">
                      <a16:colId xmlns:a16="http://schemas.microsoft.com/office/drawing/2014/main" val="20003"/>
                    </a:ext>
                  </a:extLst>
                </a:gridCol>
                <a:gridCol w="595745">
                  <a:extLst>
                    <a:ext uri="{9D8B030D-6E8A-4147-A177-3AD203B41FA5}">
                      <a16:colId xmlns:a16="http://schemas.microsoft.com/office/drawing/2014/main" val="20004"/>
                    </a:ext>
                  </a:extLst>
                </a:gridCol>
                <a:gridCol w="1134450">
                  <a:extLst>
                    <a:ext uri="{9D8B030D-6E8A-4147-A177-3AD203B41FA5}">
                      <a16:colId xmlns:a16="http://schemas.microsoft.com/office/drawing/2014/main" val="20005"/>
                    </a:ext>
                  </a:extLst>
                </a:gridCol>
                <a:gridCol w="873821">
                  <a:extLst>
                    <a:ext uri="{9D8B030D-6E8A-4147-A177-3AD203B41FA5}">
                      <a16:colId xmlns:a16="http://schemas.microsoft.com/office/drawing/2014/main" val="20006"/>
                    </a:ext>
                  </a:extLst>
                </a:gridCol>
                <a:gridCol w="515311">
                  <a:extLst>
                    <a:ext uri="{9D8B030D-6E8A-4147-A177-3AD203B41FA5}">
                      <a16:colId xmlns:a16="http://schemas.microsoft.com/office/drawing/2014/main" val="20007"/>
                    </a:ext>
                  </a:extLst>
                </a:gridCol>
              </a:tblGrid>
              <a:tr h="29895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TOTAL REVENUE</a:t>
                      </a:r>
                      <a:endParaRPr sz="1100" u="none" strike="noStrike" cap="none" dirty="0"/>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1,417,604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354,401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387,564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109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309,230 </a:t>
                      </a:r>
                      <a:endParaRPr sz="1100" u="none" strike="noStrike" cap="none"/>
                    </a:p>
                  </a:txBody>
                  <a:tcPr marL="7150" marR="7150" marT="715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248,396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80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0"/>
                  </a:ext>
                </a:extLst>
              </a:tr>
              <a:tr h="29390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Federal Transfers</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274,235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68,559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98,096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143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64,067 </a:t>
                      </a:r>
                      <a:endParaRPr sz="1100" u="none" strike="noStrike" cap="none" dirty="0"/>
                    </a:p>
                  </a:txBody>
                  <a:tcPr marL="7150" marR="7150" marT="715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72,692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113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2659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INTERNALLY GENERATED REVENUE</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1,045,851 </a:t>
                      </a:r>
                      <a:endParaRPr sz="1100" u="none" strike="noStrike" cap="none"/>
                    </a:p>
                  </a:txBody>
                  <a:tcPr marL="5725" marR="5725" marT="57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261,463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283,298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108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203,834 </a:t>
                      </a:r>
                      <a:endParaRPr sz="1100" u="none" strike="noStrike" cap="none" dirty="0"/>
                    </a:p>
                  </a:txBody>
                  <a:tcPr marL="7150" marR="7150" marT="715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171,030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84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2"/>
                  </a:ext>
                </a:extLst>
              </a:tr>
              <a:tr h="2729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CAPITAL RECEIPTS</a:t>
                      </a:r>
                      <a:endParaRPr sz="1100" u="none" strike="noStrike" cap="none"/>
                    </a:p>
                  </a:txBody>
                  <a:tcPr marL="7150" marR="7150" marT="715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97,518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24,380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6,170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25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22,009 </a:t>
                      </a:r>
                      <a:endParaRPr sz="1100" u="none" strike="noStrike" cap="none" dirty="0"/>
                    </a:p>
                  </a:txBody>
                  <a:tcPr marL="7150" marR="7150" marT="7150"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4,673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21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321900">
                <a:tc>
                  <a:txBody>
                    <a:bodyPr/>
                    <a:lstStyle/>
                    <a:p>
                      <a:pPr marL="63500" marR="0" lvl="0" indent="0" algn="l" rtl="0">
                        <a:lnSpc>
                          <a:spcPct val="100000"/>
                        </a:lnSpc>
                        <a:spcBef>
                          <a:spcPts val="0"/>
                        </a:spcBef>
                        <a:spcAft>
                          <a:spcPts val="0"/>
                        </a:spcAft>
                        <a:buClr>
                          <a:srgbClr val="262626"/>
                        </a:buClr>
                        <a:buSzPts val="900"/>
                        <a:buFont typeface="Trebuchet MS"/>
                        <a:buNone/>
                      </a:pPr>
                      <a:r>
                        <a:rPr lang="en" sz="900" b="1" u="none" strike="noStrike" cap="none">
                          <a:solidFill>
                            <a:srgbClr val="262626"/>
                          </a:solidFill>
                          <a:latin typeface="Trebuchet MS"/>
                          <a:ea typeface="Trebuchet MS"/>
                          <a:cs typeface="Trebuchet MS"/>
                          <a:sym typeface="Trebuchet MS"/>
                        </a:rPr>
                        <a:t>RECURRENT EXPENDITURE (DEBT &amp; NON DEBT)</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761,219 </a:t>
                      </a:r>
                      <a:endParaRPr sz="1100" u="none" strike="noStrike" cap="none" dirty="0"/>
                    </a:p>
                  </a:txBody>
                  <a:tcPr marL="5725" marR="5725" marT="57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190,305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152,139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80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147,820 </a:t>
                      </a:r>
                      <a:endParaRPr sz="1100" u="none" strike="noStrike" cap="none" dirty="0"/>
                    </a:p>
                  </a:txBody>
                  <a:tcPr marL="3575" marR="3575" marT="3575"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139,552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94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4"/>
                  </a:ext>
                </a:extLst>
              </a:tr>
              <a:tr h="286900">
                <a:tc>
                  <a:txBody>
                    <a:bodyPr/>
                    <a:lstStyle/>
                    <a:p>
                      <a:pPr marL="63500" marR="0" lvl="0" indent="0" algn="l" rtl="0">
                        <a:lnSpc>
                          <a:spcPct val="100000"/>
                        </a:lnSpc>
                        <a:spcBef>
                          <a:spcPts val="0"/>
                        </a:spcBef>
                        <a:spcAft>
                          <a:spcPts val="0"/>
                        </a:spcAft>
                        <a:buClr>
                          <a:srgbClr val="262626"/>
                        </a:buClr>
                        <a:buSzPts val="900"/>
                        <a:buFont typeface="Trebuchet MS"/>
                        <a:buNone/>
                      </a:pPr>
                      <a:r>
                        <a:rPr lang="en" sz="900" b="1" u="none" strike="noStrike" cap="none">
                          <a:solidFill>
                            <a:srgbClr val="262626"/>
                          </a:solidFill>
                          <a:latin typeface="Trebuchet MS"/>
                          <a:ea typeface="Trebuchet MS"/>
                          <a:cs typeface="Trebuchet MS"/>
                          <a:sym typeface="Trebuchet MS"/>
                        </a:rPr>
                        <a:t>RECURRENT DEBT</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93,827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23,457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690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3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17,066 </a:t>
                      </a:r>
                      <a:endParaRPr sz="1100" u="none" strike="noStrike" cap="none"/>
                    </a:p>
                  </a:txBody>
                  <a:tcPr marL="3575" marR="3575" marT="3575"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21,974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129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5"/>
                  </a:ext>
                </a:extLst>
              </a:tr>
              <a:tr h="279900">
                <a:tc>
                  <a:txBody>
                    <a:bodyPr/>
                    <a:lstStyle/>
                    <a:p>
                      <a:pPr marL="63500" marR="0" lvl="0" indent="0" algn="l" rtl="0">
                        <a:lnSpc>
                          <a:spcPct val="100000"/>
                        </a:lnSpc>
                        <a:spcBef>
                          <a:spcPts val="0"/>
                        </a:spcBef>
                        <a:spcAft>
                          <a:spcPts val="0"/>
                        </a:spcAft>
                        <a:buClr>
                          <a:srgbClr val="262626"/>
                        </a:buClr>
                        <a:buSzPts val="900"/>
                        <a:buFont typeface="Trebuchet MS"/>
                        <a:buNone/>
                      </a:pPr>
                      <a:r>
                        <a:rPr lang="en" sz="900" b="1" u="none" strike="noStrike" cap="none">
                          <a:solidFill>
                            <a:srgbClr val="262626"/>
                          </a:solidFill>
                          <a:latin typeface="Trebuchet MS"/>
                          <a:ea typeface="Trebuchet MS"/>
                          <a:cs typeface="Trebuchet MS"/>
                          <a:sym typeface="Trebuchet MS"/>
                        </a:rPr>
                        <a:t>Total Personnel Costs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198,527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49,632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55,518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112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47,396 </a:t>
                      </a:r>
                      <a:endParaRPr sz="1100" u="none" strike="noStrike" cap="none"/>
                    </a:p>
                  </a:txBody>
                  <a:tcPr marL="3575" marR="3575" marT="3575"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44,377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94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6"/>
                  </a:ext>
                </a:extLst>
              </a:tr>
              <a:tr h="286900">
                <a:tc>
                  <a:txBody>
                    <a:bodyPr/>
                    <a:lstStyle/>
                    <a:p>
                      <a:pPr marL="63500" marR="0" lvl="0" indent="0" algn="l" rtl="0">
                        <a:lnSpc>
                          <a:spcPct val="100000"/>
                        </a:lnSpc>
                        <a:spcBef>
                          <a:spcPts val="0"/>
                        </a:spcBef>
                        <a:spcAft>
                          <a:spcPts val="0"/>
                        </a:spcAft>
                        <a:buClr>
                          <a:srgbClr val="262626"/>
                        </a:buClr>
                        <a:buSzPts val="900"/>
                        <a:buFont typeface="Trebuchet MS"/>
                        <a:buNone/>
                      </a:pPr>
                      <a:r>
                        <a:rPr lang="en" sz="900" b="1" u="none" strike="noStrike" cap="none">
                          <a:solidFill>
                            <a:srgbClr val="262626"/>
                          </a:solidFill>
                          <a:latin typeface="Trebuchet MS"/>
                          <a:ea typeface="Trebuchet MS"/>
                          <a:cs typeface="Trebuchet MS"/>
                          <a:sym typeface="Trebuchet MS"/>
                        </a:rPr>
                        <a:t>Total Overhead Costs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468,865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117,216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95,931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82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83,358 </a:t>
                      </a:r>
                      <a:endParaRPr sz="1100" u="none" strike="noStrike" cap="none" dirty="0"/>
                    </a:p>
                  </a:txBody>
                  <a:tcPr marL="3575" marR="3575" marT="3575"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73,202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88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7"/>
                  </a:ext>
                </a:extLst>
              </a:tr>
              <a:tr h="272925">
                <a:tc>
                  <a:txBody>
                    <a:bodyPr/>
                    <a:lstStyle/>
                    <a:p>
                      <a:pPr marL="63500" marR="0" lvl="0" indent="0" algn="l" rtl="0">
                        <a:lnSpc>
                          <a:spcPct val="100000"/>
                        </a:lnSpc>
                        <a:spcBef>
                          <a:spcPts val="0"/>
                        </a:spcBef>
                        <a:spcAft>
                          <a:spcPts val="0"/>
                        </a:spcAft>
                        <a:buClr>
                          <a:srgbClr val="262626"/>
                        </a:buClr>
                        <a:buSzPts val="900"/>
                        <a:buFont typeface="Trebuchet MS"/>
                        <a:buNone/>
                      </a:pPr>
                      <a:r>
                        <a:rPr lang="en" sz="900" b="1" u="none" strike="noStrike" cap="none">
                          <a:solidFill>
                            <a:srgbClr val="262626"/>
                          </a:solidFill>
                          <a:latin typeface="Trebuchet MS"/>
                          <a:ea typeface="Trebuchet MS"/>
                          <a:cs typeface="Trebuchet MS"/>
                          <a:sym typeface="Trebuchet MS"/>
                        </a:rPr>
                        <a:t>TOTAL CAPITAL EXPENDITURE</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1,006,796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251,699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336,777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134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291,729 </a:t>
                      </a:r>
                      <a:endParaRPr sz="1100" u="none" strike="noStrike" cap="none" dirty="0"/>
                    </a:p>
                  </a:txBody>
                  <a:tcPr marL="3575" marR="3575" marT="357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172,657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59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08"/>
                  </a:ext>
                </a:extLst>
              </a:tr>
              <a:tr h="258900">
                <a:tc>
                  <a:txBody>
                    <a:bodyPr/>
                    <a:lstStyle/>
                    <a:p>
                      <a:pPr marL="63500" marR="0" lvl="0" indent="0" algn="l" rtl="0">
                        <a:lnSpc>
                          <a:spcPct val="100000"/>
                        </a:lnSpc>
                        <a:spcBef>
                          <a:spcPts val="0"/>
                        </a:spcBef>
                        <a:spcAft>
                          <a:spcPts val="0"/>
                        </a:spcAft>
                        <a:buClr>
                          <a:srgbClr val="262626"/>
                        </a:buClr>
                        <a:buSzPts val="900"/>
                        <a:buFont typeface="Trebuchet MS"/>
                        <a:buNone/>
                      </a:pPr>
                      <a:r>
                        <a:rPr lang="en" sz="900" b="1" u="none" strike="noStrike" cap="none">
                          <a:solidFill>
                            <a:srgbClr val="262626"/>
                          </a:solidFill>
                          <a:latin typeface="Trebuchet MS"/>
                          <a:ea typeface="Trebuchet MS"/>
                          <a:cs typeface="Trebuchet MS"/>
                          <a:sym typeface="Trebuchet MS"/>
                        </a:rPr>
                        <a:t>CAPITAL EXPENDITURE</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782,217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195,554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281,637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144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     248,980 </a:t>
                      </a:r>
                      <a:endParaRPr sz="1100" u="none" strike="noStrike" cap="none" dirty="0"/>
                    </a:p>
                  </a:txBody>
                  <a:tcPr marL="3575" marR="3575" marT="357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113,032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45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9"/>
                  </a:ext>
                </a:extLst>
              </a:tr>
              <a:tr h="261275">
                <a:tc>
                  <a:txBody>
                    <a:bodyPr/>
                    <a:lstStyle/>
                    <a:p>
                      <a:pPr marL="63500" marR="0" lvl="0" indent="0" algn="l" rtl="0">
                        <a:lnSpc>
                          <a:spcPct val="100000"/>
                        </a:lnSpc>
                        <a:spcBef>
                          <a:spcPts val="0"/>
                        </a:spcBef>
                        <a:spcAft>
                          <a:spcPts val="0"/>
                        </a:spcAft>
                        <a:buClr>
                          <a:srgbClr val="262626"/>
                        </a:buClr>
                        <a:buSzPts val="900"/>
                        <a:buFont typeface="Trebuchet MS"/>
                        <a:buNone/>
                      </a:pPr>
                      <a:r>
                        <a:rPr lang="en" sz="900" b="1" u="none" strike="noStrike" cap="none">
                          <a:solidFill>
                            <a:srgbClr val="262626"/>
                          </a:solidFill>
                          <a:latin typeface="Trebuchet MS"/>
                          <a:ea typeface="Trebuchet MS"/>
                          <a:cs typeface="Trebuchet MS"/>
                          <a:sym typeface="Trebuchet MS"/>
                        </a:rPr>
                        <a:t>REPAYMENTS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224,579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262626"/>
                          </a:solidFill>
                          <a:latin typeface="Trebuchet MS"/>
                          <a:ea typeface="Trebuchet MS"/>
                          <a:cs typeface="Trebuchet MS"/>
                          <a:sym typeface="Trebuchet MS"/>
                        </a:rPr>
                        <a:t>       56,145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55,140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98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42,749 </a:t>
                      </a:r>
                      <a:endParaRPr sz="1100" u="none" strike="noStrike" cap="none"/>
                    </a:p>
                  </a:txBody>
                  <a:tcPr marL="3575" marR="3575" marT="357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59,625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139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10"/>
                  </a:ext>
                </a:extLst>
              </a:tr>
              <a:tr h="261275">
                <a:tc>
                  <a:txBody>
                    <a:bodyPr/>
                    <a:lstStyle/>
                    <a:p>
                      <a:pPr marL="63500" marR="0" lvl="0" indent="0" algn="l" rtl="0">
                        <a:lnSpc>
                          <a:spcPct val="100000"/>
                        </a:lnSpc>
                        <a:spcBef>
                          <a:spcPts val="0"/>
                        </a:spcBef>
                        <a:spcAft>
                          <a:spcPts val="0"/>
                        </a:spcAft>
                        <a:buClr>
                          <a:srgbClr val="262626"/>
                        </a:buClr>
                        <a:buSzPts val="900"/>
                        <a:buFont typeface="Trebuchet MS"/>
                        <a:buNone/>
                      </a:pPr>
                      <a:r>
                        <a:rPr lang="en" sz="900" b="1" u="none" strike="noStrike" cap="none">
                          <a:solidFill>
                            <a:srgbClr val="262626"/>
                          </a:solidFill>
                          <a:latin typeface="Trebuchet MS"/>
                          <a:ea typeface="Trebuchet MS"/>
                          <a:cs typeface="Trebuchet MS"/>
                          <a:sym typeface="Trebuchet MS"/>
                        </a:rPr>
                        <a:t>TOTAL EXPENDITURE BUDGET SIZE</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262626"/>
                          </a:solidFill>
                          <a:latin typeface="Trebuchet MS"/>
                          <a:ea typeface="Trebuchet MS"/>
                          <a:cs typeface="Trebuchet MS"/>
                          <a:sym typeface="Trebuchet MS"/>
                        </a:rPr>
                        <a:t>       1,768,014 </a:t>
                      </a:r>
                      <a:endParaRPr sz="1100" u="none" strike="noStrike" cap="none"/>
                    </a:p>
                  </a:txBody>
                  <a:tcPr marL="5725" marR="5725" marT="57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dirty="0">
                          <a:solidFill>
                            <a:srgbClr val="262626"/>
                          </a:solidFill>
                          <a:latin typeface="Trebuchet MS"/>
                          <a:ea typeface="Trebuchet MS"/>
                          <a:cs typeface="Trebuchet MS"/>
                          <a:sym typeface="Trebuchet MS"/>
                        </a:rPr>
                        <a:t>     442,004 </a:t>
                      </a:r>
                      <a:endParaRPr sz="1100" u="none" strike="noStrike" cap="none" dirty="0"/>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488,916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111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439,549 </a:t>
                      </a:r>
                      <a:endParaRPr sz="1100" u="none" strike="noStrike" cap="none"/>
                    </a:p>
                  </a:txBody>
                  <a:tcPr marL="3575" marR="3575" marT="357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312,209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71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11"/>
                  </a:ext>
                </a:extLst>
              </a:tr>
              <a:tr h="261275">
                <a:tc>
                  <a:txBody>
                    <a:bodyPr/>
                    <a:lstStyle/>
                    <a:p>
                      <a:pPr marL="63500" marR="0" lvl="0" indent="0" algn="l" rtl="0">
                        <a:lnSpc>
                          <a:spcPct val="100000"/>
                        </a:lnSpc>
                        <a:spcBef>
                          <a:spcPts val="0"/>
                        </a:spcBef>
                        <a:spcAft>
                          <a:spcPts val="0"/>
                        </a:spcAft>
                        <a:buClr>
                          <a:srgbClr val="262626"/>
                        </a:buClr>
                        <a:buSzPts val="900"/>
                        <a:buFont typeface="Trebuchet MS"/>
                        <a:buNone/>
                      </a:pPr>
                      <a:r>
                        <a:rPr lang="en" sz="900" b="1" u="none" strike="noStrike" cap="none">
                          <a:solidFill>
                            <a:srgbClr val="262626"/>
                          </a:solidFill>
                          <a:latin typeface="Trebuchet MS"/>
                          <a:ea typeface="Trebuchet MS"/>
                          <a:cs typeface="Trebuchet MS"/>
                          <a:sym typeface="Trebuchet MS"/>
                        </a:rPr>
                        <a:t>DEFICIT FUNDING SOURCES</a:t>
                      </a:r>
                      <a:endParaRPr sz="1100" u="none" strike="noStrike" cap="none"/>
                    </a:p>
                  </a:txBody>
                  <a:tcPr marL="3700" marR="3700" marT="3700" marB="3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262626"/>
                          </a:solidFill>
                          <a:latin typeface="Trebuchet MS"/>
                          <a:ea typeface="Trebuchet MS"/>
                          <a:cs typeface="Trebuchet MS"/>
                          <a:sym typeface="Trebuchet MS"/>
                        </a:rPr>
                        <a:t>          350,411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1" u="none" strike="noStrike" cap="none">
                          <a:solidFill>
                            <a:srgbClr val="262626"/>
                          </a:solidFill>
                          <a:latin typeface="Trebuchet MS"/>
                          <a:ea typeface="Trebuchet MS"/>
                          <a:cs typeface="Trebuchet MS"/>
                          <a:sym typeface="Trebuchet MS"/>
                        </a:rPr>
                        <a:t>       87,603 </a:t>
                      </a:r>
                      <a:endParaRPr sz="1100" u="none" strike="noStrike" cap="none"/>
                    </a:p>
                  </a:txBody>
                  <a:tcPr marL="5725" marR="5725" marT="5725" marB="0" anchor="b">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173,638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198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     130,319 </a:t>
                      </a:r>
                      <a:endParaRPr sz="1100" u="none" strike="noStrike" cap="none"/>
                    </a:p>
                  </a:txBody>
                  <a:tcPr marL="3575" marR="3575" marT="3575" marB="0" anchor="b">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54,999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r" fontAlgn="b"/>
                      <a:r>
                        <a:rPr lang="en-US" sz="900" b="1" i="0" u="none" strike="noStrike" cap="none" dirty="0">
                          <a:solidFill>
                            <a:srgbClr val="262626"/>
                          </a:solidFill>
                          <a:latin typeface="Trebuchet MS"/>
                          <a:sym typeface="Arial"/>
                        </a:rPr>
                        <a:t>      42 </a:t>
                      </a:r>
                    </a:p>
                  </a:txBody>
                  <a:tcPr marL="7620" marR="7620" marT="7620"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12"/>
                  </a:ext>
                </a:extLst>
              </a:tr>
            </a:tbl>
          </a:graphicData>
        </a:graphic>
      </p:graphicFrame>
      <p:grpSp>
        <p:nvGrpSpPr>
          <p:cNvPr id="3" name="Group 2">
            <a:extLst>
              <a:ext uri="{FF2B5EF4-FFF2-40B4-BE49-F238E27FC236}">
                <a16:creationId xmlns:a16="http://schemas.microsoft.com/office/drawing/2014/main" id="{ED5BC306-87A1-9B56-87DD-0B0DB1798E43}"/>
              </a:ext>
            </a:extLst>
          </p:cNvPr>
          <p:cNvGrpSpPr/>
          <p:nvPr/>
        </p:nvGrpSpPr>
        <p:grpSpPr>
          <a:xfrm>
            <a:off x="0" y="541"/>
            <a:ext cx="9144000" cy="630869"/>
            <a:chOff x="0" y="541"/>
            <a:chExt cx="9144000" cy="630869"/>
          </a:xfrm>
        </p:grpSpPr>
        <p:grpSp>
          <p:nvGrpSpPr>
            <p:cNvPr id="4" name="Google Shape;300;p30">
              <a:extLst>
                <a:ext uri="{FF2B5EF4-FFF2-40B4-BE49-F238E27FC236}">
                  <a16:creationId xmlns:a16="http://schemas.microsoft.com/office/drawing/2014/main" id="{9BEB697C-B8C0-7914-0D21-F5A0F49B1F08}"/>
                </a:ext>
              </a:extLst>
            </p:cNvPr>
            <p:cNvGrpSpPr/>
            <p:nvPr/>
          </p:nvGrpSpPr>
          <p:grpSpPr>
            <a:xfrm>
              <a:off x="0" y="541"/>
              <a:ext cx="9144000" cy="518622"/>
              <a:chOff x="0" y="721"/>
              <a:chExt cx="12192000" cy="691496"/>
            </a:xfrm>
          </p:grpSpPr>
          <p:sp>
            <p:nvSpPr>
              <p:cNvPr id="10" name="Google Shape;301;p30">
                <a:extLst>
                  <a:ext uri="{FF2B5EF4-FFF2-40B4-BE49-F238E27FC236}">
                    <a16:creationId xmlns:a16="http://schemas.microsoft.com/office/drawing/2014/main" id="{8DDD03FF-430E-ADC8-C5BB-18A626749451}"/>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1" name="Google Shape;302;p30">
                <a:extLst>
                  <a:ext uri="{FF2B5EF4-FFF2-40B4-BE49-F238E27FC236}">
                    <a16:creationId xmlns:a16="http://schemas.microsoft.com/office/drawing/2014/main" id="{159B0E64-7677-8E18-2C3D-752E0804BB57}"/>
                  </a:ext>
                </a:extLst>
              </p:cNvPr>
              <p:cNvSpPr/>
              <p:nvPr/>
            </p:nvSpPr>
            <p:spPr>
              <a:xfrm>
                <a:off x="1933997" y="70389"/>
                <a:ext cx="5063525"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12" name="Google Shape;303;p30">
                <a:extLst>
                  <a:ext uri="{FF2B5EF4-FFF2-40B4-BE49-F238E27FC236}">
                    <a16:creationId xmlns:a16="http://schemas.microsoft.com/office/drawing/2014/main" id="{F8141D80-3ED8-7986-268A-F6E7A0CB148C}"/>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3" name="Google Shape;304;p30">
                <a:extLst>
                  <a:ext uri="{FF2B5EF4-FFF2-40B4-BE49-F238E27FC236}">
                    <a16:creationId xmlns:a16="http://schemas.microsoft.com/office/drawing/2014/main" id="{B9A2A236-956A-6A27-2E4F-C25250DE9299}"/>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5" name="Google Shape;309;p30">
              <a:extLst>
                <a:ext uri="{FF2B5EF4-FFF2-40B4-BE49-F238E27FC236}">
                  <a16:creationId xmlns:a16="http://schemas.microsoft.com/office/drawing/2014/main" id="{D126B594-9938-46A8-DDD4-6799F8E3B1C2}"/>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6" name="Flowchart: Connector 5">
              <a:extLst>
                <a:ext uri="{FF2B5EF4-FFF2-40B4-BE49-F238E27FC236}">
                  <a16:creationId xmlns:a16="http://schemas.microsoft.com/office/drawing/2014/main" id="{1FA172EC-4C02-B591-891A-B6F30EAEE463}"/>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06;p30">
              <a:extLst>
                <a:ext uri="{FF2B5EF4-FFF2-40B4-BE49-F238E27FC236}">
                  <a16:creationId xmlns:a16="http://schemas.microsoft.com/office/drawing/2014/main" id="{F06E8EA1-8FAA-E2FA-6B24-DD1AD1CE5424}"/>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8" name="Flowchart: Connector 7">
              <a:extLst>
                <a:ext uri="{FF2B5EF4-FFF2-40B4-BE49-F238E27FC236}">
                  <a16:creationId xmlns:a16="http://schemas.microsoft.com/office/drawing/2014/main" id="{3562AD18-AC71-8722-FC03-090976705824}"/>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308;p30" descr="A group of colorful birds&#10;&#10;Description automatically generated with low confidence">
              <a:extLst>
                <a:ext uri="{FF2B5EF4-FFF2-40B4-BE49-F238E27FC236}">
                  <a16:creationId xmlns:a16="http://schemas.microsoft.com/office/drawing/2014/main" id="{0BA564CC-2FFF-F3EE-2279-E8139A42DD9A}"/>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2" name="Google Shape;680;p40"/>
          <p:cNvSpPr txBox="1"/>
          <p:nvPr/>
        </p:nvSpPr>
        <p:spPr>
          <a:xfrm>
            <a:off x="1300955" y="49099"/>
            <a:ext cx="4043700" cy="2847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 Performance Summary (COMPARATIVE)</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15" name="Group 14">
            <a:extLst>
              <a:ext uri="{FF2B5EF4-FFF2-40B4-BE49-F238E27FC236}">
                <a16:creationId xmlns:a16="http://schemas.microsoft.com/office/drawing/2014/main" id="{B9FAAB66-5EAD-D4C9-3C48-8CA7022C8D2C}"/>
              </a:ext>
            </a:extLst>
          </p:cNvPr>
          <p:cNvGrpSpPr/>
          <p:nvPr/>
        </p:nvGrpSpPr>
        <p:grpSpPr>
          <a:xfrm>
            <a:off x="469371" y="695793"/>
            <a:ext cx="8444639" cy="476245"/>
            <a:chOff x="401274" y="663746"/>
            <a:chExt cx="8444639" cy="476245"/>
          </a:xfrm>
        </p:grpSpPr>
        <p:sp>
          <p:nvSpPr>
            <p:cNvPr id="16" name="Google Shape;552;p37">
              <a:extLst>
                <a:ext uri="{FF2B5EF4-FFF2-40B4-BE49-F238E27FC236}">
                  <a16:creationId xmlns:a16="http://schemas.microsoft.com/office/drawing/2014/main" id="{963C75C5-853B-3409-D27D-4F4BDA441D58}"/>
                </a:ext>
              </a:extLst>
            </p:cNvPr>
            <p:cNvSpPr/>
            <p:nvPr/>
          </p:nvSpPr>
          <p:spPr>
            <a:xfrm>
              <a:off x="401274" y="663746"/>
              <a:ext cx="1726586" cy="450449"/>
            </a:xfrm>
            <a:prstGeom prst="roundRect">
              <a:avLst>
                <a:gd name="adj" fmla="val 50000"/>
              </a:avLst>
            </a:prstGeom>
            <a:solidFill>
              <a:srgbClr val="F2F2F2"/>
            </a:solid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7" name="Google Shape;553;p37">
              <a:extLst>
                <a:ext uri="{FF2B5EF4-FFF2-40B4-BE49-F238E27FC236}">
                  <a16:creationId xmlns:a16="http://schemas.microsoft.com/office/drawing/2014/main" id="{A2D52EFC-B4B2-2497-1139-61D115431F99}"/>
                </a:ext>
              </a:extLst>
            </p:cNvPr>
            <p:cNvSpPr/>
            <p:nvPr/>
          </p:nvSpPr>
          <p:spPr>
            <a:xfrm>
              <a:off x="2593761" y="671084"/>
              <a:ext cx="1129036" cy="443198"/>
            </a:xfrm>
            <a:prstGeom prst="roundRect">
              <a:avLst>
                <a:gd name="adj" fmla="val 50000"/>
              </a:avLst>
            </a:prstGeom>
            <a:solidFill>
              <a:srgbClr val="52BE8A"/>
            </a:solidFill>
            <a:ln w="12700" cap="flat" cmpd="sng">
              <a:solidFill>
                <a:srgbClr val="52BE8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8" name="Google Shape;554;p37">
              <a:extLst>
                <a:ext uri="{FF2B5EF4-FFF2-40B4-BE49-F238E27FC236}">
                  <a16:creationId xmlns:a16="http://schemas.microsoft.com/office/drawing/2014/main" id="{DA9659C6-6FF3-B140-1289-4F0D39281808}"/>
                </a:ext>
              </a:extLst>
            </p:cNvPr>
            <p:cNvSpPr/>
            <p:nvPr/>
          </p:nvSpPr>
          <p:spPr>
            <a:xfrm>
              <a:off x="3750210" y="667161"/>
              <a:ext cx="2550639" cy="456378"/>
            </a:xfrm>
            <a:prstGeom prst="roundRect">
              <a:avLst>
                <a:gd name="adj" fmla="val 50000"/>
              </a:avLst>
            </a:prstGeom>
            <a:solidFill>
              <a:srgbClr val="004E66"/>
            </a:solidFill>
            <a:ln w="12700" cap="flat" cmpd="sng">
              <a:solidFill>
                <a:srgbClr val="638D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9" name="Google Shape;555;p37">
              <a:extLst>
                <a:ext uri="{FF2B5EF4-FFF2-40B4-BE49-F238E27FC236}">
                  <a16:creationId xmlns:a16="http://schemas.microsoft.com/office/drawing/2014/main" id="{DAE58207-830A-64D2-ED01-D053EFCC22EA}"/>
                </a:ext>
              </a:extLst>
            </p:cNvPr>
            <p:cNvSpPr txBox="1"/>
            <p:nvPr/>
          </p:nvSpPr>
          <p:spPr>
            <a:xfrm>
              <a:off x="869121" y="729134"/>
              <a:ext cx="1201307" cy="254026"/>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1" i="0" u="none" strike="noStrike" kern="0" cap="none" spc="0" normalizeH="0" baseline="0" noProof="0">
                  <a:ln>
                    <a:noFill/>
                  </a:ln>
                  <a:solidFill>
                    <a:srgbClr val="000000"/>
                  </a:solidFill>
                  <a:effectLst/>
                  <a:uLnTx/>
                  <a:uFillTx/>
                  <a:latin typeface="Trebuchet MS"/>
                  <a:ea typeface="Trebuchet MS"/>
                  <a:cs typeface="Trebuchet MS"/>
                  <a:sym typeface="Trebuchet MS"/>
                </a:rPr>
                <a:t>FISCAL ITEMS</a:t>
              </a:r>
              <a:endParaRPr kumimoji="0" sz="1200" b="1"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cxnSp>
          <p:nvCxnSpPr>
            <p:cNvPr id="20" name="Google Shape;556;p37">
              <a:extLst>
                <a:ext uri="{FF2B5EF4-FFF2-40B4-BE49-F238E27FC236}">
                  <a16:creationId xmlns:a16="http://schemas.microsoft.com/office/drawing/2014/main" id="{F79E70F2-6CD7-E297-8905-318AFF6575D9}"/>
                </a:ext>
              </a:extLst>
            </p:cNvPr>
            <p:cNvCxnSpPr/>
            <p:nvPr/>
          </p:nvCxnSpPr>
          <p:spPr>
            <a:xfrm>
              <a:off x="7131976" y="685477"/>
              <a:ext cx="0" cy="358927"/>
            </a:xfrm>
            <a:prstGeom prst="straightConnector1">
              <a:avLst/>
            </a:prstGeom>
            <a:noFill/>
            <a:ln w="19050" cap="flat" cmpd="sng">
              <a:solidFill>
                <a:srgbClr val="FAFBFD"/>
              </a:solidFill>
              <a:prstDash val="solid"/>
              <a:miter lim="800000"/>
              <a:headEnd type="none" w="sm" len="sm"/>
              <a:tailEnd type="none" w="sm" len="sm"/>
            </a:ln>
          </p:spPr>
        </p:cxnSp>
        <p:sp>
          <p:nvSpPr>
            <p:cNvPr id="21" name="Google Shape;558;p37">
              <a:extLst>
                <a:ext uri="{FF2B5EF4-FFF2-40B4-BE49-F238E27FC236}">
                  <a16:creationId xmlns:a16="http://schemas.microsoft.com/office/drawing/2014/main" id="{D0EBC09C-ACB1-5B09-CA5A-04DF9384D3FB}"/>
                </a:ext>
              </a:extLst>
            </p:cNvPr>
            <p:cNvSpPr txBox="1"/>
            <p:nvPr/>
          </p:nvSpPr>
          <p:spPr>
            <a:xfrm>
              <a:off x="3760124" y="836441"/>
              <a:ext cx="965612" cy="290818"/>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OCt – DEC.(₦’Mn)</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2" name="Google Shape;559;p37">
              <a:extLst>
                <a:ext uri="{FF2B5EF4-FFF2-40B4-BE49-F238E27FC236}">
                  <a16:creationId xmlns:a16="http://schemas.microsoft.com/office/drawing/2014/main" id="{48EEFBA1-501B-066E-905D-7206F50E52D8}"/>
                </a:ext>
              </a:extLst>
            </p:cNvPr>
            <p:cNvSpPr txBox="1"/>
            <p:nvPr/>
          </p:nvSpPr>
          <p:spPr>
            <a:xfrm>
              <a:off x="4746774" y="838011"/>
              <a:ext cx="965612" cy="29082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Actual </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US"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Oct – DEC.</a:t>
              </a: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(₦’Mn)</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3" name="Google Shape;560;p37">
              <a:extLst>
                <a:ext uri="{FF2B5EF4-FFF2-40B4-BE49-F238E27FC236}">
                  <a16:creationId xmlns:a16="http://schemas.microsoft.com/office/drawing/2014/main" id="{4FFD9B3B-669C-0E7D-B1D6-2F9267C80C9F}"/>
                </a:ext>
              </a:extLst>
            </p:cNvPr>
            <p:cNvSpPr txBox="1"/>
            <p:nvPr/>
          </p:nvSpPr>
          <p:spPr>
            <a:xfrm>
              <a:off x="5708518" y="844735"/>
              <a:ext cx="537914"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Perf.</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4" name="Google Shape;561;p37">
              <a:extLst>
                <a:ext uri="{FF2B5EF4-FFF2-40B4-BE49-F238E27FC236}">
                  <a16:creationId xmlns:a16="http://schemas.microsoft.com/office/drawing/2014/main" id="{E5DA47EC-DCF6-6CEF-53B7-8FEF3BE0A76B}"/>
                </a:ext>
              </a:extLst>
            </p:cNvPr>
            <p:cNvSpPr txBox="1"/>
            <p:nvPr/>
          </p:nvSpPr>
          <p:spPr>
            <a:xfrm>
              <a:off x="2579272" y="721979"/>
              <a:ext cx="1133175" cy="318601"/>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2023 Approved  Budget</a:t>
              </a:r>
              <a:r>
                <a:rPr lang="en" sz="900" b="1" cap="small" dirty="0">
                  <a:solidFill>
                    <a:srgbClr val="FFFFFF"/>
                  </a:solidFill>
                  <a:latin typeface="Trebuchet MS"/>
                  <a:ea typeface="Trebuchet MS"/>
                  <a:cs typeface="Trebuchet MS"/>
                  <a:sym typeface="Trebuchet MS"/>
                </a:rPr>
                <a:t> </a:t>
              </a: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(₦’Mn)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5" name="Google Shape;562;p37">
              <a:extLst>
                <a:ext uri="{FF2B5EF4-FFF2-40B4-BE49-F238E27FC236}">
                  <a16:creationId xmlns:a16="http://schemas.microsoft.com/office/drawing/2014/main" id="{ECDFBC3A-2000-84BE-FDFE-CE14B65D7678}"/>
                </a:ext>
              </a:extLst>
            </p:cNvPr>
            <p:cNvSpPr txBox="1"/>
            <p:nvPr/>
          </p:nvSpPr>
          <p:spPr>
            <a:xfrm>
              <a:off x="4405686" y="665326"/>
              <a:ext cx="1445147" cy="193950"/>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4</a:t>
              </a:r>
              <a:r>
                <a:rPr kumimoji="0" lang="en" sz="900" b="1" i="0" u="none" strike="noStrike" kern="0" cap="small" spc="0" normalizeH="0" baseline="30000" noProof="0" dirty="0">
                  <a:ln>
                    <a:noFill/>
                  </a:ln>
                  <a:solidFill>
                    <a:srgbClr val="FFFFFF"/>
                  </a:solidFill>
                  <a:effectLst/>
                  <a:uLnTx/>
                  <a:uFillTx/>
                  <a:latin typeface="Trebuchet MS"/>
                  <a:ea typeface="Trebuchet MS"/>
                  <a:cs typeface="Trebuchet MS"/>
                  <a:sym typeface="Trebuchet MS"/>
                </a:rPr>
                <a:t>TH</a:t>
              </a: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 QUARTER Y2023</a:t>
              </a:r>
              <a:endParaRPr kumimoji="0"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26" name="Google Shape;573;p37">
              <a:extLst>
                <a:ext uri="{FF2B5EF4-FFF2-40B4-BE49-F238E27FC236}">
                  <a16:creationId xmlns:a16="http://schemas.microsoft.com/office/drawing/2014/main" id="{614D037A-3E98-38E0-1337-E439172248ED}"/>
                </a:ext>
              </a:extLst>
            </p:cNvPr>
            <p:cNvSpPr/>
            <p:nvPr/>
          </p:nvSpPr>
          <p:spPr>
            <a:xfrm>
              <a:off x="6332176" y="672213"/>
              <a:ext cx="2495700" cy="456300"/>
            </a:xfrm>
            <a:prstGeom prst="roundRect">
              <a:avLst>
                <a:gd name="adj" fmla="val 50000"/>
              </a:avLst>
            </a:prstGeom>
            <a:solidFill>
              <a:srgbClr val="004E66"/>
            </a:solidFill>
            <a:ln w="12700" cap="flat" cmpd="sng">
              <a:solidFill>
                <a:srgbClr val="638DA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27" name="Google Shape;574;p37">
              <a:extLst>
                <a:ext uri="{FF2B5EF4-FFF2-40B4-BE49-F238E27FC236}">
                  <a16:creationId xmlns:a16="http://schemas.microsoft.com/office/drawing/2014/main" id="{5848DDA5-DE56-1704-2650-6A2DACD10A21}"/>
                </a:ext>
              </a:extLst>
            </p:cNvPr>
            <p:cNvSpPr txBox="1"/>
            <p:nvPr/>
          </p:nvSpPr>
          <p:spPr>
            <a:xfrm>
              <a:off x="6401447" y="841861"/>
              <a:ext cx="973948"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Pts val="900"/>
                <a:buFont typeface="Arial"/>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Oct – Dec.(₦’Mn)</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8" name="Google Shape;575;p37">
              <a:extLst>
                <a:ext uri="{FF2B5EF4-FFF2-40B4-BE49-F238E27FC236}">
                  <a16:creationId xmlns:a16="http://schemas.microsoft.com/office/drawing/2014/main" id="{97860460-175E-C001-9190-EDAA8510E0B7}"/>
                </a:ext>
              </a:extLst>
            </p:cNvPr>
            <p:cNvSpPr txBox="1"/>
            <p:nvPr/>
          </p:nvSpPr>
          <p:spPr>
            <a:xfrm>
              <a:off x="7444666" y="849172"/>
              <a:ext cx="925723"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Actual </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lang="en" sz="800" b="1" cap="small" dirty="0">
                  <a:solidFill>
                    <a:srgbClr val="FFFFFF"/>
                  </a:solidFill>
                  <a:latin typeface="Trebuchet MS"/>
                  <a:ea typeface="Trebuchet MS"/>
                  <a:cs typeface="Trebuchet MS"/>
                  <a:sym typeface="Trebuchet MS"/>
                </a:rPr>
                <a:t>Oct</a:t>
              </a: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 – Dec.(₦’Mn)</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9" name="Google Shape;576;p37">
              <a:extLst>
                <a:ext uri="{FF2B5EF4-FFF2-40B4-BE49-F238E27FC236}">
                  <a16:creationId xmlns:a16="http://schemas.microsoft.com/office/drawing/2014/main" id="{404620F6-133E-35D4-119F-1815F7C006B6}"/>
                </a:ext>
              </a:extLst>
            </p:cNvPr>
            <p:cNvSpPr txBox="1"/>
            <p:nvPr/>
          </p:nvSpPr>
          <p:spPr>
            <a:xfrm>
              <a:off x="8255711" y="849171"/>
              <a:ext cx="499200" cy="29081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Perf.</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900"/>
                <a:buFont typeface="Trebuchet MS"/>
                <a:buNone/>
                <a:tabLst/>
                <a:defRPr/>
              </a:pPr>
              <a:r>
                <a:rPr kumimoji="0" lang="en" sz="8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a:t>
              </a:r>
              <a:endParaRPr kumimoji="0" sz="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0" name="Google Shape;577;p37">
              <a:extLst>
                <a:ext uri="{FF2B5EF4-FFF2-40B4-BE49-F238E27FC236}">
                  <a16:creationId xmlns:a16="http://schemas.microsoft.com/office/drawing/2014/main" id="{8DB48B70-4A14-6DC1-6C28-7B0CEE8BE58C}"/>
                </a:ext>
              </a:extLst>
            </p:cNvPr>
            <p:cNvSpPr txBox="1"/>
            <p:nvPr/>
          </p:nvSpPr>
          <p:spPr>
            <a:xfrm>
              <a:off x="7219922" y="676932"/>
              <a:ext cx="852682" cy="193869"/>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90000"/>
                </a:lnSpc>
                <a:spcBef>
                  <a:spcPts val="0"/>
                </a:spcBef>
                <a:spcAft>
                  <a:spcPts val="0"/>
                </a:spcAft>
                <a:buClr>
                  <a:srgbClr val="FFFFFF"/>
                </a:buClr>
                <a:buSzPts val="900"/>
                <a:buFont typeface="Trebuchet MS"/>
                <a:buNone/>
                <a:tabLst/>
                <a:defRPr/>
              </a:pPr>
              <a:r>
                <a:rPr lang="en" sz="900" b="1" cap="small" dirty="0">
                  <a:solidFill>
                    <a:srgbClr val="FFFFFF"/>
                  </a:solidFill>
                  <a:latin typeface="Trebuchet MS"/>
                  <a:ea typeface="Trebuchet MS"/>
                  <a:cs typeface="Trebuchet MS"/>
                  <a:sym typeface="Trebuchet MS"/>
                </a:rPr>
                <a:t>4</a:t>
              </a:r>
              <a:r>
                <a:rPr lang="en" sz="900" b="1" cap="small" baseline="30000" dirty="0">
                  <a:solidFill>
                    <a:srgbClr val="FFFFFF"/>
                  </a:solidFill>
                  <a:latin typeface="Trebuchet MS"/>
                  <a:ea typeface="Trebuchet MS"/>
                  <a:cs typeface="Trebuchet MS"/>
                  <a:sym typeface="Trebuchet MS"/>
                </a:rPr>
                <a:t>TH</a:t>
              </a:r>
              <a:r>
                <a:rPr lang="en" sz="900" b="1" cap="small" dirty="0">
                  <a:solidFill>
                    <a:srgbClr val="FFFFFF"/>
                  </a:solidFill>
                  <a:latin typeface="Trebuchet MS"/>
                  <a:ea typeface="Trebuchet MS"/>
                  <a:cs typeface="Trebuchet MS"/>
                  <a:sym typeface="Trebuchet MS"/>
                </a:rPr>
                <a:t> </a:t>
              </a:r>
              <a:r>
                <a:rPr kumimoji="0" lang="en"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rPr>
                <a:t> Y2023</a:t>
              </a:r>
              <a:endParaRPr kumimoji="0" sz="900" b="1" i="0" u="none" strike="noStrike" kern="0" cap="small" spc="0" normalizeH="0" baseline="0" noProof="0" dirty="0">
                <a:ln>
                  <a:noFill/>
                </a:ln>
                <a:solidFill>
                  <a:srgbClr val="FFFFFF"/>
                </a:solidFill>
                <a:effectLst/>
                <a:uLnTx/>
                <a:uFillTx/>
                <a:latin typeface="Trebuchet MS"/>
                <a:ea typeface="Trebuchet MS"/>
                <a:cs typeface="Trebuchet MS"/>
                <a:sym typeface="Trebuchet MS"/>
              </a:endParaRPr>
            </a:p>
          </p:txBody>
        </p:sp>
        <p:cxnSp>
          <p:nvCxnSpPr>
            <p:cNvPr id="31" name="Straight Connector 30">
              <a:extLst>
                <a:ext uri="{FF2B5EF4-FFF2-40B4-BE49-F238E27FC236}">
                  <a16:creationId xmlns:a16="http://schemas.microsoft.com/office/drawing/2014/main" id="{06FD4474-4801-8217-3557-789911A6D713}"/>
                </a:ext>
              </a:extLst>
            </p:cNvPr>
            <p:cNvCxnSpPr/>
            <p:nvPr/>
          </p:nvCxnSpPr>
          <p:spPr>
            <a:xfrm>
              <a:off x="3805037" y="850999"/>
              <a:ext cx="25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FBC232-8CF2-0345-874D-02C94DA94F7B}"/>
                </a:ext>
              </a:extLst>
            </p:cNvPr>
            <p:cNvCxnSpPr/>
            <p:nvPr/>
          </p:nvCxnSpPr>
          <p:spPr>
            <a:xfrm>
              <a:off x="6325913" y="854438"/>
              <a:ext cx="25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1"/>
          <p:cNvSpPr txBox="1">
            <a:spLocks noGrp="1"/>
          </p:cNvSpPr>
          <p:nvPr>
            <p:ph type="sldNum" idx="12"/>
          </p:nvPr>
        </p:nvSpPr>
        <p:spPr>
          <a:xfrm>
            <a:off x="8939047" y="4872301"/>
            <a:ext cx="300900" cy="1647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17</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aphicFrame>
        <p:nvGraphicFramePr>
          <p:cNvPr id="697" name="Google Shape;697;p41"/>
          <p:cNvGraphicFramePr/>
          <p:nvPr>
            <p:extLst>
              <p:ext uri="{D42A27DB-BD31-4B8C-83A1-F6EECF244321}">
                <p14:modId xmlns:p14="http://schemas.microsoft.com/office/powerpoint/2010/main" val="790981669"/>
              </p:ext>
            </p:extLst>
          </p:nvPr>
        </p:nvGraphicFramePr>
        <p:xfrm>
          <a:off x="197217" y="704333"/>
          <a:ext cx="8749300" cy="4311789"/>
        </p:xfrm>
        <a:graphic>
          <a:graphicData uri="http://schemas.openxmlformats.org/drawingml/2006/table">
            <a:tbl>
              <a:tblPr>
                <a:noFill/>
                <a:tableStyleId>{2E096310-8E7A-4497-B44E-9EC4A4F5A28A}</a:tableStyleId>
              </a:tblPr>
              <a:tblGrid>
                <a:gridCol w="1576450">
                  <a:extLst>
                    <a:ext uri="{9D8B030D-6E8A-4147-A177-3AD203B41FA5}">
                      <a16:colId xmlns:a16="http://schemas.microsoft.com/office/drawing/2014/main" val="20000"/>
                    </a:ext>
                  </a:extLst>
                </a:gridCol>
                <a:gridCol w="738975">
                  <a:extLst>
                    <a:ext uri="{9D8B030D-6E8A-4147-A177-3AD203B41FA5}">
                      <a16:colId xmlns:a16="http://schemas.microsoft.com/office/drawing/2014/main" val="20001"/>
                    </a:ext>
                  </a:extLst>
                </a:gridCol>
                <a:gridCol w="709400">
                  <a:extLst>
                    <a:ext uri="{9D8B030D-6E8A-4147-A177-3AD203B41FA5}">
                      <a16:colId xmlns:a16="http://schemas.microsoft.com/office/drawing/2014/main" val="20002"/>
                    </a:ext>
                  </a:extLst>
                </a:gridCol>
                <a:gridCol w="669975">
                  <a:extLst>
                    <a:ext uri="{9D8B030D-6E8A-4147-A177-3AD203B41FA5}">
                      <a16:colId xmlns:a16="http://schemas.microsoft.com/office/drawing/2014/main" val="20003"/>
                    </a:ext>
                  </a:extLst>
                </a:gridCol>
                <a:gridCol w="650275">
                  <a:extLst>
                    <a:ext uri="{9D8B030D-6E8A-4147-A177-3AD203B41FA5}">
                      <a16:colId xmlns:a16="http://schemas.microsoft.com/office/drawing/2014/main" val="20004"/>
                    </a:ext>
                  </a:extLst>
                </a:gridCol>
                <a:gridCol w="689700">
                  <a:extLst>
                    <a:ext uri="{9D8B030D-6E8A-4147-A177-3AD203B41FA5}">
                      <a16:colId xmlns:a16="http://schemas.microsoft.com/office/drawing/2014/main" val="20005"/>
                    </a:ext>
                  </a:extLst>
                </a:gridCol>
                <a:gridCol w="689700">
                  <a:extLst>
                    <a:ext uri="{9D8B030D-6E8A-4147-A177-3AD203B41FA5}">
                      <a16:colId xmlns:a16="http://schemas.microsoft.com/office/drawing/2014/main" val="20006"/>
                    </a:ext>
                  </a:extLst>
                </a:gridCol>
                <a:gridCol w="660150">
                  <a:extLst>
                    <a:ext uri="{9D8B030D-6E8A-4147-A177-3AD203B41FA5}">
                      <a16:colId xmlns:a16="http://schemas.microsoft.com/office/drawing/2014/main" val="20007"/>
                    </a:ext>
                  </a:extLst>
                </a:gridCol>
                <a:gridCol w="639413">
                  <a:extLst>
                    <a:ext uri="{9D8B030D-6E8A-4147-A177-3AD203B41FA5}">
                      <a16:colId xmlns:a16="http://schemas.microsoft.com/office/drawing/2014/main" val="20008"/>
                    </a:ext>
                  </a:extLst>
                </a:gridCol>
                <a:gridCol w="613775">
                  <a:extLst>
                    <a:ext uri="{9D8B030D-6E8A-4147-A177-3AD203B41FA5}">
                      <a16:colId xmlns:a16="http://schemas.microsoft.com/office/drawing/2014/main" val="20009"/>
                    </a:ext>
                  </a:extLst>
                </a:gridCol>
                <a:gridCol w="638562">
                  <a:extLst>
                    <a:ext uri="{9D8B030D-6E8A-4147-A177-3AD203B41FA5}">
                      <a16:colId xmlns:a16="http://schemas.microsoft.com/office/drawing/2014/main" val="20010"/>
                    </a:ext>
                  </a:extLst>
                </a:gridCol>
                <a:gridCol w="472925">
                  <a:extLst>
                    <a:ext uri="{9D8B030D-6E8A-4147-A177-3AD203B41FA5}">
                      <a16:colId xmlns:a16="http://schemas.microsoft.com/office/drawing/2014/main" val="20011"/>
                    </a:ext>
                  </a:extLst>
                </a:gridCol>
              </a:tblGrid>
              <a:tr h="490605">
                <a:tc>
                  <a:txBody>
                    <a:bodyPr/>
                    <a:lstStyle/>
                    <a:p>
                      <a:pPr marL="0" marR="0" lvl="0" indent="0" algn="l" rtl="0">
                        <a:lnSpc>
                          <a:spcPct val="100000"/>
                        </a:lnSpc>
                        <a:spcBef>
                          <a:spcPts val="0"/>
                        </a:spcBef>
                        <a:spcAft>
                          <a:spcPts val="0"/>
                        </a:spcAft>
                        <a:buClr>
                          <a:srgbClr val="000000"/>
                        </a:buClr>
                        <a:buSzPts val="800"/>
                        <a:buFont typeface="Arial"/>
                        <a:buNone/>
                      </a:pPr>
                      <a:r>
                        <a:rPr lang="en" sz="900" b="1" i="0" u="none" strike="noStrike" cap="none" dirty="0">
                          <a:solidFill>
                            <a:schemeClr val="bg1"/>
                          </a:solidFill>
                          <a:latin typeface="Calibri"/>
                          <a:ea typeface="Calibri"/>
                          <a:cs typeface="Calibri"/>
                          <a:sym typeface="Calibri"/>
                        </a:rPr>
                        <a:t>FISCAL ITEMS</a:t>
                      </a:r>
                      <a:endParaRPr sz="1200" u="none" strike="noStrike" cap="none" dirty="0">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b="1" i="0" u="none" strike="noStrike" cap="none" dirty="0">
                          <a:solidFill>
                            <a:schemeClr val="bg1"/>
                          </a:solidFill>
                          <a:latin typeface="Calibri"/>
                          <a:ea typeface="Calibri"/>
                          <a:cs typeface="Calibri"/>
                          <a:sym typeface="Calibri"/>
                        </a:rPr>
                        <a:t>Approved Budget</a:t>
                      </a:r>
                      <a:endParaRPr sz="1200" u="none" strike="noStrike" cap="none" dirty="0">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b="1" i="0" u="none" strike="noStrike" cap="none" dirty="0">
                          <a:solidFill>
                            <a:schemeClr val="bg1"/>
                          </a:solidFill>
                          <a:latin typeface="Calibri"/>
                          <a:ea typeface="Calibri"/>
                          <a:cs typeface="Calibri"/>
                          <a:sym typeface="Calibri"/>
                        </a:rPr>
                        <a:t>Q1 (Benchmark) %</a:t>
                      </a:r>
                      <a:endParaRPr sz="1200" u="none" strike="noStrike" cap="none" dirty="0">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b="1" i="0" u="none" strike="noStrike" cap="none" dirty="0">
                          <a:solidFill>
                            <a:schemeClr val="bg1"/>
                          </a:solidFill>
                          <a:latin typeface="Calibri"/>
                          <a:ea typeface="Calibri"/>
                          <a:cs typeface="Calibri"/>
                          <a:sym typeface="Calibri"/>
                        </a:rPr>
                        <a:t>Q1 Figure</a:t>
                      </a:r>
                      <a:endParaRPr sz="1200" u="none" strike="noStrike" cap="none" dirty="0">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b="1" i="0" u="none" strike="noStrike" cap="none">
                          <a:solidFill>
                            <a:schemeClr val="bg1"/>
                          </a:solidFill>
                          <a:latin typeface="Calibri"/>
                          <a:ea typeface="Calibri"/>
                          <a:cs typeface="Calibri"/>
                          <a:sym typeface="Calibri"/>
                        </a:rPr>
                        <a:t>Q2 (Benchmark) %</a:t>
                      </a:r>
                      <a:endParaRPr sz="1200" u="none" strike="noStrike" cap="none">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b="1" i="0" u="none" strike="noStrike" cap="none" dirty="0">
                          <a:solidFill>
                            <a:schemeClr val="bg1"/>
                          </a:solidFill>
                          <a:latin typeface="Calibri"/>
                          <a:ea typeface="Calibri"/>
                          <a:cs typeface="Calibri"/>
                          <a:sym typeface="Calibri"/>
                        </a:rPr>
                        <a:t>Q2 Figure</a:t>
                      </a:r>
                      <a:endParaRPr sz="1200" u="none" strike="noStrike" cap="none" dirty="0">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b="1" i="0" u="none" strike="noStrike" cap="none" dirty="0">
                          <a:solidFill>
                            <a:schemeClr val="bg1"/>
                          </a:solidFill>
                          <a:latin typeface="Calibri"/>
                          <a:ea typeface="Calibri"/>
                          <a:cs typeface="Calibri"/>
                          <a:sym typeface="Calibri"/>
                        </a:rPr>
                        <a:t>Q3 (Benchmark) %</a:t>
                      </a:r>
                      <a:endParaRPr sz="1200" u="none" strike="noStrike" cap="none" dirty="0">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b="1" i="0" u="none" strike="noStrike" cap="none" dirty="0">
                          <a:solidFill>
                            <a:schemeClr val="bg1"/>
                          </a:solidFill>
                          <a:latin typeface="Calibri"/>
                          <a:ea typeface="Calibri"/>
                          <a:cs typeface="Calibri"/>
                          <a:sym typeface="Calibri"/>
                        </a:rPr>
                        <a:t>Q3 Figure</a:t>
                      </a:r>
                      <a:endParaRPr sz="1200" u="none" strike="noStrike" cap="none" dirty="0">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b="1" i="0" u="none" strike="noStrike" cap="none" dirty="0">
                          <a:solidFill>
                            <a:schemeClr val="bg1"/>
                          </a:solidFill>
                          <a:latin typeface="Calibri"/>
                          <a:ea typeface="Calibri"/>
                          <a:cs typeface="Calibri"/>
                          <a:sym typeface="Calibri"/>
                        </a:rPr>
                        <a:t>Q4 (Benchmark) %</a:t>
                      </a:r>
                      <a:endParaRPr sz="1200" u="none" strike="noStrike" cap="none" dirty="0">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b="1" i="0" u="none" strike="noStrike" cap="none" dirty="0">
                          <a:solidFill>
                            <a:schemeClr val="bg1"/>
                          </a:solidFill>
                          <a:latin typeface="Calibri"/>
                          <a:ea typeface="Calibri"/>
                          <a:cs typeface="Calibri"/>
                          <a:sym typeface="Calibri"/>
                        </a:rPr>
                        <a:t>Q4 Figure</a:t>
                      </a:r>
                      <a:endParaRPr sz="1200" u="none" strike="noStrike" cap="none" dirty="0">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b="1" i="0" u="none" strike="noStrike" cap="none" dirty="0">
                          <a:solidFill>
                            <a:schemeClr val="bg1"/>
                          </a:solidFill>
                          <a:latin typeface="Calibri"/>
                          <a:ea typeface="Calibri"/>
                          <a:cs typeface="Calibri"/>
                          <a:sym typeface="Calibri"/>
                        </a:rPr>
                        <a:t>TOTAL</a:t>
                      </a:r>
                      <a:endParaRPr sz="1200" u="none" strike="noStrike" cap="none" dirty="0">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900" b="1" i="0" u="none" strike="noStrike" cap="none" dirty="0">
                          <a:solidFill>
                            <a:schemeClr val="bg1"/>
                          </a:solidFill>
                          <a:latin typeface="Calibri"/>
                          <a:ea typeface="Calibri"/>
                          <a:cs typeface="Calibri"/>
                          <a:sym typeface="Calibri"/>
                        </a:rPr>
                        <a:t>%</a:t>
                      </a:r>
                      <a:endParaRPr sz="1200" u="none" strike="noStrike" cap="none" dirty="0">
                        <a:solidFill>
                          <a:schemeClr val="bg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374D"/>
                    </a:solidFill>
                  </a:tcPr>
                </a:tc>
                <a:extLst>
                  <a:ext uri="{0D108BD9-81ED-4DB2-BD59-A6C34878D82A}">
                    <a16:rowId xmlns:a16="http://schemas.microsoft.com/office/drawing/2014/main" val="10000"/>
                  </a:ext>
                </a:extLst>
              </a:tr>
              <a:tr h="226317">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TOTAL REVENUE</a:t>
                      </a:r>
                      <a:endParaRPr lang="en-GB"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1,417,604</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20%</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283,521</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24%</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343,769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19%</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265,801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37%</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524,513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1,417,604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100%</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10001"/>
                  </a:ext>
                </a:extLst>
              </a:tr>
              <a:tr h="226317">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chemeClr val="tx1"/>
                          </a:solidFill>
                          <a:latin typeface="Trebuchet MS"/>
                          <a:ea typeface="Trebuchet MS"/>
                          <a:cs typeface="Trebuchet MS"/>
                          <a:sym typeface="Trebuchet MS"/>
                        </a:rPr>
                        <a:t>FEDERAL TRANSFERS</a:t>
                      </a:r>
                      <a:endParaRPr lang="en-GB"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274,235</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23%</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63,760</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26%</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69,930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tx1"/>
                          </a:solidFill>
                          <a:latin typeface="Trebuchet MS"/>
                          <a:ea typeface="Trebuchet MS"/>
                          <a:cs typeface="Trebuchet MS"/>
                          <a:sym typeface="Trebuchet MS"/>
                        </a:rPr>
                        <a:t>27%</a:t>
                      </a:r>
                      <a:endParaRPr sz="1100" b="1" u="none" strike="noStrike" cap="none">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72,672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25%</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67,873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274,235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100%</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443178">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INTERNALLY GENERATED REVENUE</a:t>
                      </a:r>
                      <a:endParaRPr lang="en-GB"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1,045,851</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20%</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209,170</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21%</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219,629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20%</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203,941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40%</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413,111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1,045,851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100%</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10003"/>
                  </a:ext>
                </a:extLst>
              </a:tr>
              <a:tr h="226317">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chemeClr val="tx1"/>
                          </a:solidFill>
                          <a:latin typeface="Trebuchet MS"/>
                          <a:ea typeface="Trebuchet MS"/>
                          <a:cs typeface="Trebuchet MS"/>
                          <a:sym typeface="Trebuchet MS"/>
                        </a:rPr>
                        <a:t>CAPITAL RECEIPTS</a:t>
                      </a:r>
                      <a:endParaRPr lang="en-GB"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tx1"/>
                          </a:solidFill>
                          <a:latin typeface="Trebuchet MS"/>
                          <a:ea typeface="Trebuchet MS"/>
                          <a:cs typeface="Trebuchet MS"/>
                          <a:sym typeface="Trebuchet MS"/>
                        </a:rPr>
                        <a:t>97,518</a:t>
                      </a:r>
                      <a:endParaRPr sz="1100" b="1" u="none" strike="noStrike" cap="none">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20%</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19,504</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42%</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40,470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6%</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5,851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33%</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31,693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97,518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100%</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443178">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RECURRENT EXPENDITURE              (DEBT &amp; NON DEBT)</a:t>
                      </a:r>
                      <a:endParaRPr lang="en-GB" sz="1100" b="1" u="none" strike="noStrike" cap="none" dirty="0"/>
                    </a:p>
                  </a:txBody>
                  <a:tcPr marL="63950"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748,097</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19%</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144,009</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22%</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166,452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21%</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157,100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38%</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280,536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748,097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100%</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10005"/>
                  </a:ext>
                </a:extLst>
              </a:tr>
              <a:tr h="226317">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chemeClr val="tx1"/>
                          </a:solidFill>
                          <a:latin typeface="Trebuchet MS"/>
                          <a:ea typeface="Trebuchet MS"/>
                          <a:cs typeface="Trebuchet MS"/>
                          <a:sym typeface="Trebuchet MS"/>
                        </a:rPr>
                        <a:t>RECURRENT DEBT</a:t>
                      </a:r>
                      <a:endParaRPr lang="en-GB" sz="1100" b="1" u="none" strike="noStrike" cap="none" dirty="0">
                        <a:solidFill>
                          <a:schemeClr val="tx1"/>
                        </a:solidFill>
                      </a:endParaRPr>
                    </a:p>
                  </a:txBody>
                  <a:tcPr marL="63950"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tx1"/>
                          </a:solidFill>
                          <a:latin typeface="Trebuchet MS"/>
                          <a:ea typeface="Trebuchet MS"/>
                          <a:cs typeface="Trebuchet MS"/>
                          <a:sym typeface="Trebuchet MS"/>
                        </a:rPr>
                        <a:t>88,827</a:t>
                      </a:r>
                      <a:endParaRPr sz="1100" b="1" u="none" strike="noStrike" cap="none">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21%</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tx1"/>
                          </a:solidFill>
                          <a:latin typeface="Trebuchet MS"/>
                          <a:ea typeface="Trebuchet MS"/>
                          <a:cs typeface="Trebuchet MS"/>
                          <a:sym typeface="Trebuchet MS"/>
                        </a:rPr>
                        <a:t>18,210</a:t>
                      </a:r>
                      <a:endParaRPr sz="1100" b="1" u="none" strike="noStrike" cap="none">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27%</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23,983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18%</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15,545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35%</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31,089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            88,827 </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chemeClr val="tx1"/>
                          </a:solidFill>
                          <a:latin typeface="Trebuchet MS"/>
                          <a:ea typeface="Trebuchet MS"/>
                          <a:cs typeface="Trebuchet MS"/>
                          <a:sym typeface="Trebuchet MS"/>
                        </a:rPr>
                        <a:t>100%</a:t>
                      </a:r>
                      <a:endParaRPr sz="1100" b="1" u="none" strike="noStrike" cap="none" dirty="0">
                        <a:solidFill>
                          <a:schemeClr val="tx1"/>
                        </a:solidFill>
                      </a:endParaRPr>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26317">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TOTAL PERSONNEL COSTS</a:t>
                      </a:r>
                      <a:endParaRPr lang="en-GB" sz="1100" b="1" u="none" strike="noStrike" cap="none" dirty="0"/>
                    </a:p>
                  </a:txBody>
                  <a:tcPr marL="63950"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227,581</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25%</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56,895</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25%</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56,895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25%</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56,895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25%</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56,895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227,581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100%</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10007"/>
                  </a:ext>
                </a:extLst>
              </a:tr>
              <a:tr h="226317">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TOTAL OVERHEAD COSTS</a:t>
                      </a:r>
                      <a:endParaRPr lang="en-GB" sz="1100" b="1" u="none" strike="noStrike" cap="none" dirty="0"/>
                    </a:p>
                  </a:txBody>
                  <a:tcPr marL="63950"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431,688</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17%</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74,466</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22%</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92,813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20%</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87,417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41%</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176,992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431,688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100%</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26317">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TOTAL CAPITAL EXPENDITURE</a:t>
                      </a:r>
                      <a:endParaRPr lang="en-GB" sz="1100" b="1" u="none" strike="noStrike" cap="none" dirty="0"/>
                    </a:p>
                  </a:txBody>
                  <a:tcPr marL="63950"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1,019,918</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15%</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152,988</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20%</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203,984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16%</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163,187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49%</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499,760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1,019,918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100%</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10009"/>
                  </a:ext>
                </a:extLst>
              </a:tr>
              <a:tr h="226317">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CAPITAL EXPENDITURE</a:t>
                      </a:r>
                      <a:endParaRPr lang="en-GB" sz="1100" b="1" u="none" strike="noStrike" cap="none" dirty="0"/>
                    </a:p>
                  </a:txBody>
                  <a:tcPr marL="63950"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795,339</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9%</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73,569</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18%</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139,184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16%</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123,278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58%</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459,308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795,339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100%</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26317">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REPAYMENTS</a:t>
                      </a:r>
                      <a:endParaRPr lang="en-GB" sz="1100" b="1" u="none" strike="noStrike" cap="none" dirty="0"/>
                    </a:p>
                  </a:txBody>
                  <a:tcPr marL="63950"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224,579</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38%</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84,779</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30%</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66,812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18%</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39,863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15%</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33,125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224,579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100%</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10011"/>
                  </a:ext>
                </a:extLst>
              </a:tr>
              <a:tr h="443178">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TOTAL EXPENDITURE BUDGET SIZE</a:t>
                      </a:r>
                      <a:endParaRPr lang="en-GB" sz="1100" b="1" u="none" strike="noStrike" cap="none" dirty="0"/>
                    </a:p>
                  </a:txBody>
                  <a:tcPr marL="63950"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1,768,014</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17%</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291,722</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21%</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366,863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18%</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318,243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45%</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791,186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1,768,014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100%</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26317">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DEFICIT FUNDING SOURCES</a:t>
                      </a:r>
                      <a:endParaRPr lang="en-GB" sz="1100" b="1" u="none" strike="noStrike" cap="none" dirty="0"/>
                    </a:p>
                  </a:txBody>
                  <a:tcPr marL="63950"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350,411</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9%</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32,413</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15%</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53,438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10%</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        33,289 </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66%</a:t>
                      </a:r>
                      <a:endParaRPr sz="1100" b="1" u="none" strike="noStrike" cap="none"/>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231,271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350,411 </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100%</a:t>
                      </a:r>
                      <a:endParaRPr sz="1100" b="1" u="none" strike="noStrike" cap="none" dirty="0"/>
                    </a:p>
                  </a:txBody>
                  <a:tcPr marL="5325" marR="5325" marT="53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10013"/>
                  </a:ext>
                </a:extLst>
              </a:tr>
            </a:tbl>
          </a:graphicData>
        </a:graphic>
      </p:graphicFrame>
      <p:grpSp>
        <p:nvGrpSpPr>
          <p:cNvPr id="3" name="Group 2">
            <a:extLst>
              <a:ext uri="{FF2B5EF4-FFF2-40B4-BE49-F238E27FC236}">
                <a16:creationId xmlns:a16="http://schemas.microsoft.com/office/drawing/2014/main" id="{E3E1DCE2-1C58-F76B-649E-D7ECD69DE380}"/>
              </a:ext>
            </a:extLst>
          </p:cNvPr>
          <p:cNvGrpSpPr/>
          <p:nvPr/>
        </p:nvGrpSpPr>
        <p:grpSpPr>
          <a:xfrm>
            <a:off x="0" y="541"/>
            <a:ext cx="9144000" cy="630869"/>
            <a:chOff x="0" y="541"/>
            <a:chExt cx="9144000" cy="630869"/>
          </a:xfrm>
        </p:grpSpPr>
        <p:grpSp>
          <p:nvGrpSpPr>
            <p:cNvPr id="4" name="Google Shape;300;p30">
              <a:extLst>
                <a:ext uri="{FF2B5EF4-FFF2-40B4-BE49-F238E27FC236}">
                  <a16:creationId xmlns:a16="http://schemas.microsoft.com/office/drawing/2014/main" id="{A51BB74F-4819-8377-E687-A1E04B95572E}"/>
                </a:ext>
              </a:extLst>
            </p:cNvPr>
            <p:cNvGrpSpPr/>
            <p:nvPr/>
          </p:nvGrpSpPr>
          <p:grpSpPr>
            <a:xfrm>
              <a:off x="0" y="541"/>
              <a:ext cx="9144000" cy="518622"/>
              <a:chOff x="0" y="721"/>
              <a:chExt cx="12192000" cy="691496"/>
            </a:xfrm>
          </p:grpSpPr>
          <p:sp>
            <p:nvSpPr>
              <p:cNvPr id="10" name="Google Shape;301;p30">
                <a:extLst>
                  <a:ext uri="{FF2B5EF4-FFF2-40B4-BE49-F238E27FC236}">
                    <a16:creationId xmlns:a16="http://schemas.microsoft.com/office/drawing/2014/main" id="{EE3CDD9B-C95A-6FA5-6F71-3B173447D307}"/>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1" name="Google Shape;302;p30">
                <a:extLst>
                  <a:ext uri="{FF2B5EF4-FFF2-40B4-BE49-F238E27FC236}">
                    <a16:creationId xmlns:a16="http://schemas.microsoft.com/office/drawing/2014/main" id="{FEFD4C8D-66BD-F334-28EF-35CEFD03FBE1}"/>
                  </a:ext>
                </a:extLst>
              </p:cNvPr>
              <p:cNvSpPr/>
              <p:nvPr/>
            </p:nvSpPr>
            <p:spPr>
              <a:xfrm>
                <a:off x="1933996" y="70389"/>
                <a:ext cx="7012527"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12" name="Google Shape;303;p30">
                <a:extLst>
                  <a:ext uri="{FF2B5EF4-FFF2-40B4-BE49-F238E27FC236}">
                    <a16:creationId xmlns:a16="http://schemas.microsoft.com/office/drawing/2014/main" id="{D826B4DB-0E23-936A-7081-F9A70DE27A66}"/>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3" name="Google Shape;304;p30">
                <a:extLst>
                  <a:ext uri="{FF2B5EF4-FFF2-40B4-BE49-F238E27FC236}">
                    <a16:creationId xmlns:a16="http://schemas.microsoft.com/office/drawing/2014/main" id="{3866031E-7C92-9DD3-1B29-97679DC00D95}"/>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5" name="Google Shape;309;p30">
              <a:extLst>
                <a:ext uri="{FF2B5EF4-FFF2-40B4-BE49-F238E27FC236}">
                  <a16:creationId xmlns:a16="http://schemas.microsoft.com/office/drawing/2014/main" id="{B7EA6362-6C9C-6887-8E21-C18E819B1C30}"/>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6" name="Flowchart: Connector 5">
              <a:extLst>
                <a:ext uri="{FF2B5EF4-FFF2-40B4-BE49-F238E27FC236}">
                  <a16:creationId xmlns:a16="http://schemas.microsoft.com/office/drawing/2014/main" id="{ECEBB89C-6E23-53A2-0585-BBC3385A3400}"/>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06;p30">
              <a:extLst>
                <a:ext uri="{FF2B5EF4-FFF2-40B4-BE49-F238E27FC236}">
                  <a16:creationId xmlns:a16="http://schemas.microsoft.com/office/drawing/2014/main" id="{F86E7308-51FC-C4EC-F30E-A354EB1C4E86}"/>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8" name="Flowchart: Connector 7">
              <a:extLst>
                <a:ext uri="{FF2B5EF4-FFF2-40B4-BE49-F238E27FC236}">
                  <a16:creationId xmlns:a16="http://schemas.microsoft.com/office/drawing/2014/main" id="{05541A6F-A15A-5A24-EC9E-6290C5801613}"/>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308;p30" descr="A group of colorful birds&#10;&#10;Description automatically generated with low confidence">
              <a:extLst>
                <a:ext uri="{FF2B5EF4-FFF2-40B4-BE49-F238E27FC236}">
                  <a16:creationId xmlns:a16="http://schemas.microsoft.com/office/drawing/2014/main" id="{B38DEEE0-3A83-D72A-DE76-426CC00C3DD1}"/>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2" name="Google Shape;696;p41">
            <a:extLst>
              <a:ext uri="{FF2B5EF4-FFF2-40B4-BE49-F238E27FC236}">
                <a16:creationId xmlns:a16="http://schemas.microsoft.com/office/drawing/2014/main" id="{AA1E9CA7-23E5-7DF8-A4FA-6475EC6FA357}"/>
              </a:ext>
            </a:extLst>
          </p:cNvPr>
          <p:cNvSpPr txBox="1"/>
          <p:nvPr/>
        </p:nvSpPr>
        <p:spPr>
          <a:xfrm>
            <a:off x="1450497" y="41623"/>
            <a:ext cx="4771500" cy="2847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 Performance Summary (Based on assumed Benchmark)</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2"/>
          <p:cNvSpPr txBox="1">
            <a:spLocks noGrp="1"/>
          </p:cNvSpPr>
          <p:nvPr>
            <p:ph type="sldNum" idx="12"/>
          </p:nvPr>
        </p:nvSpPr>
        <p:spPr>
          <a:xfrm>
            <a:off x="8939047" y="4872301"/>
            <a:ext cx="300900" cy="1647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18</a:t>
            </a:fld>
            <a:endParaRPr kumimoji="0" sz="800" b="0" i="0" u="none" strike="noStrike" kern="0" cap="none" spc="0" normalizeH="0" baseline="0" noProof="0">
              <a:ln>
                <a:noFill/>
              </a:ln>
              <a:solidFill>
                <a:srgbClr val="FFFFFF"/>
              </a:solidFill>
              <a:effectLst/>
              <a:uLnTx/>
              <a:uFillTx/>
              <a:latin typeface="Trebuchet MS"/>
              <a:sym typeface="Trebuchet MS"/>
            </a:endParaRPr>
          </a:p>
        </p:txBody>
      </p:sp>
      <p:sp>
        <p:nvSpPr>
          <p:cNvPr id="713" name="Google Shape;713;p42"/>
          <p:cNvSpPr txBox="1"/>
          <p:nvPr/>
        </p:nvSpPr>
        <p:spPr>
          <a:xfrm>
            <a:off x="1520459" y="49081"/>
            <a:ext cx="4771500" cy="2847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 Performance Summary (Based on assumed Benchmark)</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714" name="Google Shape;714;p42"/>
          <p:cNvGraphicFramePr/>
          <p:nvPr>
            <p:extLst>
              <p:ext uri="{D42A27DB-BD31-4B8C-83A1-F6EECF244321}">
                <p14:modId xmlns:p14="http://schemas.microsoft.com/office/powerpoint/2010/main" val="2831498170"/>
              </p:ext>
            </p:extLst>
          </p:nvPr>
        </p:nvGraphicFramePr>
        <p:xfrm>
          <a:off x="428135" y="663913"/>
          <a:ext cx="8319350" cy="4408777"/>
        </p:xfrm>
        <a:graphic>
          <a:graphicData uri="http://schemas.openxmlformats.org/drawingml/2006/table">
            <a:tbl>
              <a:tblPr>
                <a:noFill/>
                <a:tableStyleId>{2E096310-8E7A-4497-B44E-9EC4A4F5A28A}</a:tableStyleId>
              </a:tblPr>
              <a:tblGrid>
                <a:gridCol w="1840825">
                  <a:extLst>
                    <a:ext uri="{9D8B030D-6E8A-4147-A177-3AD203B41FA5}">
                      <a16:colId xmlns:a16="http://schemas.microsoft.com/office/drawing/2014/main" val="20000"/>
                    </a:ext>
                  </a:extLst>
                </a:gridCol>
                <a:gridCol w="1072475">
                  <a:extLst>
                    <a:ext uri="{9D8B030D-6E8A-4147-A177-3AD203B41FA5}">
                      <a16:colId xmlns:a16="http://schemas.microsoft.com/office/drawing/2014/main" val="20001"/>
                    </a:ext>
                  </a:extLst>
                </a:gridCol>
                <a:gridCol w="744150">
                  <a:extLst>
                    <a:ext uri="{9D8B030D-6E8A-4147-A177-3AD203B41FA5}">
                      <a16:colId xmlns:a16="http://schemas.microsoft.com/office/drawing/2014/main" val="20002"/>
                    </a:ext>
                  </a:extLst>
                </a:gridCol>
                <a:gridCol w="963025">
                  <a:extLst>
                    <a:ext uri="{9D8B030D-6E8A-4147-A177-3AD203B41FA5}">
                      <a16:colId xmlns:a16="http://schemas.microsoft.com/office/drawing/2014/main" val="20003"/>
                    </a:ext>
                  </a:extLst>
                </a:gridCol>
                <a:gridCol w="961600">
                  <a:extLst>
                    <a:ext uri="{9D8B030D-6E8A-4147-A177-3AD203B41FA5}">
                      <a16:colId xmlns:a16="http://schemas.microsoft.com/office/drawing/2014/main" val="20004"/>
                    </a:ext>
                  </a:extLst>
                </a:gridCol>
                <a:gridCol w="466725">
                  <a:extLst>
                    <a:ext uri="{9D8B030D-6E8A-4147-A177-3AD203B41FA5}">
                      <a16:colId xmlns:a16="http://schemas.microsoft.com/office/drawing/2014/main" val="20005"/>
                    </a:ext>
                  </a:extLst>
                </a:gridCol>
                <a:gridCol w="891675">
                  <a:extLst>
                    <a:ext uri="{9D8B030D-6E8A-4147-A177-3AD203B41FA5}">
                      <a16:colId xmlns:a16="http://schemas.microsoft.com/office/drawing/2014/main" val="20006"/>
                    </a:ext>
                  </a:extLst>
                </a:gridCol>
                <a:gridCol w="795225">
                  <a:extLst>
                    <a:ext uri="{9D8B030D-6E8A-4147-A177-3AD203B41FA5}">
                      <a16:colId xmlns:a16="http://schemas.microsoft.com/office/drawing/2014/main" val="20007"/>
                    </a:ext>
                  </a:extLst>
                </a:gridCol>
                <a:gridCol w="583650">
                  <a:extLst>
                    <a:ext uri="{9D8B030D-6E8A-4147-A177-3AD203B41FA5}">
                      <a16:colId xmlns:a16="http://schemas.microsoft.com/office/drawing/2014/main" val="20008"/>
                    </a:ext>
                  </a:extLst>
                </a:gridCol>
              </a:tblGrid>
              <a:tr h="537458">
                <a:tc>
                  <a:txBody>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dirty="0">
                          <a:solidFill>
                            <a:schemeClr val="bg1"/>
                          </a:solidFill>
                          <a:latin typeface="Calibri"/>
                          <a:ea typeface="Calibri"/>
                          <a:cs typeface="Calibri"/>
                          <a:sym typeface="Calibri"/>
                        </a:rPr>
                        <a:t>FISCAL ITEMS</a:t>
                      </a:r>
                      <a:endParaRPr sz="1100" u="none" strike="noStrike" cap="none" dirty="0">
                        <a:solidFill>
                          <a:schemeClr val="bg1"/>
                        </a:solidFill>
                      </a:endParaRPr>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1374D"/>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dirty="0">
                          <a:solidFill>
                            <a:srgbClr val="FFFFFF"/>
                          </a:solidFill>
                          <a:latin typeface="Calibri"/>
                          <a:ea typeface="Calibri"/>
                          <a:cs typeface="Calibri"/>
                          <a:sym typeface="Calibri"/>
                        </a:rPr>
                        <a:t>Approved Budget</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1374D"/>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dirty="0">
                          <a:solidFill>
                            <a:srgbClr val="FFFFFF"/>
                          </a:solidFill>
                          <a:latin typeface="Calibri"/>
                          <a:ea typeface="Calibri"/>
                          <a:cs typeface="Calibri"/>
                          <a:sym typeface="Calibri"/>
                        </a:rPr>
                        <a:t>Q4 Benchmark (%)</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1374D"/>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dirty="0">
                          <a:solidFill>
                            <a:srgbClr val="FFFFFF"/>
                          </a:solidFill>
                          <a:latin typeface="Calibri"/>
                          <a:ea typeface="Calibri"/>
                          <a:cs typeface="Calibri"/>
                          <a:sym typeface="Calibri"/>
                        </a:rPr>
                        <a:t>Q4 Figure</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1374D"/>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dirty="0">
                          <a:solidFill>
                            <a:srgbClr val="FFFFFF"/>
                          </a:solidFill>
                          <a:latin typeface="Calibri"/>
                          <a:ea typeface="Calibri"/>
                          <a:cs typeface="Calibri"/>
                          <a:sym typeface="Calibri"/>
                        </a:rPr>
                        <a:t>Q4 Actual</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1374D"/>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dirty="0">
                          <a:solidFill>
                            <a:srgbClr val="FFFFFF"/>
                          </a:solidFill>
                          <a:latin typeface="Calibri"/>
                          <a:ea typeface="Calibri"/>
                          <a:cs typeface="Calibri"/>
                          <a:sym typeface="Calibri"/>
                        </a:rPr>
                        <a:t>Perf.             %</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1374D"/>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dirty="0">
                          <a:solidFill>
                            <a:srgbClr val="FFFFFF"/>
                          </a:solidFill>
                          <a:latin typeface="Calibri"/>
                          <a:ea typeface="Calibri"/>
                          <a:cs typeface="Calibri"/>
                          <a:sym typeface="Calibri"/>
                        </a:rPr>
                        <a:t>Budget               Jan.-Dec.</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1374D"/>
                    </a:solidFill>
                  </a:tcPr>
                </a:tc>
                <a:tc>
                  <a:txBody>
                    <a:bodyPr/>
                    <a:lstStyle/>
                    <a:p>
                      <a:pPr marL="0" marR="0" lvl="0" indent="0" algn="ctr" rtl="0">
                        <a:lnSpc>
                          <a:spcPct val="100000"/>
                        </a:lnSpc>
                        <a:spcBef>
                          <a:spcPts val="0"/>
                        </a:spcBef>
                        <a:spcAft>
                          <a:spcPts val="0"/>
                        </a:spcAft>
                        <a:buClr>
                          <a:srgbClr val="FFFFFF"/>
                        </a:buClr>
                        <a:buSzPts val="1100"/>
                        <a:buFont typeface="Calibri"/>
                        <a:buNone/>
                      </a:pPr>
                      <a:r>
                        <a:rPr lang="en" sz="1100" b="1" i="0" u="none" strike="noStrike" cap="none" dirty="0">
                          <a:solidFill>
                            <a:srgbClr val="FFFFFF"/>
                          </a:solidFill>
                          <a:latin typeface="Calibri"/>
                          <a:ea typeface="Calibri"/>
                          <a:cs typeface="Calibri"/>
                          <a:sym typeface="Calibri"/>
                        </a:rPr>
                        <a:t>Actual               Jan.- Dec.                    %</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1374D"/>
                    </a:solidFill>
                  </a:tcPr>
                </a:tc>
                <a:tc>
                  <a:txBody>
                    <a:bodyPr/>
                    <a:lstStyle/>
                    <a:p>
                      <a:pPr marL="0" marR="0" lvl="0" indent="0" algn="ctr" rtl="0">
                        <a:lnSpc>
                          <a:spcPct val="100000"/>
                        </a:lnSpc>
                        <a:spcBef>
                          <a:spcPts val="0"/>
                        </a:spcBef>
                        <a:spcAft>
                          <a:spcPts val="0"/>
                        </a:spcAft>
                        <a:buClr>
                          <a:srgbClr val="FFFFFF"/>
                        </a:buClr>
                        <a:buSzPts val="1100"/>
                        <a:buFont typeface="Calibri"/>
                        <a:buNone/>
                      </a:pPr>
                      <a:r>
                        <a:rPr lang="en" sz="1100" b="1" i="0" u="none" strike="noStrike" cap="none" dirty="0">
                          <a:solidFill>
                            <a:srgbClr val="FFFFFF"/>
                          </a:solidFill>
                          <a:latin typeface="Calibri"/>
                          <a:ea typeface="Calibri"/>
                          <a:cs typeface="Calibri"/>
                          <a:sym typeface="Calibri"/>
                        </a:rPr>
                        <a:t>Perf.         %</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1374D"/>
                    </a:solidFill>
                  </a:tcPr>
                </a:tc>
                <a:extLst>
                  <a:ext uri="{0D108BD9-81ED-4DB2-BD59-A6C34878D82A}">
                    <a16:rowId xmlns:a16="http://schemas.microsoft.com/office/drawing/2014/main" val="10000"/>
                  </a:ext>
                </a:extLst>
              </a:tr>
              <a:tr h="305081">
                <a:tc>
                  <a:txBody>
                    <a:bodyPr/>
                    <a:lstStyle/>
                    <a:p>
                      <a:pPr marL="6350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TOTAL REVENUE</a:t>
                      </a:r>
                      <a:endParaRPr lang="en-GB"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1,417,604</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37%</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524,513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900" b="1" i="0" u="none" strike="noStrike" cap="none" dirty="0">
                          <a:solidFill>
                            <a:srgbClr val="262626"/>
                          </a:solidFill>
                          <a:latin typeface="Trebuchet MS"/>
                          <a:sym typeface="Arial"/>
                        </a:rPr>
                        <a:t>      387,564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74</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1,417,604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dirty="0">
                          <a:solidFill>
                            <a:srgbClr val="262626"/>
                          </a:solidFill>
                          <a:latin typeface="Trebuchet MS"/>
                          <a:sym typeface="Arial"/>
                        </a:rPr>
                        <a:t>    1,219,666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sym typeface="Arial"/>
                        </a:rPr>
                        <a:t>86</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139569">
                <a:tc>
                  <a:txBody>
                    <a:bodyPr/>
                    <a:lstStyle/>
                    <a:p>
                      <a:pPr marL="6350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FEDERAL TRANSFERS</a:t>
                      </a:r>
                      <a:endParaRPr lang="en-GB" sz="1100" u="none" strike="noStrike" cap="none" dirty="0"/>
                    </a:p>
                  </a:txBody>
                  <a:tcPr marL="5700" marR="5700" marT="5700" marB="0" anchor="b">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274,235</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25%</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67,873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900" b="1" i="0" u="none" strike="noStrike" cap="none" dirty="0">
                          <a:solidFill>
                            <a:srgbClr val="262626"/>
                          </a:solidFill>
                          <a:latin typeface="Trebuchet MS"/>
                          <a:sym typeface="Arial"/>
                        </a:rPr>
                        <a:t>        98,096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145</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274,235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a:solidFill>
                            <a:srgbClr val="262626"/>
                          </a:solidFill>
                          <a:latin typeface="Trebuchet MS"/>
                          <a:sym typeface="Arial"/>
                        </a:rPr>
                        <a:t>      320,385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sym typeface="Arial"/>
                        </a:rPr>
                        <a:t>117</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305081">
                <a:tc>
                  <a:txBody>
                    <a:bodyPr/>
                    <a:lstStyle/>
                    <a:p>
                      <a:pPr marL="6350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INTERNALLY GENERATED REVENUE</a:t>
                      </a:r>
                      <a:endParaRPr lang="en-GB" sz="1100" u="none" strike="noStrike" cap="none" dirty="0"/>
                    </a:p>
                  </a:txBody>
                  <a:tcPr marL="5700" marR="5700" marT="5700" marB="0" anchor="b">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endParaRPr sz="800" b="1" i="0" u="none" strike="noStrike" cap="none" dirty="0">
                        <a:solidFill>
                          <a:srgbClr val="262626"/>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1,045,851</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40%</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413,111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900" b="1" i="0" u="none" strike="noStrike" cap="none" dirty="0">
                          <a:solidFill>
                            <a:srgbClr val="262626"/>
                          </a:solidFill>
                          <a:latin typeface="Trebuchet MS"/>
                          <a:sym typeface="Arial"/>
                        </a:rPr>
                        <a:t>      283,298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69</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1,045,851 </a:t>
                      </a:r>
                      <a:endParaRPr sz="800" b="1" i="0" u="none" strike="noStrike" cap="none" dirty="0">
                        <a:solidFill>
                          <a:srgbClr val="262626"/>
                        </a:solidFill>
                        <a:latin typeface="Trebuchet MS"/>
                        <a:sym typeface="Arial"/>
                      </a:endParaRPr>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dirty="0">
                          <a:solidFill>
                            <a:srgbClr val="262626"/>
                          </a:solidFill>
                          <a:latin typeface="Trebuchet MS"/>
                          <a:sym typeface="Arial"/>
                        </a:rPr>
                        <a:t>      858,751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sym typeface="Arial"/>
                        </a:rPr>
                        <a:t>82</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305081">
                <a:tc>
                  <a:txBody>
                    <a:bodyPr/>
                    <a:lstStyle/>
                    <a:p>
                      <a:pPr marL="6350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CAPITAL RECEIPTS</a:t>
                      </a:r>
                      <a:endParaRPr lang="en-GB" sz="1100" u="none" strike="noStrike" cap="none" dirty="0"/>
                    </a:p>
                  </a:txBody>
                  <a:tcPr marL="5700" marR="5700" marT="5700" marB="0" anchor="b">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97,518</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33%</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31,693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900" b="1" i="0" u="none" strike="noStrike" cap="none" dirty="0">
                          <a:solidFill>
                            <a:srgbClr val="262626"/>
                          </a:solidFill>
                          <a:latin typeface="Trebuchet MS"/>
                          <a:sym typeface="Arial"/>
                        </a:rPr>
                        <a:t>          6,170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19</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0000"/>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97,518 </a:t>
                      </a:r>
                      <a:endParaRPr sz="800" b="1" i="0" u="none" strike="noStrike" cap="none" dirty="0">
                        <a:solidFill>
                          <a:srgbClr val="262626"/>
                        </a:solidFill>
                        <a:latin typeface="Trebuchet MS"/>
                        <a:sym typeface="Arial"/>
                      </a:endParaRPr>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dirty="0">
                          <a:solidFill>
                            <a:srgbClr val="262626"/>
                          </a:solidFill>
                          <a:latin typeface="Trebuchet MS"/>
                          <a:sym typeface="Arial"/>
                        </a:rPr>
                        <a:t>        40,531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sym typeface="Arial"/>
                        </a:rPr>
                        <a:t>42</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305081">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RECURRENT EXPENDITURE              </a:t>
                      </a:r>
                      <a:endParaRPr lang="en-GB" sz="1100" u="none" strike="noStrike" cap="none" dirty="0"/>
                    </a:p>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(DEBT &amp; NON DEBT)</a:t>
                      </a:r>
                      <a:endParaRPr lang="en-GB" sz="1100" u="none" strike="noStrike" cap="none" dirty="0"/>
                    </a:p>
                  </a:txBody>
                  <a:tcPr marL="6845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endParaRPr sz="800" b="1" i="0" u="none" strike="noStrike" cap="none" dirty="0">
                        <a:solidFill>
                          <a:srgbClr val="262626"/>
                        </a:solidFill>
                        <a:latin typeface="Trebuchet MS"/>
                        <a:ea typeface="Trebuchet MS"/>
                        <a:cs typeface="Trebuchet MS"/>
                        <a:sym typeface="Trebuchet MS"/>
                      </a:endParaRPr>
                    </a:p>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748,097</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38%</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280,536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900" b="1" i="0" u="none" strike="noStrike" cap="none" dirty="0">
                          <a:solidFill>
                            <a:srgbClr val="262626"/>
                          </a:solidFill>
                          <a:latin typeface="Trebuchet MS"/>
                          <a:sym typeface="Arial"/>
                        </a:rPr>
                        <a:t>      152,139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54</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C000"/>
                    </a:solidFill>
                  </a:tcPr>
                </a:tc>
                <a:tc>
                  <a:txBody>
                    <a:bodyPr/>
                    <a:lstStyle/>
                    <a:p>
                      <a:pPr algn="r" fontAlgn="b"/>
                      <a:r>
                        <a:rPr lang="en-US" sz="800" b="1" i="0" u="none" strike="noStrike" cap="none" dirty="0">
                          <a:solidFill>
                            <a:srgbClr val="262626"/>
                          </a:solidFill>
                          <a:latin typeface="Trebuchet MS"/>
                          <a:sym typeface="Arial"/>
                        </a:rPr>
                        <a:t>      761,219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a:solidFill>
                            <a:srgbClr val="262626"/>
                          </a:solidFill>
                          <a:latin typeface="Trebuchet MS"/>
                          <a:sym typeface="Arial"/>
                        </a:rPr>
                        <a:t>      571,199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sym typeface="Arial"/>
                        </a:rPr>
                        <a:t>75</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305081">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RECURRENT DEBT</a:t>
                      </a:r>
                      <a:endParaRPr lang="en-GB" sz="1100" u="none" strike="noStrike" cap="none" dirty="0"/>
                    </a:p>
                  </a:txBody>
                  <a:tcPr marL="6845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US" sz="800" b="1" i="0" u="none" strike="noStrike" dirty="0">
                          <a:solidFill>
                            <a:srgbClr val="000000"/>
                          </a:solidFill>
                          <a:effectLst/>
                          <a:latin typeface="Arial" panose="020B0604020202020204" pitchFamily="34" charset="0"/>
                        </a:rPr>
                        <a:t>93,827</a:t>
                      </a:r>
                      <a:endParaRPr sz="1100" u="none" strike="noStrike" cap="none" dirty="0"/>
                    </a:p>
                  </a:txBody>
                  <a:tcPr marL="570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35%</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31,089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900" b="1" i="0" u="none" strike="noStrike" cap="none" dirty="0">
                          <a:solidFill>
                            <a:srgbClr val="262626"/>
                          </a:solidFill>
                          <a:latin typeface="Trebuchet MS"/>
                          <a:sym typeface="Arial"/>
                        </a:rPr>
                        <a:t>            690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0000"/>
                    </a:solidFill>
                  </a:tcPr>
                </a:tc>
                <a:tc>
                  <a:txBody>
                    <a:bodyPr/>
                    <a:lstStyle/>
                    <a:p>
                      <a:pPr algn="r" fontAlgn="b"/>
                      <a:r>
                        <a:rPr lang="en-US" sz="800" b="1" i="0" u="none" strike="noStrike" cap="none" dirty="0">
                          <a:solidFill>
                            <a:srgbClr val="262626"/>
                          </a:solidFill>
                          <a:latin typeface="Trebuchet MS"/>
                          <a:sym typeface="Arial"/>
                        </a:rPr>
                        <a:t>        93,827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dirty="0">
                          <a:solidFill>
                            <a:srgbClr val="262626"/>
                          </a:solidFill>
                          <a:latin typeface="Trebuchet MS"/>
                          <a:sym typeface="Arial"/>
                        </a:rPr>
                        <a:t>        51,403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sym typeface="Arial"/>
                        </a:rPr>
                        <a:t>55</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305081">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TOTAL PERSONNEL COSTS</a:t>
                      </a:r>
                      <a:endParaRPr lang="en-GB" sz="1100" u="none" strike="noStrike" cap="none" dirty="0"/>
                    </a:p>
                  </a:txBody>
                  <a:tcPr marL="6845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800" b="1" i="0" u="none" strike="noStrike" cap="none" dirty="0">
                          <a:solidFill>
                            <a:srgbClr val="262626"/>
                          </a:solidFill>
                          <a:latin typeface="Trebuchet MS"/>
                          <a:cs typeface="Arial"/>
                          <a:sym typeface="Arial"/>
                        </a:rPr>
                        <a:t>      198,527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25%</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56,895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900" b="1" i="0" u="none" strike="noStrike" cap="none" dirty="0">
                          <a:solidFill>
                            <a:srgbClr val="262626"/>
                          </a:solidFill>
                          <a:latin typeface="Trebuchet MS"/>
                          <a:sym typeface="Arial"/>
                        </a:rPr>
                        <a:t>        55,518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98</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tc>
                  <a:txBody>
                    <a:bodyPr/>
                    <a:lstStyle/>
                    <a:p>
                      <a:pPr algn="r" fontAlgn="b"/>
                      <a:r>
                        <a:rPr lang="en-US" sz="800" b="1" i="0" u="none" strike="noStrike" cap="none" dirty="0">
                          <a:solidFill>
                            <a:srgbClr val="262626"/>
                          </a:solidFill>
                          <a:latin typeface="Trebuchet MS"/>
                          <a:cs typeface="Arial"/>
                          <a:sym typeface="Arial"/>
                        </a:rPr>
                        <a:t>      198,527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dirty="0">
                          <a:solidFill>
                            <a:srgbClr val="262626"/>
                          </a:solidFill>
                          <a:latin typeface="Trebuchet MS"/>
                          <a:cs typeface="Arial"/>
                          <a:sym typeface="Arial"/>
                        </a:rPr>
                        <a:t>      203,490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cs typeface="Arial"/>
                          <a:sym typeface="Arial"/>
                        </a:rPr>
                        <a:t>102</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7"/>
                  </a:ext>
                </a:extLst>
              </a:tr>
              <a:tr h="305081">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TOTAL OVERHEAD COSTS</a:t>
                      </a:r>
                      <a:endParaRPr lang="en-GB" sz="1100" u="none" strike="noStrike" cap="none" dirty="0"/>
                    </a:p>
                  </a:txBody>
                  <a:tcPr marL="6845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cs typeface="Arial"/>
                          <a:sym typeface="Arial"/>
                        </a:rPr>
                        <a:t>      468,865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41%</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176,992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900" b="1" i="0" u="none" strike="noStrike" cap="none" dirty="0">
                          <a:solidFill>
                            <a:srgbClr val="262626"/>
                          </a:solidFill>
                          <a:latin typeface="Trebuchet MS"/>
                          <a:sym typeface="Arial"/>
                        </a:rPr>
                        <a:t>        95,931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54</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C000"/>
                    </a:solidFill>
                  </a:tcPr>
                </a:tc>
                <a:tc>
                  <a:txBody>
                    <a:bodyPr/>
                    <a:lstStyle/>
                    <a:p>
                      <a:pPr algn="r" fontAlgn="b"/>
                      <a:r>
                        <a:rPr lang="en-US" sz="800" b="1" i="0" u="none" strike="noStrike" cap="none" dirty="0">
                          <a:solidFill>
                            <a:srgbClr val="262626"/>
                          </a:solidFill>
                          <a:latin typeface="Trebuchet MS"/>
                          <a:cs typeface="Arial"/>
                          <a:sym typeface="Arial"/>
                        </a:rPr>
                        <a:t>      468,865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a:solidFill>
                            <a:srgbClr val="262626"/>
                          </a:solidFill>
                          <a:latin typeface="Trebuchet MS"/>
                          <a:cs typeface="Arial"/>
                          <a:sym typeface="Arial"/>
                        </a:rPr>
                        <a:t>      316,307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cs typeface="Arial"/>
                          <a:sym typeface="Arial"/>
                        </a:rPr>
                        <a:t>67</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r h="305081">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TOTAL CAPITAL EXPENDITURE</a:t>
                      </a:r>
                      <a:endParaRPr lang="en-GB" sz="1100" u="none" strike="noStrike" cap="none" dirty="0"/>
                    </a:p>
                  </a:txBody>
                  <a:tcPr marL="6845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800" b="1" i="0" u="none" strike="noStrike" cap="none" dirty="0">
                          <a:solidFill>
                            <a:srgbClr val="262626"/>
                          </a:solidFill>
                          <a:latin typeface="Trebuchet MS"/>
                          <a:cs typeface="Arial"/>
                          <a:sym typeface="Arial"/>
                        </a:rPr>
                        <a:t>   1,006,796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49%</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499,760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900" b="1" i="0" u="none" strike="noStrike" cap="none" dirty="0">
                          <a:solidFill>
                            <a:srgbClr val="262626"/>
                          </a:solidFill>
                          <a:latin typeface="Trebuchet MS"/>
                          <a:sym typeface="Arial"/>
                        </a:rPr>
                        <a:t>      336,777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67</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C000"/>
                    </a:solidFill>
                  </a:tcPr>
                </a:tc>
                <a:tc>
                  <a:txBody>
                    <a:bodyPr/>
                    <a:lstStyle/>
                    <a:p>
                      <a:pPr algn="r" fontAlgn="b"/>
                      <a:r>
                        <a:rPr lang="en-US" sz="800" b="1" i="0" u="none" strike="noStrike" cap="none" dirty="0">
                          <a:solidFill>
                            <a:srgbClr val="262626"/>
                          </a:solidFill>
                          <a:latin typeface="Trebuchet MS"/>
                          <a:cs typeface="Arial"/>
                          <a:sym typeface="Arial"/>
                        </a:rPr>
                        <a:t>   1,006,796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a:solidFill>
                            <a:srgbClr val="262626"/>
                          </a:solidFill>
                          <a:latin typeface="Trebuchet MS"/>
                          <a:cs typeface="Arial"/>
                          <a:sym typeface="Arial"/>
                        </a:rPr>
                        <a:t>      950,298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cs typeface="Arial"/>
                          <a:sym typeface="Arial"/>
                        </a:rPr>
                        <a:t>94</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9"/>
                  </a:ext>
                </a:extLst>
              </a:tr>
              <a:tr h="305081">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CAPITAL EXPENDITURE</a:t>
                      </a:r>
                      <a:endParaRPr lang="en-GB" sz="1100" u="none" strike="noStrike" cap="none" dirty="0"/>
                    </a:p>
                  </a:txBody>
                  <a:tcPr marL="6845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cs typeface="Arial"/>
                          <a:sym typeface="Arial"/>
                        </a:rPr>
                        <a:t>      782,217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58%</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459,308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900" b="1" i="0" u="none" strike="noStrike" cap="none" dirty="0">
                          <a:solidFill>
                            <a:srgbClr val="262626"/>
                          </a:solidFill>
                          <a:latin typeface="Trebuchet MS"/>
                          <a:sym typeface="Arial"/>
                        </a:rPr>
                        <a:t>      281,637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61</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C000"/>
                    </a:solidFill>
                  </a:tcPr>
                </a:tc>
                <a:tc>
                  <a:txBody>
                    <a:bodyPr/>
                    <a:lstStyle/>
                    <a:p>
                      <a:pPr algn="r" fontAlgn="b"/>
                      <a:r>
                        <a:rPr lang="en-US" sz="800" b="1" i="0" u="none" strike="noStrike" cap="none" dirty="0">
                          <a:solidFill>
                            <a:srgbClr val="262626"/>
                          </a:solidFill>
                          <a:latin typeface="Trebuchet MS"/>
                          <a:cs typeface="Arial"/>
                          <a:sym typeface="Arial"/>
                        </a:rPr>
                        <a:t>      782,217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dirty="0">
                          <a:solidFill>
                            <a:srgbClr val="262626"/>
                          </a:solidFill>
                          <a:latin typeface="Trebuchet MS"/>
                          <a:cs typeface="Arial"/>
                          <a:sym typeface="Arial"/>
                        </a:rPr>
                        <a:t>      726,813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cs typeface="Arial"/>
                          <a:sym typeface="Arial"/>
                        </a:rPr>
                        <a:t>93</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10"/>
                  </a:ext>
                </a:extLst>
              </a:tr>
              <a:tr h="305081">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REPAYMENTS</a:t>
                      </a:r>
                      <a:endParaRPr lang="en-GB" sz="1100" u="none" strike="noStrike" cap="none" dirty="0"/>
                    </a:p>
                  </a:txBody>
                  <a:tcPr marL="6845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224,579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15%</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33,125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900" b="1" i="0" u="none" strike="noStrike" cap="none" dirty="0">
                          <a:solidFill>
                            <a:srgbClr val="262626"/>
                          </a:solidFill>
                          <a:latin typeface="Trebuchet MS"/>
                          <a:sym typeface="Arial"/>
                        </a:rPr>
                        <a:t>        55,140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166</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224,579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dirty="0">
                          <a:solidFill>
                            <a:srgbClr val="262626"/>
                          </a:solidFill>
                          <a:latin typeface="Trebuchet MS"/>
                          <a:cs typeface="Arial"/>
                          <a:sym typeface="Arial"/>
                        </a:rPr>
                        <a:t>      223,485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cs typeface="Arial"/>
                          <a:sym typeface="Arial"/>
                        </a:rPr>
                        <a:t>100</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11"/>
                  </a:ext>
                </a:extLst>
              </a:tr>
              <a:tr h="392521">
                <a:tc>
                  <a:txBody>
                    <a:bodyPr/>
                    <a:lstStyle/>
                    <a:p>
                      <a:pPr marL="0" marR="0" lvl="0" indent="0" algn="l" rtl="0">
                        <a:lnSpc>
                          <a:spcPct val="100000"/>
                        </a:lnSpc>
                        <a:spcBef>
                          <a:spcPts val="0"/>
                        </a:spcBef>
                        <a:spcAft>
                          <a:spcPts val="0"/>
                        </a:spcAft>
                        <a:buClr>
                          <a:srgbClr val="000000"/>
                        </a:buClr>
                        <a:buSzPts val="800"/>
                        <a:buFont typeface="Arial"/>
                        <a:buNone/>
                      </a:pPr>
                      <a:endParaRPr lang="en-GB" sz="800" b="1" i="0" u="none" strike="noStrike" cap="none" dirty="0">
                        <a:solidFill>
                          <a:srgbClr val="26262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800"/>
                        <a:buFont typeface="Arial"/>
                        <a:buNone/>
                      </a:pPr>
                      <a:endParaRPr lang="en-GB" sz="800" b="1" i="0" u="none" strike="noStrike" cap="none" dirty="0">
                        <a:solidFill>
                          <a:srgbClr val="26262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TOTAL EXPENDITURE BUDGET SIZE</a:t>
                      </a:r>
                      <a:endParaRPr lang="en-GB" sz="1100" u="none" strike="noStrike" cap="none" dirty="0"/>
                    </a:p>
                  </a:txBody>
                  <a:tcPr marL="6845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1,768,014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45%</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791,186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900" b="1" i="0" u="none" strike="noStrike" cap="none" dirty="0">
                          <a:solidFill>
                            <a:srgbClr val="262626"/>
                          </a:solidFill>
                          <a:latin typeface="Trebuchet MS"/>
                          <a:sym typeface="Arial"/>
                        </a:rPr>
                        <a:t>      488,916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62</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1,768,014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dirty="0">
                          <a:solidFill>
                            <a:srgbClr val="262626"/>
                          </a:solidFill>
                          <a:latin typeface="Trebuchet MS"/>
                          <a:cs typeface="Arial"/>
                          <a:sym typeface="Arial"/>
                        </a:rPr>
                        <a:t>    1,521,497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cs typeface="Arial"/>
                          <a:sym typeface="Arial"/>
                        </a:rPr>
                        <a:t>86</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12"/>
                  </a:ext>
                </a:extLst>
              </a:tr>
              <a:tr h="252728">
                <a:tc>
                  <a:txBody>
                    <a:bodyPr/>
                    <a:lstStyle/>
                    <a:p>
                      <a:pPr marL="0" marR="0" lvl="0" indent="0" algn="l" rtl="0">
                        <a:lnSpc>
                          <a:spcPct val="100000"/>
                        </a:lnSpc>
                        <a:spcBef>
                          <a:spcPts val="0"/>
                        </a:spcBef>
                        <a:spcAft>
                          <a:spcPts val="0"/>
                        </a:spcAft>
                        <a:buClr>
                          <a:srgbClr val="000000"/>
                        </a:buClr>
                        <a:buSzPts val="800"/>
                        <a:buFont typeface="Arial"/>
                        <a:buNone/>
                      </a:pPr>
                      <a:r>
                        <a:rPr lang="en-GB" sz="800" b="1" i="0" u="none" strike="noStrike" cap="none" dirty="0">
                          <a:solidFill>
                            <a:srgbClr val="262626"/>
                          </a:solidFill>
                          <a:latin typeface="Trebuchet MS"/>
                          <a:ea typeface="Trebuchet MS"/>
                          <a:cs typeface="Trebuchet MS"/>
                          <a:sym typeface="Trebuchet MS"/>
                        </a:rPr>
                        <a:t>DEFICIT FUNDING SOURCES</a:t>
                      </a:r>
                      <a:endParaRPr lang="en-GB" sz="1100" u="none" strike="noStrike" cap="none" dirty="0"/>
                    </a:p>
                  </a:txBody>
                  <a:tcPr marL="68450" marR="5700" marT="570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350,411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a:solidFill>
                            <a:srgbClr val="262626"/>
                          </a:solidFill>
                          <a:latin typeface="Trebuchet MS"/>
                          <a:ea typeface="Trebuchet MS"/>
                          <a:cs typeface="Trebuchet MS"/>
                          <a:sym typeface="Trebuchet MS"/>
                        </a:rPr>
                        <a:t>66%</a:t>
                      </a:r>
                      <a:endParaRPr sz="1100" u="none" strike="noStrike" cap="none"/>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231,271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900" b="1" i="0" u="none" strike="noStrike" cap="none" dirty="0">
                          <a:solidFill>
                            <a:srgbClr val="262626"/>
                          </a:solidFill>
                          <a:latin typeface="Trebuchet MS"/>
                          <a:sym typeface="Arial"/>
                        </a:rPr>
                        <a:t>      173,638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75</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lvl="0" indent="0" algn="r" rtl="0">
                        <a:lnSpc>
                          <a:spcPct val="100000"/>
                        </a:lnSpc>
                        <a:spcBef>
                          <a:spcPts val="0"/>
                        </a:spcBef>
                        <a:spcAft>
                          <a:spcPts val="0"/>
                        </a:spcAft>
                        <a:buClr>
                          <a:srgbClr val="000000"/>
                        </a:buClr>
                        <a:buSzPts val="800"/>
                        <a:buFont typeface="Arial"/>
                        <a:buNone/>
                      </a:pPr>
                      <a:r>
                        <a:rPr lang="en" sz="800" b="1" i="0" u="none" strike="noStrike" cap="none" dirty="0">
                          <a:solidFill>
                            <a:srgbClr val="262626"/>
                          </a:solidFill>
                          <a:latin typeface="Trebuchet MS"/>
                          <a:ea typeface="Trebuchet MS"/>
                          <a:cs typeface="Trebuchet MS"/>
                          <a:sym typeface="Trebuchet MS"/>
                        </a:rPr>
                        <a:t>          350,411 </a:t>
                      </a:r>
                      <a:endParaRPr sz="1100" u="none" strike="noStrike" cap="none" dirty="0"/>
                    </a:p>
                  </a:txBody>
                  <a:tcPr marL="5325" marR="5325" marT="5325"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ctr" fontAlgn="b"/>
                      <a:r>
                        <a:rPr lang="en-US" sz="800" b="1" i="0" u="none" strike="noStrike" cap="none" dirty="0">
                          <a:solidFill>
                            <a:srgbClr val="262626"/>
                          </a:solidFill>
                          <a:latin typeface="Trebuchet MS"/>
                          <a:cs typeface="Arial"/>
                          <a:sym typeface="Arial"/>
                        </a:rPr>
                        <a:t>      373,668 </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tcPr>
                </a:tc>
                <a:tc>
                  <a:txBody>
                    <a:bodyPr/>
                    <a:lstStyle/>
                    <a:p>
                      <a:pPr algn="r" fontAlgn="b"/>
                      <a:r>
                        <a:rPr lang="en-US" sz="800" b="1" i="0" u="none" strike="noStrike" cap="none" dirty="0">
                          <a:solidFill>
                            <a:srgbClr val="262626"/>
                          </a:solidFill>
                          <a:latin typeface="Trebuchet MS"/>
                          <a:cs typeface="Arial"/>
                          <a:sym typeface="Arial"/>
                        </a:rPr>
                        <a:t>107</a:t>
                      </a:r>
                    </a:p>
                  </a:txBody>
                  <a:tcPr marL="7620" marR="7620" marT="7620" marB="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13"/>
                  </a:ext>
                </a:extLst>
              </a:tr>
            </a:tbl>
          </a:graphicData>
        </a:graphic>
      </p:graphicFrame>
      <p:grpSp>
        <p:nvGrpSpPr>
          <p:cNvPr id="3" name="Group 2">
            <a:extLst>
              <a:ext uri="{FF2B5EF4-FFF2-40B4-BE49-F238E27FC236}">
                <a16:creationId xmlns:a16="http://schemas.microsoft.com/office/drawing/2014/main" id="{2166B4A1-D935-FF3F-F82E-A4EA395AB256}"/>
              </a:ext>
            </a:extLst>
          </p:cNvPr>
          <p:cNvGrpSpPr/>
          <p:nvPr/>
        </p:nvGrpSpPr>
        <p:grpSpPr>
          <a:xfrm>
            <a:off x="0" y="541"/>
            <a:ext cx="9144000" cy="630869"/>
            <a:chOff x="0" y="541"/>
            <a:chExt cx="9144000" cy="630869"/>
          </a:xfrm>
        </p:grpSpPr>
        <p:grpSp>
          <p:nvGrpSpPr>
            <p:cNvPr id="4" name="Google Shape;300;p30">
              <a:extLst>
                <a:ext uri="{FF2B5EF4-FFF2-40B4-BE49-F238E27FC236}">
                  <a16:creationId xmlns:a16="http://schemas.microsoft.com/office/drawing/2014/main" id="{9DFAAC3A-3730-F7C3-2A8A-7F17B569CA0C}"/>
                </a:ext>
              </a:extLst>
            </p:cNvPr>
            <p:cNvGrpSpPr/>
            <p:nvPr/>
          </p:nvGrpSpPr>
          <p:grpSpPr>
            <a:xfrm>
              <a:off x="0" y="541"/>
              <a:ext cx="9144000" cy="518622"/>
              <a:chOff x="0" y="721"/>
              <a:chExt cx="12192000" cy="691496"/>
            </a:xfrm>
          </p:grpSpPr>
          <p:sp>
            <p:nvSpPr>
              <p:cNvPr id="10" name="Google Shape;301;p30">
                <a:extLst>
                  <a:ext uri="{FF2B5EF4-FFF2-40B4-BE49-F238E27FC236}">
                    <a16:creationId xmlns:a16="http://schemas.microsoft.com/office/drawing/2014/main" id="{E9517154-7E6A-E538-EC5D-CB37C64C8637}"/>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1" name="Google Shape;302;p30">
                <a:extLst>
                  <a:ext uri="{FF2B5EF4-FFF2-40B4-BE49-F238E27FC236}">
                    <a16:creationId xmlns:a16="http://schemas.microsoft.com/office/drawing/2014/main" id="{535636ED-9007-E8F6-FAC4-37377807FF87}"/>
                  </a:ext>
                </a:extLst>
              </p:cNvPr>
              <p:cNvSpPr/>
              <p:nvPr/>
            </p:nvSpPr>
            <p:spPr>
              <a:xfrm>
                <a:off x="1933996" y="70389"/>
                <a:ext cx="7012527"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12" name="Google Shape;303;p30">
                <a:extLst>
                  <a:ext uri="{FF2B5EF4-FFF2-40B4-BE49-F238E27FC236}">
                    <a16:creationId xmlns:a16="http://schemas.microsoft.com/office/drawing/2014/main" id="{61243CAF-8684-9CB4-A2A9-94D3FE2C2631}"/>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3" name="Google Shape;304;p30">
                <a:extLst>
                  <a:ext uri="{FF2B5EF4-FFF2-40B4-BE49-F238E27FC236}">
                    <a16:creationId xmlns:a16="http://schemas.microsoft.com/office/drawing/2014/main" id="{FD114197-7294-0DF7-7258-8FAB18E3AE6E}"/>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5" name="Google Shape;309;p30">
              <a:extLst>
                <a:ext uri="{FF2B5EF4-FFF2-40B4-BE49-F238E27FC236}">
                  <a16:creationId xmlns:a16="http://schemas.microsoft.com/office/drawing/2014/main" id="{3F36134D-8807-9E99-3972-94DE2EB1749C}"/>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6" name="Flowchart: Connector 5">
              <a:extLst>
                <a:ext uri="{FF2B5EF4-FFF2-40B4-BE49-F238E27FC236}">
                  <a16:creationId xmlns:a16="http://schemas.microsoft.com/office/drawing/2014/main" id="{BF53863A-46E4-3211-951E-91B686B02BD7}"/>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06;p30">
              <a:extLst>
                <a:ext uri="{FF2B5EF4-FFF2-40B4-BE49-F238E27FC236}">
                  <a16:creationId xmlns:a16="http://schemas.microsoft.com/office/drawing/2014/main" id="{AFD4F0E9-7086-37E2-59D1-8C740895EEB6}"/>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8" name="Flowchart: Connector 7">
              <a:extLst>
                <a:ext uri="{FF2B5EF4-FFF2-40B4-BE49-F238E27FC236}">
                  <a16:creationId xmlns:a16="http://schemas.microsoft.com/office/drawing/2014/main" id="{6DF923FE-9350-7B16-15F3-173848D96D6B}"/>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308;p30" descr="A group of colorful birds&#10;&#10;Description automatically generated with low confidence">
              <a:extLst>
                <a:ext uri="{FF2B5EF4-FFF2-40B4-BE49-F238E27FC236}">
                  <a16:creationId xmlns:a16="http://schemas.microsoft.com/office/drawing/2014/main" id="{A25D2179-7C02-92EE-0FDF-132976D86EF0}"/>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2" name="Google Shape;713;p42">
            <a:extLst>
              <a:ext uri="{FF2B5EF4-FFF2-40B4-BE49-F238E27FC236}">
                <a16:creationId xmlns:a16="http://schemas.microsoft.com/office/drawing/2014/main" id="{6E8AA449-E71F-AE9B-22E4-32825D440E13}"/>
              </a:ext>
            </a:extLst>
          </p:cNvPr>
          <p:cNvSpPr txBox="1"/>
          <p:nvPr/>
        </p:nvSpPr>
        <p:spPr>
          <a:xfrm>
            <a:off x="1485023" y="53125"/>
            <a:ext cx="4771500" cy="2847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Budget Performance Summary (Based on assumed Benchmark)</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43"/>
          <p:cNvSpPr txBox="1"/>
          <p:nvPr/>
        </p:nvSpPr>
        <p:spPr>
          <a:xfrm>
            <a:off x="3283835" y="2470534"/>
            <a:ext cx="4152900" cy="338700"/>
          </a:xfrm>
          <a:prstGeom prst="rect">
            <a:avLst/>
          </a:prstGeom>
          <a:noFill/>
          <a:ln w="38100" cap="flat" cmpd="sng">
            <a:solidFill>
              <a:srgbClr val="004E66"/>
            </a:solidFill>
            <a:prstDash val="solid"/>
            <a:miter lim="400000"/>
            <a:headEnd type="none" w="sm" len="sm"/>
            <a:tailEnd type="none" w="sm" len="sm"/>
          </a:ln>
          <a:effectLst>
            <a:outerShdw blurRad="12700" dist="12700" rotWithShape="0">
              <a:srgbClr val="000000">
                <a:alpha val="14509"/>
              </a:srgbClr>
            </a:outerShdw>
          </a:effectLst>
        </p:spPr>
        <p:txBody>
          <a:bodyPr spcFirstLastPara="1" wrap="square" lIns="45725" tIns="45725" rIns="45725" bIns="45725" anchor="ctr" anchorCtr="0">
            <a:spAutoFit/>
          </a:bodyPr>
          <a:lstStyle/>
          <a:p>
            <a:pPr marL="0" marR="0" lvl="0" indent="0" algn="ctr" defTabSz="914400" rtl="0" eaLnBrk="1" fontAlgn="auto" latinLnBrk="0" hangingPunct="1">
              <a:lnSpc>
                <a:spcPct val="100000"/>
              </a:lnSpc>
              <a:spcBef>
                <a:spcPts val="0"/>
              </a:spcBef>
              <a:spcAft>
                <a:spcPts val="0"/>
              </a:spcAft>
              <a:buClr>
                <a:srgbClr val="004E66"/>
              </a:buClr>
              <a:buSzPts val="1600"/>
              <a:buFont typeface="Trebuchet MS"/>
              <a:buNone/>
              <a:tabLst/>
              <a:defRPr/>
            </a:pPr>
            <a:r>
              <a:rPr kumimoji="0" lang="en" sz="1600" b="1" i="0" u="none" strike="noStrike" kern="0" cap="small" spc="0" normalizeH="0" baseline="0" noProof="0">
                <a:ln>
                  <a:noFill/>
                </a:ln>
                <a:solidFill>
                  <a:srgbClr val="004E66"/>
                </a:solidFill>
                <a:effectLst/>
                <a:uLnTx/>
                <a:uFillTx/>
                <a:latin typeface="Trebuchet MS"/>
                <a:ea typeface="Trebuchet MS"/>
                <a:cs typeface="Trebuchet MS"/>
                <a:sym typeface="Trebuchet MS"/>
              </a:rPr>
              <a:t>Budget Performance Summary and Highlights</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0" name="Google Shape;720;p43"/>
          <p:cNvSpPr/>
          <p:nvPr/>
        </p:nvSpPr>
        <p:spPr>
          <a:xfrm>
            <a:off x="3290978"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21" name="Google Shape;721;p43"/>
          <p:cNvSpPr/>
          <p:nvPr/>
        </p:nvSpPr>
        <p:spPr>
          <a:xfrm>
            <a:off x="3614814"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22" name="Google Shape;722;p43"/>
          <p:cNvSpPr/>
          <p:nvPr/>
        </p:nvSpPr>
        <p:spPr>
          <a:xfrm>
            <a:off x="3938651"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23" name="Google Shape;723;p43"/>
          <p:cNvSpPr/>
          <p:nvPr/>
        </p:nvSpPr>
        <p:spPr>
          <a:xfrm>
            <a:off x="4262486"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24" name="Google Shape;724;p43"/>
          <p:cNvSpPr/>
          <p:nvPr/>
        </p:nvSpPr>
        <p:spPr>
          <a:xfrm>
            <a:off x="4586323"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25" name="Google Shape;725;p43"/>
          <p:cNvSpPr/>
          <p:nvPr/>
        </p:nvSpPr>
        <p:spPr>
          <a:xfrm>
            <a:off x="4910159" y="2858308"/>
            <a:ext cx="309900" cy="144300"/>
          </a:xfrm>
          <a:prstGeom prst="rect">
            <a:avLst/>
          </a:prstGeom>
          <a:solidFill>
            <a:srgbClr val="004E66"/>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26" name="Google Shape;726;p43"/>
          <p:cNvSpPr/>
          <p:nvPr/>
        </p:nvSpPr>
        <p:spPr>
          <a:xfrm>
            <a:off x="5233995"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27" name="Google Shape;727;p43"/>
          <p:cNvSpPr/>
          <p:nvPr/>
        </p:nvSpPr>
        <p:spPr>
          <a:xfrm>
            <a:off x="5557831"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28" name="Google Shape;728;p43"/>
          <p:cNvSpPr/>
          <p:nvPr/>
        </p:nvSpPr>
        <p:spPr>
          <a:xfrm>
            <a:off x="5881667"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29" name="Google Shape;729;p43"/>
          <p:cNvSpPr/>
          <p:nvPr/>
        </p:nvSpPr>
        <p:spPr>
          <a:xfrm>
            <a:off x="6205503"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30" name="Google Shape;730;p43"/>
          <p:cNvSpPr/>
          <p:nvPr/>
        </p:nvSpPr>
        <p:spPr>
          <a:xfrm>
            <a:off x="6529339"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31" name="Google Shape;731;p43"/>
          <p:cNvSpPr/>
          <p:nvPr/>
        </p:nvSpPr>
        <p:spPr>
          <a:xfrm>
            <a:off x="6853175"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32" name="Google Shape;732;p43"/>
          <p:cNvSpPr/>
          <p:nvPr/>
        </p:nvSpPr>
        <p:spPr>
          <a:xfrm>
            <a:off x="7177010"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735" name="Google Shape;735;p43"/>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19</a:t>
            </a:fld>
            <a:endParaRPr kumimoji="0" sz="800" b="0" i="0" u="none" strike="noStrike" kern="0" cap="none" spc="0" normalizeH="0" baseline="0" noProof="0">
              <a:ln>
                <a:noFill/>
              </a:ln>
              <a:solidFill>
                <a:srgbClr val="FFFFFF"/>
              </a:solidFill>
              <a:effectLst/>
              <a:uLnTx/>
              <a:uFillTx/>
              <a:latin typeface="Trebuchet MS"/>
              <a:sym typeface="Trebuchet MS"/>
            </a:endParaRPr>
          </a:p>
        </p:txBody>
      </p:sp>
      <p:sp>
        <p:nvSpPr>
          <p:cNvPr id="2" name="Google Shape;403;p32">
            <a:extLst>
              <a:ext uri="{FF2B5EF4-FFF2-40B4-BE49-F238E27FC236}">
                <a16:creationId xmlns:a16="http://schemas.microsoft.com/office/drawing/2014/main" id="{9FEC5F65-00C0-F04B-FA4E-6FC5732C0D4A}"/>
              </a:ext>
            </a:extLst>
          </p:cNvPr>
          <p:cNvSpPr txBox="1"/>
          <p:nvPr/>
        </p:nvSpPr>
        <p:spPr>
          <a:xfrm>
            <a:off x="244197" y="2476840"/>
            <a:ext cx="2963971" cy="338700"/>
          </a:xfrm>
          <a:prstGeom prst="rect">
            <a:avLst/>
          </a:prstGeom>
          <a:solidFill>
            <a:srgbClr val="004E66"/>
          </a:solidFill>
          <a:ln w="38100" cap="flat" cmpd="sng">
            <a:solidFill>
              <a:srgbClr val="88C9F9"/>
            </a:solidFill>
            <a:prstDash val="solid"/>
            <a:miter lim="400000"/>
            <a:headEnd type="none" w="sm" len="sm"/>
            <a:tailEnd type="none" w="sm" len="sm"/>
          </a:ln>
          <a:effectLst>
            <a:outerShdw blurRad="12700" dist="12700" rotWithShape="0">
              <a:srgbClr val="000000">
                <a:alpha val="27058"/>
              </a:srgbClr>
            </a:outerShdw>
          </a:effectLst>
        </p:spPr>
        <p:txBody>
          <a:bodyPr spcFirstLastPara="1" wrap="square" lIns="45725" tIns="45725" rIns="45725" bIns="45725"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1" i="0" u="none" strike="noStrike" cap="small">
              <a:solidFill>
                <a:srgbClr val="1A77B9"/>
              </a:solidFill>
              <a:latin typeface="Trebuchet MS"/>
              <a:ea typeface="Trebuchet MS"/>
              <a:cs typeface="Trebuchet MS"/>
              <a:sym typeface="Trebuchet MS"/>
            </a:endParaRPr>
          </a:p>
        </p:txBody>
      </p:sp>
      <p:sp>
        <p:nvSpPr>
          <p:cNvPr id="3" name="Google Shape;404;p32">
            <a:extLst>
              <a:ext uri="{FF2B5EF4-FFF2-40B4-BE49-F238E27FC236}">
                <a16:creationId xmlns:a16="http://schemas.microsoft.com/office/drawing/2014/main" id="{22AA5AB0-6D4E-2B81-33B2-BE99422F48F9}"/>
              </a:ext>
            </a:extLst>
          </p:cNvPr>
          <p:cNvSpPr txBox="1"/>
          <p:nvPr/>
        </p:nvSpPr>
        <p:spPr>
          <a:xfrm>
            <a:off x="244197" y="2444665"/>
            <a:ext cx="3023126" cy="369332"/>
          </a:xfrm>
          <a:prstGeom prst="rect">
            <a:avLst/>
          </a:prstGeom>
          <a:solidFill>
            <a:srgbClr val="01374D"/>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small" dirty="0">
                <a:solidFill>
                  <a:srgbClr val="FFFFFF"/>
                </a:solidFill>
                <a:latin typeface="Trebuchet MS"/>
                <a:ea typeface="Trebuchet MS"/>
                <a:cs typeface="Trebuchet MS"/>
                <a:sym typeface="Trebuchet MS"/>
              </a:rPr>
              <a:t>Q4 / full Year 2023</a:t>
            </a:r>
            <a:endParaRPr sz="2400" b="1" i="0" u="none" strike="noStrike" cap="small" dirty="0">
              <a:solidFill>
                <a:srgbClr val="FFFFFF"/>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3E9FE6-C895-CCD2-C6A6-02941E2A3C71}"/>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73FA7179-04B3-DF24-D006-75C632C33F81}"/>
              </a:ext>
            </a:extLst>
          </p:cNvPr>
          <p:cNvGrpSpPr/>
          <p:nvPr/>
        </p:nvGrpSpPr>
        <p:grpSpPr>
          <a:xfrm>
            <a:off x="5548861" y="-108051"/>
            <a:ext cx="4641418" cy="5359602"/>
            <a:chOff x="6131852" y="1004937"/>
            <a:chExt cx="2713720" cy="3133625"/>
          </a:xfrm>
        </p:grpSpPr>
        <p:grpSp>
          <p:nvGrpSpPr>
            <p:cNvPr id="18" name="Group 18">
              <a:extLst>
                <a:ext uri="{FF2B5EF4-FFF2-40B4-BE49-F238E27FC236}">
                  <a16:creationId xmlns:a16="http://schemas.microsoft.com/office/drawing/2014/main" id="{2762DD08-80B2-051E-5B34-9EFC178715CD}"/>
                </a:ext>
              </a:extLst>
            </p:cNvPr>
            <p:cNvGrpSpPr/>
            <p:nvPr/>
          </p:nvGrpSpPr>
          <p:grpSpPr>
            <a:xfrm>
              <a:off x="6131852" y="1004937"/>
              <a:ext cx="2713720" cy="3133625"/>
              <a:chOff x="0" y="0"/>
              <a:chExt cx="5499100" cy="6350000"/>
            </a:xfrm>
          </p:grpSpPr>
          <p:sp>
            <p:nvSpPr>
              <p:cNvPr id="19" name="Freeform 19">
                <a:extLst>
                  <a:ext uri="{FF2B5EF4-FFF2-40B4-BE49-F238E27FC236}">
                    <a16:creationId xmlns:a16="http://schemas.microsoft.com/office/drawing/2014/main" id="{ED5DCBA7-EC45-0555-D1BB-C7C335BCE1C3}"/>
                  </a:ext>
                </a:extLst>
              </p:cNvPr>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pPr defTabSz="457200">
                  <a:buClrTx/>
                </a:pPr>
                <a:endParaRPr lang="en-US" sz="900" kern="1200">
                  <a:solidFill>
                    <a:prstClr val="black"/>
                  </a:solidFill>
                  <a:latin typeface="Calibri"/>
                  <a:ea typeface="+mn-ea"/>
                  <a:cs typeface="+mn-cs"/>
                </a:endParaRPr>
              </a:p>
            </p:txBody>
          </p:sp>
        </p:grpSp>
        <p:grpSp>
          <p:nvGrpSpPr>
            <p:cNvPr id="20" name="Group 20">
              <a:extLst>
                <a:ext uri="{FF2B5EF4-FFF2-40B4-BE49-F238E27FC236}">
                  <a16:creationId xmlns:a16="http://schemas.microsoft.com/office/drawing/2014/main" id="{809DD8F4-6551-28F6-E13B-7BCF6889DD57}"/>
                </a:ext>
              </a:extLst>
            </p:cNvPr>
            <p:cNvGrpSpPr/>
            <p:nvPr/>
          </p:nvGrpSpPr>
          <p:grpSpPr>
            <a:xfrm>
              <a:off x="6170241" y="1061057"/>
              <a:ext cx="2599130" cy="3001305"/>
              <a:chOff x="0" y="0"/>
              <a:chExt cx="5499100" cy="6350000"/>
            </a:xfrm>
          </p:grpSpPr>
          <p:sp>
            <p:nvSpPr>
              <p:cNvPr id="21" name="Freeform 21">
                <a:extLst>
                  <a:ext uri="{FF2B5EF4-FFF2-40B4-BE49-F238E27FC236}">
                    <a16:creationId xmlns:a16="http://schemas.microsoft.com/office/drawing/2014/main" id="{FF36D7E7-F52B-69E1-C40E-903B03527C1F}"/>
                  </a:ext>
                </a:extLst>
              </p:cNvPr>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3"/>
                <a:stretch>
                  <a:fillRect l="-36659" r="-36659"/>
                </a:stretch>
              </a:blipFill>
            </p:spPr>
            <p:txBody>
              <a:bodyPr/>
              <a:lstStyle/>
              <a:p>
                <a:pPr defTabSz="457200">
                  <a:buClrTx/>
                </a:pPr>
                <a:endParaRPr lang="en-US" sz="900" kern="1200" dirty="0">
                  <a:solidFill>
                    <a:prstClr val="black"/>
                  </a:solidFill>
                  <a:latin typeface="Calibri"/>
                  <a:ea typeface="+mn-ea"/>
                  <a:cs typeface="+mn-cs"/>
                </a:endParaRPr>
              </a:p>
            </p:txBody>
          </p:sp>
        </p:grpSp>
      </p:grpSp>
      <p:sp>
        <p:nvSpPr>
          <p:cNvPr id="30" name="Freeform 30">
            <a:extLst>
              <a:ext uri="{FF2B5EF4-FFF2-40B4-BE49-F238E27FC236}">
                <a16:creationId xmlns:a16="http://schemas.microsoft.com/office/drawing/2014/main" id="{219CD6DD-821C-C725-7B16-4387B1E2D928}"/>
              </a:ext>
            </a:extLst>
          </p:cNvPr>
          <p:cNvSpPr/>
          <p:nvPr/>
        </p:nvSpPr>
        <p:spPr>
          <a:xfrm>
            <a:off x="-165831" y="473266"/>
            <a:ext cx="849183" cy="4538723"/>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4">
              <a:extLst>
                <a:ext uri="{96DAC541-7B7A-43D3-8B79-37D633B846F1}">
                  <asvg:svgBlip xmlns:asvg="http://schemas.microsoft.com/office/drawing/2016/SVG/main" r:embed="rId5"/>
                </a:ext>
              </a:extLst>
            </a:blip>
            <a:stretch>
              <a:fillRect l="-434482" r="1"/>
            </a:stretch>
          </a:blipFill>
        </p:spPr>
        <p:txBody>
          <a:bodyPr/>
          <a:lstStyle/>
          <a:p>
            <a:pPr defTabSz="457200">
              <a:buClrTx/>
            </a:pPr>
            <a:endParaRPr lang="en-US" sz="900" kern="1200" dirty="0">
              <a:solidFill>
                <a:prstClr val="black"/>
              </a:solidFill>
              <a:latin typeface="Calibri"/>
              <a:ea typeface="+mn-ea"/>
              <a:cs typeface="+mn-cs"/>
            </a:endParaRPr>
          </a:p>
        </p:txBody>
      </p:sp>
      <p:sp>
        <p:nvSpPr>
          <p:cNvPr id="31" name="TextBox 31">
            <a:extLst>
              <a:ext uri="{FF2B5EF4-FFF2-40B4-BE49-F238E27FC236}">
                <a16:creationId xmlns:a16="http://schemas.microsoft.com/office/drawing/2014/main" id="{8B0B4524-760C-DF01-F38D-9F43F170E011}"/>
              </a:ext>
            </a:extLst>
          </p:cNvPr>
          <p:cNvSpPr txBox="1"/>
          <p:nvPr/>
        </p:nvSpPr>
        <p:spPr>
          <a:xfrm>
            <a:off x="1884285" y="-869"/>
            <a:ext cx="2802569" cy="567656"/>
          </a:xfrm>
          <a:prstGeom prst="rect">
            <a:avLst/>
          </a:prstGeom>
        </p:spPr>
        <p:txBody>
          <a:bodyPr wrap="square" lIns="0" tIns="0" rIns="0" bIns="0" rtlCol="0" anchor="t">
            <a:spAutoFit/>
          </a:bodyPr>
          <a:lstStyle/>
          <a:p>
            <a:pPr algn="ctr" defTabSz="457200">
              <a:lnSpc>
                <a:spcPts val="4813"/>
              </a:lnSpc>
              <a:spcBef>
                <a:spcPct val="0"/>
              </a:spcBef>
              <a:buClrTx/>
            </a:pPr>
            <a:r>
              <a:rPr lang="en-US" sz="3200" kern="1200" dirty="0">
                <a:solidFill>
                  <a:srgbClr val="56AEFF"/>
                </a:solidFill>
                <a:latin typeface="Trebuchet MS" panose="020B0603020202020204" pitchFamily="34" charset="0"/>
                <a:ea typeface="+mn-ea"/>
                <a:cs typeface="+mn-cs"/>
              </a:rPr>
              <a:t>OVERVIEW</a:t>
            </a:r>
          </a:p>
        </p:txBody>
      </p:sp>
      <p:grpSp>
        <p:nvGrpSpPr>
          <p:cNvPr id="6" name="Google Shape;244;p39">
            <a:extLst>
              <a:ext uri="{FF2B5EF4-FFF2-40B4-BE49-F238E27FC236}">
                <a16:creationId xmlns:a16="http://schemas.microsoft.com/office/drawing/2014/main" id="{9E7E4023-FE18-94A6-C175-BBF872589292}"/>
              </a:ext>
            </a:extLst>
          </p:cNvPr>
          <p:cNvGrpSpPr/>
          <p:nvPr/>
        </p:nvGrpSpPr>
        <p:grpSpPr>
          <a:xfrm>
            <a:off x="764684" y="580369"/>
            <a:ext cx="5292636" cy="323979"/>
            <a:chOff x="394138" y="936836"/>
            <a:chExt cx="7056848" cy="529464"/>
          </a:xfrm>
        </p:grpSpPr>
        <p:sp>
          <p:nvSpPr>
            <p:cNvPr id="7" name="Google Shape;245;p39">
              <a:extLst>
                <a:ext uri="{FF2B5EF4-FFF2-40B4-BE49-F238E27FC236}">
                  <a16:creationId xmlns:a16="http://schemas.microsoft.com/office/drawing/2014/main" id="{602CC7FF-EA4D-BB24-1AC6-C7BAA850BC44}"/>
                </a:ext>
              </a:extLst>
            </p:cNvPr>
            <p:cNvSpPr/>
            <p:nvPr/>
          </p:nvSpPr>
          <p:spPr>
            <a:xfrm>
              <a:off x="394138" y="936836"/>
              <a:ext cx="7056848" cy="529464"/>
            </a:xfrm>
            <a:prstGeom prst="rect">
              <a:avLst/>
            </a:prstGeom>
            <a:solidFill>
              <a:srgbClr val="FFFFFF"/>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sp>
          <p:nvSpPr>
            <p:cNvPr id="8" name="Google Shape;246;p39">
              <a:extLst>
                <a:ext uri="{FF2B5EF4-FFF2-40B4-BE49-F238E27FC236}">
                  <a16:creationId xmlns:a16="http://schemas.microsoft.com/office/drawing/2014/main" id="{323C54B5-A8DC-9613-9B79-F091F2D41EE7}"/>
                </a:ext>
              </a:extLst>
            </p:cNvPr>
            <p:cNvSpPr/>
            <p:nvPr/>
          </p:nvSpPr>
          <p:spPr>
            <a:xfrm>
              <a:off x="394138" y="936836"/>
              <a:ext cx="155028" cy="529464"/>
            </a:xfrm>
            <a:prstGeom prst="rect">
              <a:avLst/>
            </a:prstGeom>
            <a:solidFill>
              <a:srgbClr val="56AEFF"/>
            </a:solidFill>
            <a:ln>
              <a:solidFill>
                <a:srgbClr val="56AEFF"/>
              </a:solid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grpSp>
      <p:grpSp>
        <p:nvGrpSpPr>
          <p:cNvPr id="9" name="Google Shape;247;p39">
            <a:extLst>
              <a:ext uri="{FF2B5EF4-FFF2-40B4-BE49-F238E27FC236}">
                <a16:creationId xmlns:a16="http://schemas.microsoft.com/office/drawing/2014/main" id="{797FA8C1-D3A7-A86C-4B8F-08829873D614}"/>
              </a:ext>
            </a:extLst>
          </p:cNvPr>
          <p:cNvGrpSpPr/>
          <p:nvPr/>
        </p:nvGrpSpPr>
        <p:grpSpPr>
          <a:xfrm>
            <a:off x="770554" y="1029258"/>
            <a:ext cx="5292636" cy="323979"/>
            <a:chOff x="394138" y="936836"/>
            <a:chExt cx="7056848" cy="529464"/>
          </a:xfrm>
        </p:grpSpPr>
        <p:sp>
          <p:nvSpPr>
            <p:cNvPr id="10" name="Google Shape;248;p39">
              <a:extLst>
                <a:ext uri="{FF2B5EF4-FFF2-40B4-BE49-F238E27FC236}">
                  <a16:creationId xmlns:a16="http://schemas.microsoft.com/office/drawing/2014/main" id="{5D992AEF-C066-BAA4-A9D4-DF29715804DA}"/>
                </a:ext>
              </a:extLst>
            </p:cNvPr>
            <p:cNvSpPr/>
            <p:nvPr/>
          </p:nvSpPr>
          <p:spPr>
            <a:xfrm>
              <a:off x="394138" y="936836"/>
              <a:ext cx="7056848" cy="529464"/>
            </a:xfrm>
            <a:prstGeom prst="rect">
              <a:avLst/>
            </a:prstGeom>
            <a:solidFill>
              <a:srgbClr val="FFFFFF"/>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sp>
          <p:nvSpPr>
            <p:cNvPr id="11" name="Google Shape;249;p39">
              <a:extLst>
                <a:ext uri="{FF2B5EF4-FFF2-40B4-BE49-F238E27FC236}">
                  <a16:creationId xmlns:a16="http://schemas.microsoft.com/office/drawing/2014/main" id="{54EC0123-8FF9-EE70-EE54-F4FA842CADDA}"/>
                </a:ext>
              </a:extLst>
            </p:cNvPr>
            <p:cNvSpPr/>
            <p:nvPr/>
          </p:nvSpPr>
          <p:spPr>
            <a:xfrm>
              <a:off x="394138" y="936836"/>
              <a:ext cx="155028" cy="529464"/>
            </a:xfrm>
            <a:prstGeom prst="rect">
              <a:avLst/>
            </a:prstGeom>
            <a:solidFill>
              <a:srgbClr val="56AEFF"/>
            </a:solidFill>
            <a:ln>
              <a:solidFill>
                <a:srgbClr val="56AEFF"/>
              </a:solid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374D"/>
                </a:solidFill>
                <a:effectLst/>
                <a:uLnTx/>
                <a:uFillTx/>
                <a:latin typeface="Calibri"/>
                <a:ea typeface="Calibri"/>
                <a:cs typeface="Calibri"/>
                <a:sym typeface="Calibri"/>
              </a:endParaRPr>
            </a:p>
          </p:txBody>
        </p:sp>
      </p:grpSp>
      <p:grpSp>
        <p:nvGrpSpPr>
          <p:cNvPr id="12" name="Google Shape;250;p39">
            <a:extLst>
              <a:ext uri="{FF2B5EF4-FFF2-40B4-BE49-F238E27FC236}">
                <a16:creationId xmlns:a16="http://schemas.microsoft.com/office/drawing/2014/main" id="{C6F53B7B-86CA-E9E8-03CB-587080011A8D}"/>
              </a:ext>
            </a:extLst>
          </p:cNvPr>
          <p:cNvGrpSpPr/>
          <p:nvPr/>
        </p:nvGrpSpPr>
        <p:grpSpPr>
          <a:xfrm>
            <a:off x="776424" y="1478146"/>
            <a:ext cx="5292636" cy="323979"/>
            <a:chOff x="394138" y="936836"/>
            <a:chExt cx="7056848" cy="529464"/>
          </a:xfrm>
        </p:grpSpPr>
        <p:sp>
          <p:nvSpPr>
            <p:cNvPr id="13" name="Google Shape;251;p39">
              <a:extLst>
                <a:ext uri="{FF2B5EF4-FFF2-40B4-BE49-F238E27FC236}">
                  <a16:creationId xmlns:a16="http://schemas.microsoft.com/office/drawing/2014/main" id="{DA8DBF38-425B-5766-149F-0495028298E6}"/>
                </a:ext>
              </a:extLst>
            </p:cNvPr>
            <p:cNvSpPr/>
            <p:nvPr/>
          </p:nvSpPr>
          <p:spPr>
            <a:xfrm>
              <a:off x="394138" y="936836"/>
              <a:ext cx="7056848" cy="529464"/>
            </a:xfrm>
            <a:prstGeom prst="rect">
              <a:avLst/>
            </a:prstGeom>
            <a:solidFill>
              <a:srgbClr val="FFFFFF"/>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sp>
          <p:nvSpPr>
            <p:cNvPr id="14" name="Google Shape;252;p39">
              <a:extLst>
                <a:ext uri="{FF2B5EF4-FFF2-40B4-BE49-F238E27FC236}">
                  <a16:creationId xmlns:a16="http://schemas.microsoft.com/office/drawing/2014/main" id="{38BA6723-DAF6-7901-14FC-784486A283EA}"/>
                </a:ext>
              </a:extLst>
            </p:cNvPr>
            <p:cNvSpPr/>
            <p:nvPr/>
          </p:nvSpPr>
          <p:spPr>
            <a:xfrm>
              <a:off x="394138" y="936836"/>
              <a:ext cx="155028" cy="529464"/>
            </a:xfrm>
            <a:prstGeom prst="rect">
              <a:avLst/>
            </a:prstGeom>
            <a:solidFill>
              <a:srgbClr val="56AEFF"/>
            </a:solidFill>
            <a:ln>
              <a:solidFill>
                <a:srgbClr val="56AEFF"/>
              </a:solid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grpSp>
      <p:grpSp>
        <p:nvGrpSpPr>
          <p:cNvPr id="15" name="Google Shape;253;p39">
            <a:extLst>
              <a:ext uri="{FF2B5EF4-FFF2-40B4-BE49-F238E27FC236}">
                <a16:creationId xmlns:a16="http://schemas.microsoft.com/office/drawing/2014/main" id="{DE9609AF-DD38-05BF-8F30-8F982BBE24F4}"/>
              </a:ext>
            </a:extLst>
          </p:cNvPr>
          <p:cNvGrpSpPr/>
          <p:nvPr/>
        </p:nvGrpSpPr>
        <p:grpSpPr>
          <a:xfrm>
            <a:off x="782294" y="1927035"/>
            <a:ext cx="5292636" cy="323979"/>
            <a:chOff x="394138" y="936836"/>
            <a:chExt cx="7056848" cy="529464"/>
          </a:xfrm>
        </p:grpSpPr>
        <p:sp>
          <p:nvSpPr>
            <p:cNvPr id="16" name="Google Shape;254;p39">
              <a:extLst>
                <a:ext uri="{FF2B5EF4-FFF2-40B4-BE49-F238E27FC236}">
                  <a16:creationId xmlns:a16="http://schemas.microsoft.com/office/drawing/2014/main" id="{7DAF1997-64F3-7A2B-8247-9F8FC6B74AE9}"/>
                </a:ext>
              </a:extLst>
            </p:cNvPr>
            <p:cNvSpPr/>
            <p:nvPr/>
          </p:nvSpPr>
          <p:spPr>
            <a:xfrm>
              <a:off x="394138" y="936836"/>
              <a:ext cx="7056848" cy="529464"/>
            </a:xfrm>
            <a:prstGeom prst="rect">
              <a:avLst/>
            </a:prstGeom>
            <a:solidFill>
              <a:srgbClr val="FFFFFF"/>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sp>
          <p:nvSpPr>
            <p:cNvPr id="17" name="Google Shape;255;p39">
              <a:extLst>
                <a:ext uri="{FF2B5EF4-FFF2-40B4-BE49-F238E27FC236}">
                  <a16:creationId xmlns:a16="http://schemas.microsoft.com/office/drawing/2014/main" id="{1D72AB14-3043-B271-1B9A-C4F97CA4F7BD}"/>
                </a:ext>
              </a:extLst>
            </p:cNvPr>
            <p:cNvSpPr/>
            <p:nvPr/>
          </p:nvSpPr>
          <p:spPr>
            <a:xfrm>
              <a:off x="394138" y="936836"/>
              <a:ext cx="155028" cy="529464"/>
            </a:xfrm>
            <a:prstGeom prst="rect">
              <a:avLst/>
            </a:prstGeom>
            <a:solidFill>
              <a:srgbClr val="56AEFF"/>
            </a:solidFill>
            <a:ln>
              <a:solidFill>
                <a:srgbClr val="56AEFF"/>
              </a:solid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grpSp>
      <p:grpSp>
        <p:nvGrpSpPr>
          <p:cNvPr id="22" name="Google Shape;256;p39">
            <a:extLst>
              <a:ext uri="{FF2B5EF4-FFF2-40B4-BE49-F238E27FC236}">
                <a16:creationId xmlns:a16="http://schemas.microsoft.com/office/drawing/2014/main" id="{82677109-83C7-8B3B-6F7E-60FA9208BF5F}"/>
              </a:ext>
            </a:extLst>
          </p:cNvPr>
          <p:cNvGrpSpPr/>
          <p:nvPr/>
        </p:nvGrpSpPr>
        <p:grpSpPr>
          <a:xfrm>
            <a:off x="788165" y="2375923"/>
            <a:ext cx="5292636" cy="323979"/>
            <a:chOff x="394138" y="936836"/>
            <a:chExt cx="7056848" cy="529464"/>
          </a:xfrm>
        </p:grpSpPr>
        <p:sp>
          <p:nvSpPr>
            <p:cNvPr id="23" name="Google Shape;257;p39">
              <a:extLst>
                <a:ext uri="{FF2B5EF4-FFF2-40B4-BE49-F238E27FC236}">
                  <a16:creationId xmlns:a16="http://schemas.microsoft.com/office/drawing/2014/main" id="{580AA9BC-F25E-6D9A-FE4D-C26B3CD0BABB}"/>
                </a:ext>
              </a:extLst>
            </p:cNvPr>
            <p:cNvSpPr/>
            <p:nvPr/>
          </p:nvSpPr>
          <p:spPr>
            <a:xfrm>
              <a:off x="394138" y="936836"/>
              <a:ext cx="7056848" cy="529464"/>
            </a:xfrm>
            <a:prstGeom prst="rect">
              <a:avLst/>
            </a:prstGeom>
            <a:solidFill>
              <a:srgbClr val="FFFFFF"/>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sp>
          <p:nvSpPr>
            <p:cNvPr id="24" name="Google Shape;258;p39">
              <a:extLst>
                <a:ext uri="{FF2B5EF4-FFF2-40B4-BE49-F238E27FC236}">
                  <a16:creationId xmlns:a16="http://schemas.microsoft.com/office/drawing/2014/main" id="{4128FD23-FAB2-D378-501E-A67DA5AEC1BD}"/>
                </a:ext>
              </a:extLst>
            </p:cNvPr>
            <p:cNvSpPr/>
            <p:nvPr/>
          </p:nvSpPr>
          <p:spPr>
            <a:xfrm>
              <a:off x="394138" y="936836"/>
              <a:ext cx="155028" cy="529464"/>
            </a:xfrm>
            <a:prstGeom prst="rect">
              <a:avLst/>
            </a:prstGeom>
            <a:solidFill>
              <a:srgbClr val="56AEFF"/>
            </a:solidFill>
            <a:ln>
              <a:solidFill>
                <a:srgbClr val="56AEFF"/>
              </a:solid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374D"/>
                </a:solidFill>
                <a:effectLst/>
                <a:uLnTx/>
                <a:uFillTx/>
                <a:latin typeface="Calibri"/>
                <a:ea typeface="Calibri"/>
                <a:cs typeface="Calibri"/>
                <a:sym typeface="Calibri"/>
              </a:endParaRPr>
            </a:p>
          </p:txBody>
        </p:sp>
      </p:grpSp>
      <p:grpSp>
        <p:nvGrpSpPr>
          <p:cNvPr id="25" name="Google Shape;259;p39">
            <a:extLst>
              <a:ext uri="{FF2B5EF4-FFF2-40B4-BE49-F238E27FC236}">
                <a16:creationId xmlns:a16="http://schemas.microsoft.com/office/drawing/2014/main" id="{322F68CD-D2A3-D42E-1A0D-D853B87F9C19}"/>
              </a:ext>
            </a:extLst>
          </p:cNvPr>
          <p:cNvGrpSpPr/>
          <p:nvPr/>
        </p:nvGrpSpPr>
        <p:grpSpPr>
          <a:xfrm>
            <a:off x="794245" y="2839006"/>
            <a:ext cx="5292636" cy="323979"/>
            <a:chOff x="394138" y="936836"/>
            <a:chExt cx="7056848" cy="529464"/>
          </a:xfrm>
        </p:grpSpPr>
        <p:sp>
          <p:nvSpPr>
            <p:cNvPr id="26" name="Google Shape;260;p39">
              <a:extLst>
                <a:ext uri="{FF2B5EF4-FFF2-40B4-BE49-F238E27FC236}">
                  <a16:creationId xmlns:a16="http://schemas.microsoft.com/office/drawing/2014/main" id="{E49EBEF0-D270-128D-26B5-1213D7768378}"/>
                </a:ext>
              </a:extLst>
            </p:cNvPr>
            <p:cNvSpPr/>
            <p:nvPr/>
          </p:nvSpPr>
          <p:spPr>
            <a:xfrm>
              <a:off x="394138" y="936836"/>
              <a:ext cx="7056848" cy="529464"/>
            </a:xfrm>
            <a:prstGeom prst="rect">
              <a:avLst/>
            </a:prstGeom>
            <a:solidFill>
              <a:srgbClr val="FFFFFF"/>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sp>
          <p:nvSpPr>
            <p:cNvPr id="27" name="Google Shape;261;p39">
              <a:extLst>
                <a:ext uri="{FF2B5EF4-FFF2-40B4-BE49-F238E27FC236}">
                  <a16:creationId xmlns:a16="http://schemas.microsoft.com/office/drawing/2014/main" id="{FE9FF82E-8E9C-11D6-8CCE-C02A4EC6F55F}"/>
                </a:ext>
              </a:extLst>
            </p:cNvPr>
            <p:cNvSpPr/>
            <p:nvPr/>
          </p:nvSpPr>
          <p:spPr>
            <a:xfrm>
              <a:off x="394138" y="936836"/>
              <a:ext cx="155028" cy="529464"/>
            </a:xfrm>
            <a:prstGeom prst="rect">
              <a:avLst/>
            </a:prstGeom>
            <a:solidFill>
              <a:srgbClr val="56AEFF"/>
            </a:solidFill>
            <a:ln>
              <a:solidFill>
                <a:srgbClr val="56AEFF"/>
              </a:solid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374D"/>
                </a:solidFill>
                <a:effectLst/>
                <a:uLnTx/>
                <a:uFillTx/>
                <a:latin typeface="Calibri"/>
                <a:ea typeface="Calibri"/>
                <a:cs typeface="Calibri"/>
                <a:sym typeface="Calibri"/>
              </a:endParaRPr>
            </a:p>
          </p:txBody>
        </p:sp>
      </p:grpSp>
      <p:grpSp>
        <p:nvGrpSpPr>
          <p:cNvPr id="28" name="Google Shape;262;p39">
            <a:extLst>
              <a:ext uri="{FF2B5EF4-FFF2-40B4-BE49-F238E27FC236}">
                <a16:creationId xmlns:a16="http://schemas.microsoft.com/office/drawing/2014/main" id="{B8EBACE8-9354-3A56-20B3-5A47DE5F6D0E}"/>
              </a:ext>
            </a:extLst>
          </p:cNvPr>
          <p:cNvGrpSpPr/>
          <p:nvPr/>
        </p:nvGrpSpPr>
        <p:grpSpPr>
          <a:xfrm>
            <a:off x="798878" y="3269428"/>
            <a:ext cx="5292636" cy="323979"/>
            <a:chOff x="394138" y="936836"/>
            <a:chExt cx="7056848" cy="529464"/>
          </a:xfrm>
        </p:grpSpPr>
        <p:sp>
          <p:nvSpPr>
            <p:cNvPr id="29" name="Google Shape;263;p39">
              <a:extLst>
                <a:ext uri="{FF2B5EF4-FFF2-40B4-BE49-F238E27FC236}">
                  <a16:creationId xmlns:a16="http://schemas.microsoft.com/office/drawing/2014/main" id="{DBCED19D-2CC3-1C9F-56AF-B18A66A35415}"/>
                </a:ext>
              </a:extLst>
            </p:cNvPr>
            <p:cNvSpPr/>
            <p:nvPr/>
          </p:nvSpPr>
          <p:spPr>
            <a:xfrm>
              <a:off x="394138" y="936836"/>
              <a:ext cx="7056848" cy="529464"/>
            </a:xfrm>
            <a:prstGeom prst="rect">
              <a:avLst/>
            </a:prstGeom>
            <a:solidFill>
              <a:srgbClr val="FFFFFF"/>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sp>
          <p:nvSpPr>
            <p:cNvPr id="32" name="Google Shape;264;p39">
              <a:extLst>
                <a:ext uri="{FF2B5EF4-FFF2-40B4-BE49-F238E27FC236}">
                  <a16:creationId xmlns:a16="http://schemas.microsoft.com/office/drawing/2014/main" id="{0C3966D2-3F00-482C-124C-0B52FA6AE652}"/>
                </a:ext>
              </a:extLst>
            </p:cNvPr>
            <p:cNvSpPr/>
            <p:nvPr/>
          </p:nvSpPr>
          <p:spPr>
            <a:xfrm>
              <a:off x="394138" y="936836"/>
              <a:ext cx="155028" cy="529464"/>
            </a:xfrm>
            <a:prstGeom prst="rect">
              <a:avLst/>
            </a:prstGeom>
            <a:solidFill>
              <a:srgbClr val="56AEFF"/>
            </a:solidFill>
            <a:ln>
              <a:solidFill>
                <a:srgbClr val="56AEFF"/>
              </a:solid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374D"/>
                </a:solidFill>
                <a:effectLst/>
                <a:uLnTx/>
                <a:uFillTx/>
                <a:latin typeface="Calibri"/>
                <a:ea typeface="Calibri"/>
                <a:cs typeface="Calibri"/>
                <a:sym typeface="Calibri"/>
              </a:endParaRPr>
            </a:p>
          </p:txBody>
        </p:sp>
      </p:grpSp>
      <p:grpSp>
        <p:nvGrpSpPr>
          <p:cNvPr id="33" name="Google Shape;265;p39">
            <a:extLst>
              <a:ext uri="{FF2B5EF4-FFF2-40B4-BE49-F238E27FC236}">
                <a16:creationId xmlns:a16="http://schemas.microsoft.com/office/drawing/2014/main" id="{6843C672-AEF0-1D3A-916F-63E9C7ACD1D5}"/>
              </a:ext>
            </a:extLst>
          </p:cNvPr>
          <p:cNvGrpSpPr/>
          <p:nvPr/>
        </p:nvGrpSpPr>
        <p:grpSpPr>
          <a:xfrm>
            <a:off x="794245" y="3717187"/>
            <a:ext cx="5292636" cy="323979"/>
            <a:chOff x="394138" y="936836"/>
            <a:chExt cx="7056848" cy="529464"/>
          </a:xfrm>
        </p:grpSpPr>
        <p:sp>
          <p:nvSpPr>
            <p:cNvPr id="34" name="Google Shape;266;p39">
              <a:extLst>
                <a:ext uri="{FF2B5EF4-FFF2-40B4-BE49-F238E27FC236}">
                  <a16:creationId xmlns:a16="http://schemas.microsoft.com/office/drawing/2014/main" id="{80C12C57-0A19-7103-808C-6A3DC63BF760}"/>
                </a:ext>
              </a:extLst>
            </p:cNvPr>
            <p:cNvSpPr/>
            <p:nvPr/>
          </p:nvSpPr>
          <p:spPr>
            <a:xfrm>
              <a:off x="394138" y="936836"/>
              <a:ext cx="7056848" cy="529464"/>
            </a:xfrm>
            <a:prstGeom prst="rect">
              <a:avLst/>
            </a:prstGeom>
            <a:solidFill>
              <a:srgbClr val="FFFFFF"/>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sp>
          <p:nvSpPr>
            <p:cNvPr id="35" name="Google Shape;267;p39">
              <a:extLst>
                <a:ext uri="{FF2B5EF4-FFF2-40B4-BE49-F238E27FC236}">
                  <a16:creationId xmlns:a16="http://schemas.microsoft.com/office/drawing/2014/main" id="{7387CE51-6839-40FA-41B8-38AC01B17E1C}"/>
                </a:ext>
              </a:extLst>
            </p:cNvPr>
            <p:cNvSpPr/>
            <p:nvPr/>
          </p:nvSpPr>
          <p:spPr>
            <a:xfrm>
              <a:off x="394138" y="936836"/>
              <a:ext cx="155028" cy="529464"/>
            </a:xfrm>
            <a:prstGeom prst="rect">
              <a:avLst/>
            </a:prstGeom>
            <a:solidFill>
              <a:srgbClr val="56AEFF"/>
            </a:solidFill>
            <a:ln>
              <a:solidFill>
                <a:srgbClr val="56AEFF"/>
              </a:solid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374D"/>
                </a:solidFill>
                <a:effectLst/>
                <a:uLnTx/>
                <a:uFillTx/>
                <a:latin typeface="Calibri"/>
                <a:ea typeface="Calibri"/>
                <a:cs typeface="Calibri"/>
                <a:sym typeface="Calibri"/>
              </a:endParaRPr>
            </a:p>
          </p:txBody>
        </p:sp>
      </p:grpSp>
      <p:grpSp>
        <p:nvGrpSpPr>
          <p:cNvPr id="36" name="Google Shape;268;p39">
            <a:extLst>
              <a:ext uri="{FF2B5EF4-FFF2-40B4-BE49-F238E27FC236}">
                <a16:creationId xmlns:a16="http://schemas.microsoft.com/office/drawing/2014/main" id="{E8F25896-2143-BC01-5685-5AE9884CC7E8}"/>
              </a:ext>
            </a:extLst>
          </p:cNvPr>
          <p:cNvGrpSpPr/>
          <p:nvPr/>
        </p:nvGrpSpPr>
        <p:grpSpPr>
          <a:xfrm>
            <a:off x="798878" y="4174242"/>
            <a:ext cx="5292636" cy="323979"/>
            <a:chOff x="394138" y="936836"/>
            <a:chExt cx="7056848" cy="529464"/>
          </a:xfrm>
        </p:grpSpPr>
        <p:sp>
          <p:nvSpPr>
            <p:cNvPr id="37" name="Google Shape;269;p39">
              <a:extLst>
                <a:ext uri="{FF2B5EF4-FFF2-40B4-BE49-F238E27FC236}">
                  <a16:creationId xmlns:a16="http://schemas.microsoft.com/office/drawing/2014/main" id="{3512141F-D3A4-5108-0D97-055C86CB474E}"/>
                </a:ext>
              </a:extLst>
            </p:cNvPr>
            <p:cNvSpPr/>
            <p:nvPr/>
          </p:nvSpPr>
          <p:spPr>
            <a:xfrm>
              <a:off x="394138" y="936836"/>
              <a:ext cx="7056848" cy="529464"/>
            </a:xfrm>
            <a:prstGeom prst="rect">
              <a:avLst/>
            </a:prstGeom>
            <a:solidFill>
              <a:srgbClr val="FFFFFF"/>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sp>
          <p:nvSpPr>
            <p:cNvPr id="38" name="Google Shape;270;p39">
              <a:extLst>
                <a:ext uri="{FF2B5EF4-FFF2-40B4-BE49-F238E27FC236}">
                  <a16:creationId xmlns:a16="http://schemas.microsoft.com/office/drawing/2014/main" id="{ECAF1718-3AA0-D80E-8717-B8AB44693F8A}"/>
                </a:ext>
              </a:extLst>
            </p:cNvPr>
            <p:cNvSpPr/>
            <p:nvPr/>
          </p:nvSpPr>
          <p:spPr>
            <a:xfrm>
              <a:off x="394138" y="936836"/>
              <a:ext cx="155028" cy="529464"/>
            </a:xfrm>
            <a:prstGeom prst="rect">
              <a:avLst/>
            </a:prstGeom>
            <a:solidFill>
              <a:srgbClr val="56AEFF"/>
            </a:solidFill>
            <a:ln>
              <a:solidFill>
                <a:srgbClr val="56AEFF"/>
              </a:solid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374D"/>
                </a:solidFill>
                <a:effectLst/>
                <a:uLnTx/>
                <a:uFillTx/>
                <a:latin typeface="Calibri"/>
                <a:ea typeface="Calibri"/>
                <a:cs typeface="Calibri"/>
                <a:sym typeface="Calibri"/>
              </a:endParaRPr>
            </a:p>
          </p:txBody>
        </p:sp>
      </p:grpSp>
      <p:grpSp>
        <p:nvGrpSpPr>
          <p:cNvPr id="39" name="Google Shape;271;p39">
            <a:extLst>
              <a:ext uri="{FF2B5EF4-FFF2-40B4-BE49-F238E27FC236}">
                <a16:creationId xmlns:a16="http://schemas.microsoft.com/office/drawing/2014/main" id="{D8D26A98-C8B5-CCBF-6560-84EAA999F46D}"/>
              </a:ext>
            </a:extLst>
          </p:cNvPr>
          <p:cNvGrpSpPr/>
          <p:nvPr/>
        </p:nvGrpSpPr>
        <p:grpSpPr>
          <a:xfrm>
            <a:off x="798878" y="4633501"/>
            <a:ext cx="5292636" cy="323979"/>
            <a:chOff x="394138" y="936836"/>
            <a:chExt cx="7056848" cy="529464"/>
          </a:xfrm>
        </p:grpSpPr>
        <p:sp>
          <p:nvSpPr>
            <p:cNvPr id="40" name="Google Shape;272;p39">
              <a:extLst>
                <a:ext uri="{FF2B5EF4-FFF2-40B4-BE49-F238E27FC236}">
                  <a16:creationId xmlns:a16="http://schemas.microsoft.com/office/drawing/2014/main" id="{93058C7F-B18B-0A19-1468-F153BE6FE226}"/>
                </a:ext>
              </a:extLst>
            </p:cNvPr>
            <p:cNvSpPr/>
            <p:nvPr/>
          </p:nvSpPr>
          <p:spPr>
            <a:xfrm>
              <a:off x="394138" y="936836"/>
              <a:ext cx="7056848" cy="529464"/>
            </a:xfrm>
            <a:prstGeom prst="rect">
              <a:avLst/>
            </a:prstGeom>
            <a:solidFill>
              <a:srgbClr val="FFFFFF"/>
            </a:solid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1374D"/>
                </a:solidFill>
                <a:effectLst/>
                <a:uLnTx/>
                <a:uFillTx/>
                <a:latin typeface="Calibri"/>
                <a:ea typeface="Calibri"/>
                <a:cs typeface="Calibri"/>
                <a:sym typeface="Calibri"/>
              </a:endParaRPr>
            </a:p>
          </p:txBody>
        </p:sp>
        <p:sp>
          <p:nvSpPr>
            <p:cNvPr id="41" name="Google Shape;273;p39">
              <a:extLst>
                <a:ext uri="{FF2B5EF4-FFF2-40B4-BE49-F238E27FC236}">
                  <a16:creationId xmlns:a16="http://schemas.microsoft.com/office/drawing/2014/main" id="{E21F033B-8CC6-E761-8203-692C78A4D1D1}"/>
                </a:ext>
              </a:extLst>
            </p:cNvPr>
            <p:cNvSpPr/>
            <p:nvPr/>
          </p:nvSpPr>
          <p:spPr>
            <a:xfrm>
              <a:off x="394138" y="936836"/>
              <a:ext cx="155028" cy="529464"/>
            </a:xfrm>
            <a:prstGeom prst="rect">
              <a:avLst/>
            </a:prstGeom>
            <a:solidFill>
              <a:srgbClr val="56AEFF"/>
            </a:solidFill>
            <a:ln>
              <a:solidFill>
                <a:srgbClr val="56AEFF"/>
              </a:solid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374D"/>
                </a:solidFill>
                <a:effectLst/>
                <a:uLnTx/>
                <a:uFillTx/>
                <a:latin typeface="Calibri"/>
                <a:ea typeface="Calibri"/>
                <a:cs typeface="Calibri"/>
                <a:sym typeface="Calibri"/>
              </a:endParaRPr>
            </a:p>
          </p:txBody>
        </p:sp>
      </p:grpSp>
      <p:sp>
        <p:nvSpPr>
          <p:cNvPr id="42" name="Google Shape;274;p39">
            <a:extLst>
              <a:ext uri="{FF2B5EF4-FFF2-40B4-BE49-F238E27FC236}">
                <a16:creationId xmlns:a16="http://schemas.microsoft.com/office/drawing/2014/main" id="{070507F4-8235-8F93-9CB6-581E8A679BD1}"/>
              </a:ext>
            </a:extLst>
          </p:cNvPr>
          <p:cNvSpPr txBox="1"/>
          <p:nvPr/>
        </p:nvSpPr>
        <p:spPr>
          <a:xfrm>
            <a:off x="941901" y="632287"/>
            <a:ext cx="5209800" cy="238497"/>
          </a:xfrm>
          <a:prstGeom prst="rect">
            <a:avLst/>
          </a:prstGeom>
          <a:noFill/>
          <a:ln>
            <a:noFill/>
          </a:ln>
        </p:spPr>
        <p:txBody>
          <a:bodyPr spcFirstLastPara="1" wrap="square" lIns="68575" tIns="34275" rIns="68575" bIns="34275" anchor="t" anchorCtr="0">
            <a:spAutoFit/>
          </a:bodyPr>
          <a:lstStyle/>
          <a:p>
            <a:r>
              <a:rPr lang="en" sz="1100" b="1" dirty="0">
                <a:solidFill>
                  <a:srgbClr val="01374D"/>
                </a:solidFill>
                <a:latin typeface="Trebuchet MS"/>
                <a:ea typeface="Trebuchet MS"/>
                <a:cs typeface="Trebuchet MS"/>
                <a:sym typeface="Trebuchet MS"/>
              </a:rPr>
              <a:t>VISION &amp; MISSION 		                                             3-4</a:t>
            </a:r>
            <a:endParaRPr sz="1100" b="1" dirty="0">
              <a:solidFill>
                <a:srgbClr val="01374D"/>
              </a:solidFill>
              <a:latin typeface="Trebuchet MS"/>
              <a:ea typeface="Trebuchet MS"/>
              <a:cs typeface="Trebuchet MS"/>
              <a:sym typeface="Trebuchet MS"/>
            </a:endParaRPr>
          </a:p>
        </p:txBody>
      </p:sp>
      <p:sp>
        <p:nvSpPr>
          <p:cNvPr id="43" name="Google Shape;275;p39">
            <a:extLst>
              <a:ext uri="{FF2B5EF4-FFF2-40B4-BE49-F238E27FC236}">
                <a16:creationId xmlns:a16="http://schemas.microsoft.com/office/drawing/2014/main" id="{B9D5745E-4DA2-1FFB-5E1C-715408FDC252}"/>
              </a:ext>
            </a:extLst>
          </p:cNvPr>
          <p:cNvSpPr txBox="1"/>
          <p:nvPr/>
        </p:nvSpPr>
        <p:spPr>
          <a:xfrm>
            <a:off x="968157" y="1077780"/>
            <a:ext cx="5112900" cy="238497"/>
          </a:xfrm>
          <a:prstGeom prst="rect">
            <a:avLst/>
          </a:prstGeom>
          <a:noFill/>
          <a:ln>
            <a:noFill/>
          </a:ln>
        </p:spPr>
        <p:txBody>
          <a:bodyPr spcFirstLastPara="1" wrap="square" lIns="68575" tIns="34275" rIns="68575" bIns="34275" anchor="t" anchorCtr="0">
            <a:spAutoFit/>
          </a:bodyPr>
          <a:lstStyle/>
          <a:p>
            <a:r>
              <a:rPr lang="en" sz="1100" b="1" dirty="0">
                <a:solidFill>
                  <a:srgbClr val="01374D"/>
                </a:solidFill>
                <a:latin typeface="Trebuchet MS"/>
                <a:ea typeface="Trebuchet MS"/>
                <a:cs typeface="Trebuchet MS"/>
                <a:sym typeface="Trebuchet MS"/>
              </a:rPr>
              <a:t>MEMO FROM THE COMMISSIONER			  5</a:t>
            </a:r>
            <a:endParaRPr sz="1100" b="1" dirty="0">
              <a:solidFill>
                <a:srgbClr val="01374D"/>
              </a:solidFill>
              <a:latin typeface="Trebuchet MS"/>
              <a:ea typeface="Trebuchet MS"/>
              <a:cs typeface="Trebuchet MS"/>
              <a:sym typeface="Trebuchet MS"/>
            </a:endParaRPr>
          </a:p>
        </p:txBody>
      </p:sp>
      <p:sp>
        <p:nvSpPr>
          <p:cNvPr id="44" name="Google Shape;276;p39">
            <a:extLst>
              <a:ext uri="{FF2B5EF4-FFF2-40B4-BE49-F238E27FC236}">
                <a16:creationId xmlns:a16="http://schemas.microsoft.com/office/drawing/2014/main" id="{6C032955-15DB-E12E-6C18-5147B210A33C}"/>
              </a:ext>
            </a:extLst>
          </p:cNvPr>
          <p:cNvSpPr txBox="1"/>
          <p:nvPr/>
        </p:nvSpPr>
        <p:spPr>
          <a:xfrm>
            <a:off x="959126" y="1527612"/>
            <a:ext cx="5059800" cy="238497"/>
          </a:xfrm>
          <a:prstGeom prst="rect">
            <a:avLst/>
          </a:prstGeom>
          <a:noFill/>
          <a:ln>
            <a:noFill/>
          </a:ln>
        </p:spPr>
        <p:txBody>
          <a:bodyPr spcFirstLastPara="1" wrap="square" lIns="68575" tIns="34275" rIns="68575" bIns="34275" anchor="t" anchorCtr="0">
            <a:spAutoFit/>
          </a:bodyPr>
          <a:lstStyle/>
          <a:p>
            <a:r>
              <a:rPr lang="en" sz="1100" b="1" dirty="0">
                <a:solidFill>
                  <a:srgbClr val="01374D"/>
                </a:solidFill>
                <a:latin typeface="Trebuchet MS"/>
                <a:ea typeface="Trebuchet MS"/>
                <a:cs typeface="Trebuchet MS"/>
                <a:sym typeface="Trebuchet MS"/>
              </a:rPr>
              <a:t>PURPOSE OF THE REPORT				  6</a:t>
            </a:r>
            <a:endParaRPr sz="1100" b="1" dirty="0">
              <a:solidFill>
                <a:srgbClr val="01374D"/>
              </a:solidFill>
              <a:latin typeface="Trebuchet MS"/>
              <a:ea typeface="Trebuchet MS"/>
              <a:cs typeface="Trebuchet MS"/>
              <a:sym typeface="Trebuchet MS"/>
            </a:endParaRPr>
          </a:p>
        </p:txBody>
      </p:sp>
      <p:sp>
        <p:nvSpPr>
          <p:cNvPr id="45" name="Google Shape;277;p39">
            <a:extLst>
              <a:ext uri="{FF2B5EF4-FFF2-40B4-BE49-F238E27FC236}">
                <a16:creationId xmlns:a16="http://schemas.microsoft.com/office/drawing/2014/main" id="{6ABF7967-B87E-1B60-9A1C-5E90435312D1}"/>
              </a:ext>
            </a:extLst>
          </p:cNvPr>
          <p:cNvSpPr txBox="1"/>
          <p:nvPr/>
        </p:nvSpPr>
        <p:spPr>
          <a:xfrm>
            <a:off x="952172" y="1976501"/>
            <a:ext cx="5209800" cy="238497"/>
          </a:xfrm>
          <a:prstGeom prst="rect">
            <a:avLst/>
          </a:prstGeom>
          <a:noFill/>
          <a:ln>
            <a:noFill/>
          </a:ln>
        </p:spPr>
        <p:txBody>
          <a:bodyPr spcFirstLastPara="1" wrap="square" lIns="68575" tIns="34275" rIns="68575" bIns="34275" anchor="t" anchorCtr="0">
            <a:spAutoFit/>
          </a:bodyPr>
          <a:lstStyle/>
          <a:p>
            <a:r>
              <a:rPr lang="en" sz="1100" b="1" dirty="0">
                <a:solidFill>
                  <a:srgbClr val="01374D"/>
                </a:solidFill>
                <a:latin typeface="Trebuchet MS"/>
                <a:ea typeface="Trebuchet MS"/>
                <a:cs typeface="Trebuchet MS"/>
                <a:sym typeface="Trebuchet MS"/>
              </a:rPr>
              <a:t>ECONOMIC PROFILE		                                             7-11</a:t>
            </a:r>
            <a:endParaRPr sz="1100" b="1" dirty="0">
              <a:solidFill>
                <a:srgbClr val="01374D"/>
              </a:solidFill>
              <a:latin typeface="Trebuchet MS"/>
              <a:ea typeface="Trebuchet MS"/>
              <a:cs typeface="Trebuchet MS"/>
              <a:sym typeface="Trebuchet MS"/>
            </a:endParaRPr>
          </a:p>
        </p:txBody>
      </p:sp>
      <p:sp>
        <p:nvSpPr>
          <p:cNvPr id="46" name="Google Shape;278;p39">
            <a:extLst>
              <a:ext uri="{FF2B5EF4-FFF2-40B4-BE49-F238E27FC236}">
                <a16:creationId xmlns:a16="http://schemas.microsoft.com/office/drawing/2014/main" id="{C46A45D1-A34D-BFD6-110F-646434938F72}"/>
              </a:ext>
            </a:extLst>
          </p:cNvPr>
          <p:cNvSpPr txBox="1"/>
          <p:nvPr/>
        </p:nvSpPr>
        <p:spPr>
          <a:xfrm>
            <a:off x="956332" y="2412746"/>
            <a:ext cx="5205900" cy="238497"/>
          </a:xfrm>
          <a:prstGeom prst="rect">
            <a:avLst/>
          </a:prstGeom>
          <a:noFill/>
          <a:ln>
            <a:noFill/>
          </a:ln>
        </p:spPr>
        <p:txBody>
          <a:bodyPr spcFirstLastPara="1" wrap="square" lIns="68575" tIns="34275" rIns="68575" bIns="34275" anchor="t" anchorCtr="0">
            <a:spAutoFit/>
          </a:bodyPr>
          <a:lstStyle/>
          <a:p>
            <a:r>
              <a:rPr lang="en" sz="1100" b="1" dirty="0">
                <a:solidFill>
                  <a:srgbClr val="01374D"/>
                </a:solidFill>
                <a:latin typeface="Trebuchet MS"/>
                <a:ea typeface="Trebuchet MS"/>
                <a:cs typeface="Trebuchet MS"/>
                <a:sym typeface="Trebuchet MS"/>
              </a:rPr>
              <a:t>BUDGET PERFORMANCE SUMMARY			  12-18</a:t>
            </a:r>
            <a:endParaRPr sz="1100" b="1" dirty="0">
              <a:solidFill>
                <a:srgbClr val="01374D"/>
              </a:solidFill>
              <a:latin typeface="Trebuchet MS"/>
              <a:ea typeface="Trebuchet MS"/>
              <a:cs typeface="Trebuchet MS"/>
              <a:sym typeface="Trebuchet MS"/>
            </a:endParaRPr>
          </a:p>
        </p:txBody>
      </p:sp>
      <p:sp>
        <p:nvSpPr>
          <p:cNvPr id="47" name="Google Shape;279;p39">
            <a:extLst>
              <a:ext uri="{FF2B5EF4-FFF2-40B4-BE49-F238E27FC236}">
                <a16:creationId xmlns:a16="http://schemas.microsoft.com/office/drawing/2014/main" id="{240CDEE6-2FE2-56BB-56F3-5696D2E50B27}"/>
              </a:ext>
            </a:extLst>
          </p:cNvPr>
          <p:cNvSpPr txBox="1"/>
          <p:nvPr/>
        </p:nvSpPr>
        <p:spPr>
          <a:xfrm>
            <a:off x="952173" y="2897452"/>
            <a:ext cx="5292600" cy="238497"/>
          </a:xfrm>
          <a:prstGeom prst="rect">
            <a:avLst/>
          </a:prstGeom>
          <a:noFill/>
          <a:ln>
            <a:noFill/>
          </a:ln>
        </p:spPr>
        <p:txBody>
          <a:bodyPr spcFirstLastPara="1" wrap="square" lIns="68575" tIns="34275" rIns="68575" bIns="34275" anchor="t" anchorCtr="0">
            <a:spAutoFit/>
          </a:bodyPr>
          <a:lstStyle/>
          <a:p>
            <a:r>
              <a:rPr lang="en" sz="1100" b="1" dirty="0">
                <a:solidFill>
                  <a:srgbClr val="01374D"/>
                </a:solidFill>
                <a:latin typeface="Trebuchet MS"/>
                <a:ea typeface="Trebuchet MS"/>
                <a:cs typeface="Trebuchet MS"/>
                <a:sym typeface="Trebuchet MS"/>
              </a:rPr>
              <a:t>BUDGET PERFORMANCE HIGHLIGHTS			  19-21</a:t>
            </a:r>
            <a:endParaRPr sz="1100" b="1" dirty="0">
              <a:solidFill>
                <a:srgbClr val="01374D"/>
              </a:solidFill>
              <a:latin typeface="Trebuchet MS"/>
              <a:ea typeface="Trebuchet MS"/>
              <a:cs typeface="Trebuchet MS"/>
              <a:sym typeface="Trebuchet MS"/>
            </a:endParaRPr>
          </a:p>
        </p:txBody>
      </p:sp>
      <p:sp>
        <p:nvSpPr>
          <p:cNvPr id="48" name="Google Shape;281;p39">
            <a:extLst>
              <a:ext uri="{FF2B5EF4-FFF2-40B4-BE49-F238E27FC236}">
                <a16:creationId xmlns:a16="http://schemas.microsoft.com/office/drawing/2014/main" id="{6EC23819-7957-F33F-C5FD-A1AF49470CEB}"/>
              </a:ext>
            </a:extLst>
          </p:cNvPr>
          <p:cNvSpPr txBox="1"/>
          <p:nvPr/>
        </p:nvSpPr>
        <p:spPr>
          <a:xfrm>
            <a:off x="938630" y="3765426"/>
            <a:ext cx="5223600" cy="238497"/>
          </a:xfrm>
          <a:prstGeom prst="rect">
            <a:avLst/>
          </a:prstGeom>
          <a:noFill/>
          <a:ln>
            <a:noFill/>
          </a:ln>
        </p:spPr>
        <p:txBody>
          <a:bodyPr spcFirstLastPara="1" wrap="square" lIns="68575" tIns="34275" rIns="68575" bIns="34275" anchor="t" anchorCtr="0">
            <a:spAutoFit/>
          </a:bodyPr>
          <a:lstStyle/>
          <a:p>
            <a:r>
              <a:rPr lang="en" sz="1100" b="1" dirty="0">
                <a:solidFill>
                  <a:srgbClr val="01374D"/>
                </a:solidFill>
                <a:latin typeface="Trebuchet MS"/>
                <a:ea typeface="Trebuchet MS"/>
                <a:cs typeface="Trebuchet MS"/>
                <a:sym typeface="Trebuchet MS"/>
              </a:rPr>
              <a:t>BUDGET OBJECTIVES APPRAISAL			  27-36</a:t>
            </a:r>
            <a:endParaRPr sz="1100" b="1" dirty="0">
              <a:solidFill>
                <a:srgbClr val="01374D"/>
              </a:solidFill>
              <a:latin typeface="Trebuchet MS"/>
              <a:ea typeface="Trebuchet MS"/>
              <a:cs typeface="Trebuchet MS"/>
              <a:sym typeface="Trebuchet MS"/>
            </a:endParaRPr>
          </a:p>
        </p:txBody>
      </p:sp>
      <p:sp>
        <p:nvSpPr>
          <p:cNvPr id="49" name="Google Shape;282;p39">
            <a:extLst>
              <a:ext uri="{FF2B5EF4-FFF2-40B4-BE49-F238E27FC236}">
                <a16:creationId xmlns:a16="http://schemas.microsoft.com/office/drawing/2014/main" id="{CBB2FC93-C425-3393-B837-F88752DC0DE8}"/>
              </a:ext>
            </a:extLst>
          </p:cNvPr>
          <p:cNvSpPr txBox="1"/>
          <p:nvPr/>
        </p:nvSpPr>
        <p:spPr>
          <a:xfrm>
            <a:off x="956698" y="4232293"/>
            <a:ext cx="5195100" cy="238497"/>
          </a:xfrm>
          <a:prstGeom prst="rect">
            <a:avLst/>
          </a:prstGeom>
          <a:noFill/>
          <a:ln>
            <a:noFill/>
          </a:ln>
        </p:spPr>
        <p:txBody>
          <a:bodyPr spcFirstLastPara="1" wrap="square" lIns="68575" tIns="34275" rIns="68575" bIns="34275" anchor="t" anchorCtr="0">
            <a:spAutoFit/>
          </a:bodyPr>
          <a:lstStyle/>
          <a:p>
            <a:r>
              <a:rPr lang="en" sz="1100" b="1" dirty="0">
                <a:solidFill>
                  <a:srgbClr val="01374D"/>
                </a:solidFill>
                <a:latin typeface="Trebuchet MS"/>
                <a:ea typeface="Trebuchet MS"/>
                <a:cs typeface="Trebuchet MS"/>
                <a:sym typeface="Trebuchet MS"/>
              </a:rPr>
              <a:t>OBSERVATIONS AND RECOMMENDATIONS			  37-39</a:t>
            </a:r>
            <a:endParaRPr sz="1100" b="1" dirty="0">
              <a:solidFill>
                <a:srgbClr val="01374D"/>
              </a:solidFill>
              <a:latin typeface="Trebuchet MS"/>
              <a:ea typeface="Trebuchet MS"/>
              <a:cs typeface="Trebuchet MS"/>
              <a:sym typeface="Trebuchet MS"/>
            </a:endParaRPr>
          </a:p>
        </p:txBody>
      </p:sp>
      <p:sp>
        <p:nvSpPr>
          <p:cNvPr id="50" name="Google Shape;283;p39">
            <a:extLst>
              <a:ext uri="{FF2B5EF4-FFF2-40B4-BE49-F238E27FC236}">
                <a16:creationId xmlns:a16="http://schemas.microsoft.com/office/drawing/2014/main" id="{23525BD6-70F9-5CA2-2DEE-0B1C711FAA73}"/>
              </a:ext>
            </a:extLst>
          </p:cNvPr>
          <p:cNvSpPr txBox="1"/>
          <p:nvPr/>
        </p:nvSpPr>
        <p:spPr>
          <a:xfrm>
            <a:off x="935001" y="4688809"/>
            <a:ext cx="5223600" cy="238497"/>
          </a:xfrm>
          <a:prstGeom prst="rect">
            <a:avLst/>
          </a:prstGeom>
          <a:noFill/>
          <a:ln>
            <a:noFill/>
          </a:ln>
        </p:spPr>
        <p:txBody>
          <a:bodyPr spcFirstLastPara="1" wrap="square" lIns="68575" tIns="34275" rIns="68575" bIns="34275" anchor="t" anchorCtr="0">
            <a:spAutoFit/>
          </a:bodyPr>
          <a:lstStyle/>
          <a:p>
            <a:r>
              <a:rPr lang="en" sz="1100" b="1" dirty="0">
                <a:solidFill>
                  <a:srgbClr val="01374D"/>
                </a:solidFill>
                <a:latin typeface="Trebuchet MS"/>
                <a:ea typeface="Trebuchet MS"/>
                <a:cs typeface="Trebuchet MS"/>
                <a:sym typeface="Trebuchet MS"/>
              </a:rPr>
              <a:t>CONCLUSION					       40</a:t>
            </a:r>
            <a:endParaRPr sz="1100" b="1" dirty="0">
              <a:solidFill>
                <a:srgbClr val="01374D"/>
              </a:solidFill>
              <a:latin typeface="Trebuchet MS"/>
              <a:ea typeface="Trebuchet MS"/>
              <a:cs typeface="Trebuchet MS"/>
              <a:sym typeface="Trebuchet MS"/>
            </a:endParaRPr>
          </a:p>
        </p:txBody>
      </p:sp>
      <p:sp>
        <p:nvSpPr>
          <p:cNvPr id="52" name="Google Shape;280;p39">
            <a:extLst>
              <a:ext uri="{FF2B5EF4-FFF2-40B4-BE49-F238E27FC236}">
                <a16:creationId xmlns:a16="http://schemas.microsoft.com/office/drawing/2014/main" id="{FD818B36-E345-A57D-13A2-4150C47DC5FB}"/>
              </a:ext>
            </a:extLst>
          </p:cNvPr>
          <p:cNvSpPr txBox="1"/>
          <p:nvPr/>
        </p:nvSpPr>
        <p:spPr>
          <a:xfrm>
            <a:off x="941901" y="3300626"/>
            <a:ext cx="5223600" cy="238497"/>
          </a:xfrm>
          <a:prstGeom prst="rect">
            <a:avLst/>
          </a:prstGeom>
          <a:noFill/>
          <a:ln>
            <a:noFill/>
          </a:ln>
        </p:spPr>
        <p:txBody>
          <a:bodyPr spcFirstLastPara="1" wrap="square" lIns="68575" tIns="34275" rIns="68575" bIns="34275" anchor="t" anchorCtr="0">
            <a:spAutoFit/>
          </a:bodyPr>
          <a:lstStyle/>
          <a:p>
            <a:r>
              <a:rPr lang="en" sz="1100" b="1" dirty="0">
                <a:solidFill>
                  <a:srgbClr val="004E66"/>
                </a:solidFill>
                <a:latin typeface="Trebuchet MS"/>
                <a:ea typeface="Trebuchet MS"/>
                <a:cs typeface="Trebuchet MS"/>
                <a:sym typeface="Trebuchet MS"/>
              </a:rPr>
              <a:t>CAPITAL/RECURRENT EXPENDITURE PERFORMANCE HIGHLIGHTS	  22-26</a:t>
            </a:r>
            <a:endParaRPr sz="1100" b="1" dirty="0">
              <a:solidFill>
                <a:srgbClr val="004E66"/>
              </a:solidFill>
              <a:latin typeface="Trebuchet MS"/>
              <a:ea typeface="Trebuchet MS"/>
              <a:cs typeface="Trebuchet MS"/>
              <a:sym typeface="Trebuchet MS"/>
            </a:endParaRPr>
          </a:p>
        </p:txBody>
      </p:sp>
    </p:spTree>
    <p:extLst>
      <p:ext uri="{BB962C8B-B14F-4D97-AF65-F5344CB8AC3E}">
        <p14:creationId xmlns:p14="http://schemas.microsoft.com/office/powerpoint/2010/main" val="1206134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4"/>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20</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aphicFrame>
        <p:nvGraphicFramePr>
          <p:cNvPr id="741" name="Google Shape;741;p44"/>
          <p:cNvGraphicFramePr/>
          <p:nvPr>
            <p:extLst>
              <p:ext uri="{D42A27DB-BD31-4B8C-83A1-F6EECF244321}">
                <p14:modId xmlns:p14="http://schemas.microsoft.com/office/powerpoint/2010/main" val="2216809740"/>
              </p:ext>
            </p:extLst>
          </p:nvPr>
        </p:nvGraphicFramePr>
        <p:xfrm>
          <a:off x="228922" y="1000125"/>
          <a:ext cx="8720550" cy="3852445"/>
        </p:xfrm>
        <a:graphic>
          <a:graphicData uri="http://schemas.openxmlformats.org/drawingml/2006/table">
            <a:tbl>
              <a:tblPr firstRow="1" bandRow="1">
                <a:noFill/>
                <a:tableStyleId>{BE15051D-D3E4-46EC-9DCB-60B9829E794F}</a:tableStyleId>
              </a:tblPr>
              <a:tblGrid>
                <a:gridCol w="1706900">
                  <a:extLst>
                    <a:ext uri="{9D8B030D-6E8A-4147-A177-3AD203B41FA5}">
                      <a16:colId xmlns:a16="http://schemas.microsoft.com/office/drawing/2014/main" val="20000"/>
                    </a:ext>
                  </a:extLst>
                </a:gridCol>
                <a:gridCol w="855525">
                  <a:extLst>
                    <a:ext uri="{9D8B030D-6E8A-4147-A177-3AD203B41FA5}">
                      <a16:colId xmlns:a16="http://schemas.microsoft.com/office/drawing/2014/main" val="20001"/>
                    </a:ext>
                  </a:extLst>
                </a:gridCol>
                <a:gridCol w="873025">
                  <a:extLst>
                    <a:ext uri="{9D8B030D-6E8A-4147-A177-3AD203B41FA5}">
                      <a16:colId xmlns:a16="http://schemas.microsoft.com/office/drawing/2014/main" val="20002"/>
                    </a:ext>
                  </a:extLst>
                </a:gridCol>
                <a:gridCol w="970625">
                  <a:extLst>
                    <a:ext uri="{9D8B030D-6E8A-4147-A177-3AD203B41FA5}">
                      <a16:colId xmlns:a16="http://schemas.microsoft.com/office/drawing/2014/main" val="20003"/>
                    </a:ext>
                  </a:extLst>
                </a:gridCol>
                <a:gridCol w="697625">
                  <a:extLst>
                    <a:ext uri="{9D8B030D-6E8A-4147-A177-3AD203B41FA5}">
                      <a16:colId xmlns:a16="http://schemas.microsoft.com/office/drawing/2014/main" val="20004"/>
                    </a:ext>
                  </a:extLst>
                </a:gridCol>
                <a:gridCol w="966425">
                  <a:extLst>
                    <a:ext uri="{9D8B030D-6E8A-4147-A177-3AD203B41FA5}">
                      <a16:colId xmlns:a16="http://schemas.microsoft.com/office/drawing/2014/main" val="20005"/>
                    </a:ext>
                  </a:extLst>
                </a:gridCol>
                <a:gridCol w="986025">
                  <a:extLst>
                    <a:ext uri="{9D8B030D-6E8A-4147-A177-3AD203B41FA5}">
                      <a16:colId xmlns:a16="http://schemas.microsoft.com/office/drawing/2014/main" val="20006"/>
                    </a:ext>
                  </a:extLst>
                </a:gridCol>
                <a:gridCol w="1001250">
                  <a:extLst>
                    <a:ext uri="{9D8B030D-6E8A-4147-A177-3AD203B41FA5}">
                      <a16:colId xmlns:a16="http://schemas.microsoft.com/office/drawing/2014/main" val="20007"/>
                    </a:ext>
                  </a:extLst>
                </a:gridCol>
                <a:gridCol w="663150">
                  <a:extLst>
                    <a:ext uri="{9D8B030D-6E8A-4147-A177-3AD203B41FA5}">
                      <a16:colId xmlns:a16="http://schemas.microsoft.com/office/drawing/2014/main" val="20008"/>
                    </a:ext>
                  </a:extLst>
                </a:gridCol>
              </a:tblGrid>
              <a:tr h="29445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Youth &amp; Social Development (Including Sport)</a:t>
                      </a:r>
                      <a:endParaRPr sz="1100" u="none" strike="noStrike" cap="none"/>
                    </a:p>
                  </a:txBody>
                  <a:tcPr marL="0" marR="0" marT="0" marB="0" anchor="ctr">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0.972</a:t>
                      </a:r>
                      <a:endParaRPr sz="1100" u="none" strike="noStrike" cap="none" dirty="0"/>
                    </a:p>
                  </a:txBody>
                  <a:tcPr marL="5725" marR="5725" marT="5725" marB="0" anchor="b">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0.972</a:t>
                      </a:r>
                      <a:endParaRPr sz="1100" u="none" strike="noStrike" cap="none" dirty="0"/>
                    </a:p>
                  </a:txBody>
                  <a:tcPr marL="5725" marR="5725" marT="5725" marB="0" anchor="b">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262626"/>
                        </a:buClr>
                        <a:buSzPts val="900"/>
                        <a:buFont typeface="Trebuchet MS"/>
                        <a:buNone/>
                      </a:pPr>
                      <a:r>
                        <a:rPr lang="en-US" sz="1100" u="none" strike="noStrike" cap="none" dirty="0"/>
                        <a:t>0.059</a:t>
                      </a:r>
                      <a:endParaRPr sz="1100" u="none" strike="noStrike" cap="none" dirty="0"/>
                    </a:p>
                  </a:txBody>
                  <a:tcPr marL="3575" marR="3575" marT="3575" marB="0" anchor="ctr">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6</a:t>
                      </a:r>
                      <a:endParaRPr sz="1100" u="none" strike="noStrike" cap="none" dirty="0"/>
                    </a:p>
                  </a:txBody>
                  <a:tcPr marL="3575" marR="3575" marT="3575" marB="0" anchor="ctr">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4.009</a:t>
                      </a:r>
                      <a:endParaRPr sz="1100" u="none" strike="noStrike" cap="none" dirty="0"/>
                    </a:p>
                  </a:txBody>
                  <a:tcPr marL="7150" marR="7150" marT="7150" marB="0" anchor="b">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4.009</a:t>
                      </a:r>
                      <a:endParaRPr sz="1100" u="none" strike="noStrike" cap="none" dirty="0"/>
                    </a:p>
                  </a:txBody>
                  <a:tcPr marL="7150" marR="7150" marT="7150" marB="0" anchor="b">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4.465</a:t>
                      </a:r>
                      <a:endParaRPr sz="1100" u="none" strike="noStrike" cap="none" dirty="0"/>
                    </a:p>
                  </a:txBody>
                  <a:tcPr marL="7150" marR="7150" marT="7150" marB="0" anchor="b">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111</a:t>
                      </a:r>
                      <a:endParaRPr sz="1100" u="none" strike="noStrike" cap="none" dirty="0"/>
                    </a:p>
                  </a:txBody>
                  <a:tcPr marL="7150" marR="7150" marT="7150" marB="0" anchor="b">
                    <a:lnB w="9525" cap="flat" cmpd="sng">
                      <a:solidFill>
                        <a:srgbClr val="D8D8D8"/>
                      </a:solidFill>
                      <a:prstDash val="dash"/>
                      <a:round/>
                      <a:headEnd type="none" w="sm" len="sm"/>
                      <a:tailEnd type="none" w="sm" len="sm"/>
                    </a:lnB>
                    <a:solidFill>
                      <a:srgbClr val="00B050"/>
                    </a:solidFill>
                  </a:tcPr>
                </a:tc>
                <a:extLst>
                  <a:ext uri="{0D108BD9-81ED-4DB2-BD59-A6C34878D82A}">
                    <a16:rowId xmlns:a16="http://schemas.microsoft.com/office/drawing/2014/main" val="10000"/>
                  </a:ext>
                </a:extLst>
              </a:tr>
              <a:tr h="2258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PMO ***(OHC)</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0.0045</a:t>
                      </a:r>
                      <a:endParaRPr sz="1100" u="none" strike="noStrike" cap="none"/>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0.0045</a:t>
                      </a:r>
                      <a:endParaRPr sz="1100" u="none" strike="noStrike" cap="none"/>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0.00</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0.617</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0.617</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0.242</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39</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extLst>
                  <a:ext uri="{0D108BD9-81ED-4DB2-BD59-A6C34878D82A}">
                    <a16:rowId xmlns:a16="http://schemas.microsoft.com/office/drawing/2014/main" val="10001"/>
                  </a:ext>
                </a:extLst>
              </a:tr>
              <a:tr h="29740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Establishment and Training (Including CSC, CSPO &amp; PSO)</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0.424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0.424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0.417</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98</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26BA4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1.071</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1.071</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1.018</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95</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extLst>
                  <a:ext uri="{0D108BD9-81ED-4DB2-BD59-A6C34878D82A}">
                    <a16:rowId xmlns:a16="http://schemas.microsoft.com/office/drawing/2014/main" val="10002"/>
                  </a:ext>
                </a:extLst>
              </a:tr>
              <a:tr h="2258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Housing Family</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13.628</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13.628</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3.343</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25</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4739</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4739</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3.495</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75</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extLst>
                  <a:ext uri="{0D108BD9-81ED-4DB2-BD59-A6C34878D82A}">
                    <a16:rowId xmlns:a16="http://schemas.microsoft.com/office/drawing/2014/main" val="10003"/>
                  </a:ext>
                </a:extLst>
              </a:tr>
              <a:tr h="2258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Transportation Family</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43.284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43.284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19.918</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46</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113.743</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113.743</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19.219</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17</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extLst>
                  <a:ext uri="{0D108BD9-81ED-4DB2-BD59-A6C34878D82A}">
                    <a16:rowId xmlns:a16="http://schemas.microsoft.com/office/drawing/2014/main" val="10004"/>
                  </a:ext>
                </a:extLst>
              </a:tr>
              <a:tr h="2258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Environment Family ***</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11.136</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11.136</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b="0" u="none" strike="noStrike" cap="none" dirty="0">
                          <a:solidFill>
                            <a:srgbClr val="262626"/>
                          </a:solidFill>
                          <a:latin typeface="Trebuchet MS"/>
                          <a:ea typeface="Trebuchet MS"/>
                          <a:cs typeface="Trebuchet MS"/>
                          <a:sym typeface="Trebuchet MS"/>
                        </a:rPr>
                        <a:t>4.805</a:t>
                      </a:r>
                      <a:endParaRPr sz="900" b="0" u="none" strike="noStrike" cap="none" dirty="0">
                        <a:solidFill>
                          <a:srgbClr val="262626"/>
                        </a:solidFill>
                        <a:latin typeface="Trebuchet MS"/>
                        <a:ea typeface="Trebuchet MS"/>
                        <a:cs typeface="Trebuchet MS"/>
                        <a:sym typeface="Trebuchet MS"/>
                      </a:endParaRPr>
                    </a:p>
                  </a:txBody>
                  <a:tcPr marL="2850" marR="2850" marT="2850" marB="285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43</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42.877</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42.877</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15.931</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37</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extLst>
                  <a:ext uri="{0D108BD9-81ED-4DB2-BD59-A6C34878D82A}">
                    <a16:rowId xmlns:a16="http://schemas.microsoft.com/office/drawing/2014/main" val="10005"/>
                  </a:ext>
                </a:extLst>
              </a:tr>
              <a:tr h="2258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Works and Infrastructure Family</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3.224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3.224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1.259</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39</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246.823</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246.823</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144.083</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59</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extLst>
                  <a:ext uri="{0D108BD9-81ED-4DB2-BD59-A6C34878D82A}">
                    <a16:rowId xmlns:a16="http://schemas.microsoft.com/office/drawing/2014/main" val="10006"/>
                  </a:ext>
                </a:extLst>
              </a:tr>
              <a:tr h="2129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Energy Family</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0.424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0.424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0.420</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99</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2.861</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2.861</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10.969</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383</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26BA42"/>
                    </a:solidFill>
                  </a:tcPr>
                </a:tc>
                <a:extLst>
                  <a:ext uri="{0D108BD9-81ED-4DB2-BD59-A6C34878D82A}">
                    <a16:rowId xmlns:a16="http://schemas.microsoft.com/office/drawing/2014/main" val="10007"/>
                  </a:ext>
                </a:extLst>
              </a:tr>
              <a:tr h="2258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Science &amp; Tech.</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0.092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0.092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0.0056</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1.964</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1.964</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3.782</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193</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extLst>
                  <a:ext uri="{0D108BD9-81ED-4DB2-BD59-A6C34878D82A}">
                    <a16:rowId xmlns:a16="http://schemas.microsoft.com/office/drawing/2014/main" val="10008"/>
                  </a:ext>
                </a:extLst>
              </a:tr>
              <a:tr h="2258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Governance</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0.100</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0.100</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0.119</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119</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2.682</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2.682</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0.621</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23</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extLst>
                  <a:ext uri="{0D108BD9-81ED-4DB2-BD59-A6C34878D82A}">
                    <a16:rowId xmlns:a16="http://schemas.microsoft.com/office/drawing/2014/main" val="10009"/>
                  </a:ext>
                </a:extLst>
              </a:tr>
              <a:tr h="44610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Finance Family (Includes Investment Income, STO, DMO and Lotteries Board</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53.912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53.912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29.463</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55</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2.161</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2.161</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1.609</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74</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extLst>
                  <a:ext uri="{0D108BD9-81ED-4DB2-BD59-A6C34878D82A}">
                    <a16:rowId xmlns:a16="http://schemas.microsoft.com/office/drawing/2014/main" val="10010"/>
                  </a:ext>
                </a:extLst>
              </a:tr>
              <a:tr h="24307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Agriculture</a:t>
                      </a:r>
                      <a:endParaRPr sz="1100" u="none" strike="noStrike" cap="none" dirty="0"/>
                    </a:p>
                  </a:txBody>
                  <a:tcPr marL="0" marR="0" marT="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2.800</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2.800</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0.489</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17</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27.559</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27.559</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33.051</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120</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extLst>
                  <a:ext uri="{0D108BD9-81ED-4DB2-BD59-A6C34878D82A}">
                    <a16:rowId xmlns:a16="http://schemas.microsoft.com/office/drawing/2014/main" val="10011"/>
                  </a:ext>
                </a:extLst>
              </a:tr>
              <a:tr h="24307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CBD</a:t>
                      </a:r>
                      <a:endParaRPr sz="1100" u="none" strike="noStrike" cap="none" dirty="0"/>
                    </a:p>
                  </a:txBody>
                  <a:tcPr marL="0" marR="0" marT="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0.012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0.012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0.010</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81</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0.045</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0.045</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0.040</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88</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extLst>
                  <a:ext uri="{0D108BD9-81ED-4DB2-BD59-A6C34878D82A}">
                    <a16:rowId xmlns:a16="http://schemas.microsoft.com/office/drawing/2014/main" val="10012"/>
                  </a:ext>
                </a:extLst>
              </a:tr>
              <a:tr h="24307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Education Family</a:t>
                      </a:r>
                      <a:endParaRPr sz="1100" u="none" strike="noStrike" cap="none" dirty="0"/>
                    </a:p>
                  </a:txBody>
                  <a:tcPr marL="0" marR="0" marT="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15.268</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15.268</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11.590</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76</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19.750</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19.750</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14.405</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73</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extLst>
                  <a:ext uri="{0D108BD9-81ED-4DB2-BD59-A6C34878D82A}">
                    <a16:rowId xmlns:a16="http://schemas.microsoft.com/office/drawing/2014/main" val="10013"/>
                  </a:ext>
                </a:extLst>
              </a:tr>
              <a:tr h="24307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dirty="0">
                          <a:solidFill>
                            <a:srgbClr val="262626"/>
                          </a:solidFill>
                          <a:latin typeface="Trebuchet MS"/>
                          <a:ea typeface="Trebuchet MS"/>
                          <a:cs typeface="Trebuchet MS"/>
                          <a:sym typeface="Trebuchet MS"/>
                        </a:rPr>
                        <a:t>LIRS</a:t>
                      </a:r>
                      <a:endParaRPr sz="1100" u="none" strike="noStrike" cap="none" dirty="0"/>
                    </a:p>
                  </a:txBody>
                  <a:tcPr marL="0" marR="0" marT="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682.936</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682.936</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687.651</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101</a:t>
                      </a:r>
                      <a:endParaRPr sz="1100" u="none" strike="noStrike" cap="none" dirty="0"/>
                    </a:p>
                  </a:txBody>
                  <a:tcPr marL="3575" marR="3575" marT="3575"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0.104</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0.104</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0.118</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113</a:t>
                      </a:r>
                      <a:endParaRPr sz="1100" u="none" strike="noStrike" cap="none" dirty="0"/>
                    </a:p>
                  </a:txBody>
                  <a:tcPr marL="7150" marR="7150" marT="7150"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extLst>
                  <a:ext uri="{0D108BD9-81ED-4DB2-BD59-A6C34878D82A}">
                    <a16:rowId xmlns:a16="http://schemas.microsoft.com/office/drawing/2014/main" val="10014"/>
                  </a:ext>
                </a:extLst>
              </a:tr>
            </a:tbl>
          </a:graphicData>
        </a:graphic>
      </p:graphicFrame>
      <p:grpSp>
        <p:nvGrpSpPr>
          <p:cNvPr id="742" name="Google Shape;742;p44"/>
          <p:cNvGrpSpPr/>
          <p:nvPr/>
        </p:nvGrpSpPr>
        <p:grpSpPr>
          <a:xfrm>
            <a:off x="558631" y="562337"/>
            <a:ext cx="8390939" cy="427864"/>
            <a:chOff x="821763" y="685962"/>
            <a:chExt cx="11187919" cy="570486"/>
          </a:xfrm>
        </p:grpSpPr>
        <p:sp>
          <p:nvSpPr>
            <p:cNvPr id="743" name="Google Shape;743;p44"/>
            <p:cNvSpPr/>
            <p:nvPr/>
          </p:nvSpPr>
          <p:spPr>
            <a:xfrm>
              <a:off x="4997668" y="725179"/>
              <a:ext cx="1208193" cy="486933"/>
            </a:xfrm>
            <a:prstGeom prst="round2SameRect">
              <a:avLst>
                <a:gd name="adj1" fmla="val 50000"/>
                <a:gd name="adj2" fmla="val 0"/>
              </a:avLst>
            </a:prstGeom>
            <a:solidFill>
              <a:srgbClr val="567E94"/>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44" name="Google Shape;744;p44"/>
            <p:cNvSpPr/>
            <p:nvPr/>
          </p:nvSpPr>
          <p:spPr>
            <a:xfrm>
              <a:off x="2556784" y="725179"/>
              <a:ext cx="1173057" cy="486934"/>
            </a:xfrm>
            <a:prstGeom prst="round2SameRect">
              <a:avLst>
                <a:gd name="adj1" fmla="val 50000"/>
                <a:gd name="adj2" fmla="val 0"/>
              </a:avLst>
            </a:prstGeom>
            <a:solidFill>
              <a:srgbClr val="3CAAB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45" name="Google Shape;745;p44"/>
            <p:cNvSpPr/>
            <p:nvPr/>
          </p:nvSpPr>
          <p:spPr>
            <a:xfrm>
              <a:off x="6277045" y="738819"/>
              <a:ext cx="898936" cy="473293"/>
            </a:xfrm>
            <a:prstGeom prst="round2SameRect">
              <a:avLst>
                <a:gd name="adj1" fmla="val 50000"/>
                <a:gd name="adj2" fmla="val 0"/>
              </a:avLst>
            </a:prstGeom>
            <a:solidFill>
              <a:srgbClr val="52BE8A"/>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46" name="Google Shape;746;p44"/>
            <p:cNvSpPr txBox="1"/>
            <p:nvPr/>
          </p:nvSpPr>
          <p:spPr>
            <a:xfrm>
              <a:off x="2441487" y="703972"/>
              <a:ext cx="1410900" cy="5232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Y2023 Group </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Budget Revenue </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(₦’mn</a:t>
              </a:r>
              <a:endParaRPr kumimoji="0" sz="7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747" name="Google Shape;747;p44"/>
            <p:cNvSpPr txBox="1"/>
            <p:nvPr/>
          </p:nvSpPr>
          <p:spPr>
            <a:xfrm>
              <a:off x="4860384" y="733248"/>
              <a:ext cx="1491300" cy="5232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MDA Actual Revenue</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(Jan. – Dec.)</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(₦’mn)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48" name="Google Shape;748;p44"/>
            <p:cNvSpPr txBox="1"/>
            <p:nvPr/>
          </p:nvSpPr>
          <p:spPr>
            <a:xfrm>
              <a:off x="6301954" y="791049"/>
              <a:ext cx="723900" cy="4206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 typeface="Trebuchet MS"/>
                <a:buNone/>
                <a:tabLst/>
                <a:defRPr/>
              </a:pPr>
              <a:r>
                <a:rPr kumimoji="0" lang="en" sz="800" b="1" i="0" u="none" strike="noStrike" kern="0" cap="none" spc="0" normalizeH="0" baseline="0" noProof="0">
                  <a:ln>
                    <a:noFill/>
                  </a:ln>
                  <a:solidFill>
                    <a:srgbClr val="FFFFFF"/>
                  </a:solidFill>
                  <a:effectLst/>
                  <a:uLnTx/>
                  <a:uFillTx/>
                  <a:latin typeface="Trebuchet MS"/>
                  <a:ea typeface="Trebuchet MS"/>
                  <a:cs typeface="Trebuchet MS"/>
                  <a:sym typeface="Trebuchet MS"/>
                </a:rPr>
                <a:t>PERF. </a:t>
              </a:r>
              <a:br>
                <a:rPr kumimoji="0" lang="en" sz="800" b="1" i="0" u="none" strike="noStrike" kern="0" cap="none" spc="0" normalizeH="0" baseline="0" noProof="0">
                  <a:ln>
                    <a:noFill/>
                  </a:ln>
                  <a:solidFill>
                    <a:srgbClr val="FFFFFF"/>
                  </a:solidFill>
                  <a:effectLst/>
                  <a:uLnTx/>
                  <a:uFillTx/>
                  <a:latin typeface="Trebuchet MS"/>
                  <a:ea typeface="Trebuchet MS"/>
                  <a:cs typeface="Trebuchet MS"/>
                  <a:sym typeface="Trebuchet MS"/>
                </a:rPr>
              </a:br>
              <a:r>
                <a:rPr kumimoji="0" lang="en" sz="800" b="1" i="0" u="none" strike="noStrike" kern="0" cap="none" spc="0" normalizeH="0" baseline="0" noProof="0">
                  <a:ln>
                    <a:noFill/>
                  </a:ln>
                  <a:solidFill>
                    <a:srgbClr val="FFFFFF"/>
                  </a:solidFill>
                  <a:effectLst/>
                  <a:uLnTx/>
                  <a:uFillTx/>
                  <a:latin typeface="Trebuchet MS"/>
                  <a:ea typeface="Trebuchet MS"/>
                  <a:cs typeface="Trebuchet MS"/>
                  <a:sym typeface="Trebuchet MS"/>
                </a:rPr>
                <a: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9" name="Google Shape;749;p44"/>
            <p:cNvSpPr txBox="1"/>
            <p:nvPr/>
          </p:nvSpPr>
          <p:spPr>
            <a:xfrm>
              <a:off x="821763" y="778154"/>
              <a:ext cx="985800" cy="461700"/>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 sz="1800" b="0" i="0" u="none" strike="noStrike" kern="0" cap="none" spc="0" normalizeH="0" baseline="0" noProof="0">
                  <a:ln>
                    <a:noFill/>
                  </a:ln>
                  <a:solidFill>
                    <a:srgbClr val="000000"/>
                  </a:solidFill>
                  <a:effectLst/>
                  <a:uLnTx/>
                  <a:uFillTx/>
                  <a:latin typeface="Trebuchet MS"/>
                  <a:ea typeface="Trebuchet MS"/>
                  <a:cs typeface="Trebuchet MS"/>
                  <a:sym typeface="Trebuchet MS"/>
                </a:rPr>
                <a:t>MDAs</a:t>
              </a:r>
              <a:endParaRPr kumimoji="0" sz="18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750" name="Google Shape;750;p44"/>
            <p:cNvSpPr/>
            <p:nvPr/>
          </p:nvSpPr>
          <p:spPr>
            <a:xfrm>
              <a:off x="3778295" y="725179"/>
              <a:ext cx="1161140" cy="480006"/>
            </a:xfrm>
            <a:prstGeom prst="round2SameRect">
              <a:avLst>
                <a:gd name="adj1" fmla="val 50000"/>
                <a:gd name="adj2" fmla="val 0"/>
              </a:avLst>
            </a:prstGeom>
            <a:solidFill>
              <a:srgbClr val="3CAAB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51" name="Google Shape;751;p44"/>
            <p:cNvSpPr txBox="1"/>
            <p:nvPr/>
          </p:nvSpPr>
          <p:spPr>
            <a:xfrm>
              <a:off x="3659215" y="685962"/>
              <a:ext cx="1436235" cy="523181"/>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Y2023 Budget </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Revenue (Jan. – Dec.)</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 Cumulative (₦’mn)</a:t>
              </a:r>
              <a:endParaRPr kumimoji="0" sz="700" b="0" i="0" u="none" strike="noStrike" kern="0" cap="none" spc="0" normalizeH="0" baseline="0" noProof="0" dirty="0">
                <a:ln>
                  <a:noFill/>
                </a:ln>
                <a:solidFill>
                  <a:srgbClr val="000000"/>
                </a:solidFill>
                <a:effectLst/>
                <a:uLnTx/>
                <a:uFillTx/>
                <a:latin typeface="Trebuchet MS"/>
                <a:ea typeface="Trebuchet MS"/>
                <a:cs typeface="Trebuchet MS"/>
                <a:sym typeface="Trebuchet MS"/>
              </a:endParaRPr>
            </a:p>
          </p:txBody>
        </p:sp>
        <p:sp>
          <p:nvSpPr>
            <p:cNvPr id="752" name="Google Shape;752;p44"/>
            <p:cNvSpPr/>
            <p:nvPr/>
          </p:nvSpPr>
          <p:spPr>
            <a:xfrm>
              <a:off x="9791958" y="725179"/>
              <a:ext cx="1208193" cy="486933"/>
            </a:xfrm>
            <a:prstGeom prst="round2SameRect">
              <a:avLst>
                <a:gd name="adj1" fmla="val 50000"/>
                <a:gd name="adj2" fmla="val 0"/>
              </a:avLst>
            </a:prstGeom>
            <a:solidFill>
              <a:srgbClr val="567E94"/>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53" name="Google Shape;753;p44"/>
            <p:cNvSpPr/>
            <p:nvPr/>
          </p:nvSpPr>
          <p:spPr>
            <a:xfrm>
              <a:off x="7303776" y="725179"/>
              <a:ext cx="1173057" cy="486934"/>
            </a:xfrm>
            <a:prstGeom prst="round2SameRect">
              <a:avLst>
                <a:gd name="adj1" fmla="val 50000"/>
                <a:gd name="adj2" fmla="val 0"/>
              </a:avLst>
            </a:prstGeom>
            <a:solidFill>
              <a:srgbClr val="3CAAB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54" name="Google Shape;754;p44"/>
            <p:cNvSpPr/>
            <p:nvPr/>
          </p:nvSpPr>
          <p:spPr>
            <a:xfrm>
              <a:off x="11130071" y="738819"/>
              <a:ext cx="879611" cy="473293"/>
            </a:xfrm>
            <a:prstGeom prst="round2SameRect">
              <a:avLst>
                <a:gd name="adj1" fmla="val 50000"/>
                <a:gd name="adj2" fmla="val 0"/>
              </a:avLst>
            </a:prstGeom>
            <a:solidFill>
              <a:srgbClr val="52BE8A"/>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755" name="Google Shape;755;p44"/>
            <p:cNvSpPr/>
            <p:nvPr/>
          </p:nvSpPr>
          <p:spPr>
            <a:xfrm>
              <a:off x="8548936" y="725179"/>
              <a:ext cx="1161140" cy="480006"/>
            </a:xfrm>
            <a:prstGeom prst="round2SameRect">
              <a:avLst>
                <a:gd name="adj1" fmla="val 50000"/>
                <a:gd name="adj2" fmla="val 0"/>
              </a:avLst>
            </a:prstGeom>
            <a:solidFill>
              <a:srgbClr val="3CAAB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56" name="Google Shape;756;p44"/>
            <p:cNvSpPr txBox="1"/>
            <p:nvPr/>
          </p:nvSpPr>
          <p:spPr>
            <a:xfrm>
              <a:off x="7357811" y="723053"/>
              <a:ext cx="1181400" cy="5232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Y2023 Group </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Budget </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Capex (₦’mn)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57" name="Google Shape;757;p44"/>
            <p:cNvSpPr txBox="1"/>
            <p:nvPr/>
          </p:nvSpPr>
          <p:spPr>
            <a:xfrm>
              <a:off x="9734661" y="721549"/>
              <a:ext cx="1308300" cy="5232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MDA Actual Capex</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(Jan. – Dec.)</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(₦’mn)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58" name="Google Shape;758;p44"/>
            <p:cNvSpPr txBox="1"/>
            <p:nvPr/>
          </p:nvSpPr>
          <p:spPr>
            <a:xfrm>
              <a:off x="11217040" y="778154"/>
              <a:ext cx="723900" cy="4206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 typeface="Trebuchet MS"/>
                <a:buNone/>
                <a:tabLst/>
                <a:defRPr/>
              </a:pPr>
              <a:r>
                <a:rPr kumimoji="0" lang="en" sz="8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PERF. </a:t>
              </a:r>
              <a:br>
                <a:rPr kumimoji="0" lang="en" sz="8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br>
              <a:r>
                <a:rPr kumimoji="0" lang="en" sz="8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59" name="Google Shape;759;p44"/>
            <p:cNvSpPr txBox="1"/>
            <p:nvPr/>
          </p:nvSpPr>
          <p:spPr>
            <a:xfrm>
              <a:off x="8415803" y="714105"/>
              <a:ext cx="1395408" cy="523181"/>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Y2023 Budget </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CAPEX (Jan. – Dec.)</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 Cumulative (₦’mn)</a:t>
              </a:r>
              <a:endParaRPr kumimoji="0" sz="700" b="0" i="0" u="none" strike="noStrike" kern="0" cap="none" spc="0" normalizeH="0" baseline="0" noProof="0" dirty="0">
                <a:ln>
                  <a:noFill/>
                </a:ln>
                <a:solidFill>
                  <a:srgbClr val="000000"/>
                </a:solidFill>
                <a:effectLst/>
                <a:uLnTx/>
                <a:uFillTx/>
                <a:latin typeface="Trebuchet MS"/>
                <a:ea typeface="Trebuchet MS"/>
                <a:cs typeface="Trebuchet MS"/>
                <a:sym typeface="Trebuchet MS"/>
              </a:endParaRPr>
            </a:p>
          </p:txBody>
        </p:sp>
      </p:grpSp>
      <p:grpSp>
        <p:nvGrpSpPr>
          <p:cNvPr id="3" name="Group 2">
            <a:extLst>
              <a:ext uri="{FF2B5EF4-FFF2-40B4-BE49-F238E27FC236}">
                <a16:creationId xmlns:a16="http://schemas.microsoft.com/office/drawing/2014/main" id="{98E1FC45-FEA3-D11D-4BFB-45A007E17B10}"/>
              </a:ext>
            </a:extLst>
          </p:cNvPr>
          <p:cNvGrpSpPr/>
          <p:nvPr/>
        </p:nvGrpSpPr>
        <p:grpSpPr>
          <a:xfrm>
            <a:off x="0" y="541"/>
            <a:ext cx="9144000" cy="630869"/>
            <a:chOff x="0" y="541"/>
            <a:chExt cx="9144000" cy="630869"/>
          </a:xfrm>
        </p:grpSpPr>
        <p:grpSp>
          <p:nvGrpSpPr>
            <p:cNvPr id="4" name="Google Shape;300;p30">
              <a:extLst>
                <a:ext uri="{FF2B5EF4-FFF2-40B4-BE49-F238E27FC236}">
                  <a16:creationId xmlns:a16="http://schemas.microsoft.com/office/drawing/2014/main" id="{5819CD5D-0C80-2BEC-6E40-89CD4BEF20B5}"/>
                </a:ext>
              </a:extLst>
            </p:cNvPr>
            <p:cNvGrpSpPr/>
            <p:nvPr/>
          </p:nvGrpSpPr>
          <p:grpSpPr>
            <a:xfrm>
              <a:off x="0" y="541"/>
              <a:ext cx="9144000" cy="518622"/>
              <a:chOff x="0" y="721"/>
              <a:chExt cx="12192000" cy="691496"/>
            </a:xfrm>
          </p:grpSpPr>
          <p:sp>
            <p:nvSpPr>
              <p:cNvPr id="10" name="Google Shape;301;p30">
                <a:extLst>
                  <a:ext uri="{FF2B5EF4-FFF2-40B4-BE49-F238E27FC236}">
                    <a16:creationId xmlns:a16="http://schemas.microsoft.com/office/drawing/2014/main" id="{45F02548-5158-2F7B-BA24-BA9A1BCAA10C}"/>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1" name="Google Shape;302;p30">
                <a:extLst>
                  <a:ext uri="{FF2B5EF4-FFF2-40B4-BE49-F238E27FC236}">
                    <a16:creationId xmlns:a16="http://schemas.microsoft.com/office/drawing/2014/main" id="{2FA0199F-3C4A-438F-074C-770F06133CB3}"/>
                  </a:ext>
                </a:extLst>
              </p:cNvPr>
              <p:cNvSpPr/>
              <p:nvPr/>
            </p:nvSpPr>
            <p:spPr>
              <a:xfrm>
                <a:off x="1388135" y="70389"/>
                <a:ext cx="8093507"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cxnSp>
            <p:nvCxnSpPr>
              <p:cNvPr id="12" name="Google Shape;303;p30">
                <a:extLst>
                  <a:ext uri="{FF2B5EF4-FFF2-40B4-BE49-F238E27FC236}">
                    <a16:creationId xmlns:a16="http://schemas.microsoft.com/office/drawing/2014/main" id="{DA0FED71-22E8-F9C7-D19E-CCC5531C87ED}"/>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3" name="Google Shape;304;p30">
                <a:extLst>
                  <a:ext uri="{FF2B5EF4-FFF2-40B4-BE49-F238E27FC236}">
                    <a16:creationId xmlns:a16="http://schemas.microsoft.com/office/drawing/2014/main" id="{B94C1190-73D4-C2C6-FFDC-813E24AADAE6}"/>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5" name="Google Shape;309;p30">
              <a:extLst>
                <a:ext uri="{FF2B5EF4-FFF2-40B4-BE49-F238E27FC236}">
                  <a16:creationId xmlns:a16="http://schemas.microsoft.com/office/drawing/2014/main" id="{B21F8ADD-DE18-E69F-ABE2-2B83F444BC27}"/>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6" name="Flowchart: Connector 5">
              <a:extLst>
                <a:ext uri="{FF2B5EF4-FFF2-40B4-BE49-F238E27FC236}">
                  <a16:creationId xmlns:a16="http://schemas.microsoft.com/office/drawing/2014/main" id="{DEEFEBCE-7531-9CC4-4331-A43ED49A9277}"/>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06;p30">
              <a:extLst>
                <a:ext uri="{FF2B5EF4-FFF2-40B4-BE49-F238E27FC236}">
                  <a16:creationId xmlns:a16="http://schemas.microsoft.com/office/drawing/2014/main" id="{6260AB9D-3768-F71D-E810-4158C7D99E9C}"/>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8" name="Flowchart: Connector 7">
              <a:extLst>
                <a:ext uri="{FF2B5EF4-FFF2-40B4-BE49-F238E27FC236}">
                  <a16:creationId xmlns:a16="http://schemas.microsoft.com/office/drawing/2014/main" id="{F8D68B76-E483-981E-05A9-AB6F7BB06AA0}"/>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308;p30" descr="A group of colorful birds&#10;&#10;Description automatically generated with low confidence">
              <a:extLst>
                <a:ext uri="{FF2B5EF4-FFF2-40B4-BE49-F238E27FC236}">
                  <a16:creationId xmlns:a16="http://schemas.microsoft.com/office/drawing/2014/main" id="{479AAAEC-9758-A789-EBBB-8140A26C1583}"/>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2" name="Google Shape;769;p44">
            <a:extLst>
              <a:ext uri="{FF2B5EF4-FFF2-40B4-BE49-F238E27FC236}">
                <a16:creationId xmlns:a16="http://schemas.microsoft.com/office/drawing/2014/main" id="{C505CBCA-D1E8-8113-0900-CB3753946887}"/>
              </a:ext>
            </a:extLst>
          </p:cNvPr>
          <p:cNvSpPr txBox="1"/>
          <p:nvPr/>
        </p:nvSpPr>
        <p:spPr>
          <a:xfrm>
            <a:off x="1047407" y="46066"/>
            <a:ext cx="6070130" cy="2847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4</a:t>
            </a:r>
            <a:r>
              <a:rPr kumimoji="0" lang="en" sz="1400" b="0" i="0" u="none" strike="noStrike" kern="0" cap="small" spc="0" normalizeH="0" baseline="30000" noProof="0" dirty="0">
                <a:ln>
                  <a:noFill/>
                </a:ln>
                <a:solidFill>
                  <a:srgbClr val="FFFFFF"/>
                </a:solidFill>
                <a:effectLst/>
                <a:uLnTx/>
                <a:uFillTx/>
                <a:latin typeface="Trebuchet MS"/>
                <a:ea typeface="Trebuchet MS"/>
                <a:cs typeface="Trebuchet MS"/>
                <a:sym typeface="Trebuchet MS"/>
              </a:rPr>
              <a:t>th</a:t>
            </a:r>
            <a:r>
              <a:rPr kumimoji="0" lang="en" sz="14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 Quarter / Half Y2023 Revenue &amp; Capital Expenditure Performance ….1/2</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5"/>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21</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aphicFrame>
        <p:nvGraphicFramePr>
          <p:cNvPr id="775" name="Google Shape;775;p45"/>
          <p:cNvGraphicFramePr/>
          <p:nvPr>
            <p:extLst>
              <p:ext uri="{D42A27DB-BD31-4B8C-83A1-F6EECF244321}">
                <p14:modId xmlns:p14="http://schemas.microsoft.com/office/powerpoint/2010/main" val="2633909772"/>
              </p:ext>
            </p:extLst>
          </p:nvPr>
        </p:nvGraphicFramePr>
        <p:xfrm>
          <a:off x="181622" y="1065764"/>
          <a:ext cx="8767875" cy="3787105"/>
        </p:xfrm>
        <a:graphic>
          <a:graphicData uri="http://schemas.openxmlformats.org/drawingml/2006/table">
            <a:tbl>
              <a:tblPr firstRow="1" bandRow="1">
                <a:noFill/>
                <a:tableStyleId>{BE15051D-D3E4-46EC-9DCB-60B9829E794F}</a:tableStyleId>
              </a:tblPr>
              <a:tblGrid>
                <a:gridCol w="1688925">
                  <a:extLst>
                    <a:ext uri="{9D8B030D-6E8A-4147-A177-3AD203B41FA5}">
                      <a16:colId xmlns:a16="http://schemas.microsoft.com/office/drawing/2014/main" val="20000"/>
                    </a:ext>
                  </a:extLst>
                </a:gridCol>
                <a:gridCol w="899125">
                  <a:extLst>
                    <a:ext uri="{9D8B030D-6E8A-4147-A177-3AD203B41FA5}">
                      <a16:colId xmlns:a16="http://schemas.microsoft.com/office/drawing/2014/main" val="20001"/>
                    </a:ext>
                  </a:extLst>
                </a:gridCol>
                <a:gridCol w="895300">
                  <a:extLst>
                    <a:ext uri="{9D8B030D-6E8A-4147-A177-3AD203B41FA5}">
                      <a16:colId xmlns:a16="http://schemas.microsoft.com/office/drawing/2014/main" val="20002"/>
                    </a:ext>
                  </a:extLst>
                </a:gridCol>
                <a:gridCol w="1023275">
                  <a:extLst>
                    <a:ext uri="{9D8B030D-6E8A-4147-A177-3AD203B41FA5}">
                      <a16:colId xmlns:a16="http://schemas.microsoft.com/office/drawing/2014/main" val="20003"/>
                    </a:ext>
                  </a:extLst>
                </a:gridCol>
                <a:gridCol w="644400">
                  <a:extLst>
                    <a:ext uri="{9D8B030D-6E8A-4147-A177-3AD203B41FA5}">
                      <a16:colId xmlns:a16="http://schemas.microsoft.com/office/drawing/2014/main" val="20004"/>
                    </a:ext>
                  </a:extLst>
                </a:gridCol>
                <a:gridCol w="965550">
                  <a:extLst>
                    <a:ext uri="{9D8B030D-6E8A-4147-A177-3AD203B41FA5}">
                      <a16:colId xmlns:a16="http://schemas.microsoft.com/office/drawing/2014/main" val="20005"/>
                    </a:ext>
                  </a:extLst>
                </a:gridCol>
                <a:gridCol w="924550">
                  <a:extLst>
                    <a:ext uri="{9D8B030D-6E8A-4147-A177-3AD203B41FA5}">
                      <a16:colId xmlns:a16="http://schemas.microsoft.com/office/drawing/2014/main" val="20006"/>
                    </a:ext>
                  </a:extLst>
                </a:gridCol>
                <a:gridCol w="1083650">
                  <a:extLst>
                    <a:ext uri="{9D8B030D-6E8A-4147-A177-3AD203B41FA5}">
                      <a16:colId xmlns:a16="http://schemas.microsoft.com/office/drawing/2014/main" val="20007"/>
                    </a:ext>
                  </a:extLst>
                </a:gridCol>
                <a:gridCol w="643100">
                  <a:extLst>
                    <a:ext uri="{9D8B030D-6E8A-4147-A177-3AD203B41FA5}">
                      <a16:colId xmlns:a16="http://schemas.microsoft.com/office/drawing/2014/main" val="20008"/>
                    </a:ext>
                  </a:extLst>
                </a:gridCol>
              </a:tblGrid>
              <a:tr h="2944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Waterfront Infrastructure</a:t>
                      </a:r>
                      <a:endParaRPr sz="1100" u="none" strike="noStrike" cap="none"/>
                    </a:p>
                  </a:txBody>
                  <a:tcPr marL="0" marR="0" marT="0" marB="0" anchor="ctr">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6.500</a:t>
                      </a:r>
                      <a:endParaRPr sz="1100" u="none" strike="noStrike" cap="none" dirty="0"/>
                    </a:p>
                  </a:txBody>
                  <a:tcPr marL="5725" marR="5725" marT="5725" marB="0" anchor="b">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6.500</a:t>
                      </a:r>
                      <a:endParaRPr sz="1100" u="none" strike="noStrike" cap="none" dirty="0"/>
                    </a:p>
                  </a:txBody>
                  <a:tcPr marL="5725" marR="5725" marT="5725" marB="0" anchor="b">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4.203</a:t>
                      </a:r>
                      <a:endParaRPr sz="1100" u="none" strike="noStrike" cap="none" dirty="0"/>
                    </a:p>
                  </a:txBody>
                  <a:tcPr marL="7150" marR="7150" marT="7150" marB="0" anchor="ctr">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65</a:t>
                      </a:r>
                      <a:endParaRPr sz="1100" u="none" strike="noStrike" cap="none" dirty="0"/>
                    </a:p>
                  </a:txBody>
                  <a:tcPr marL="7150" marR="7150" marT="7150" marB="0" anchor="ctr">
                    <a:lnB w="9525" cap="flat" cmpd="sng">
                      <a:solidFill>
                        <a:srgbClr val="D8D8D8"/>
                      </a:solidFill>
                      <a:prstDash val="dash"/>
                      <a:round/>
                      <a:headEnd type="none" w="sm" len="sm"/>
                      <a:tailEnd type="none" w="sm" len="sm"/>
                    </a:lnB>
                    <a:solidFill>
                      <a:srgbClr val="FFC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11.279</a:t>
                      </a:r>
                      <a:endParaRPr sz="1100" u="none" strike="noStrike" cap="none" dirty="0"/>
                    </a:p>
                  </a:txBody>
                  <a:tcPr marL="7150" marR="7150" marT="7150" marB="0" anchor="ctr">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11.279</a:t>
                      </a:r>
                      <a:endParaRPr sz="1100" u="none" strike="noStrike" cap="none" dirty="0"/>
                    </a:p>
                  </a:txBody>
                  <a:tcPr marL="7150" marR="7150" marT="7150" marB="0" anchor="ctr">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3.829</a:t>
                      </a:r>
                      <a:endParaRPr sz="1100" u="none" strike="noStrike" cap="none" dirty="0"/>
                    </a:p>
                  </a:txBody>
                  <a:tcPr marL="7150" marR="7150" marT="7150" marB="0" anchor="ctr">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34</a:t>
                      </a:r>
                      <a:endParaRPr sz="1100" u="none" strike="noStrike" cap="none" dirty="0"/>
                    </a:p>
                  </a:txBody>
                  <a:tcPr marL="7150" marR="7150" marT="7150" marB="0" anchor="ctr">
                    <a:lnB w="9525" cap="flat" cmpd="sng">
                      <a:solidFill>
                        <a:srgbClr val="D8D8D8"/>
                      </a:solidFill>
                      <a:prstDash val="dash"/>
                      <a:round/>
                      <a:headEnd type="none" w="sm" len="sm"/>
                      <a:tailEnd type="none" w="sm" len="sm"/>
                    </a:lnB>
                    <a:solidFill>
                      <a:srgbClr val="FF0000"/>
                    </a:solidFill>
                  </a:tcPr>
                </a:tc>
                <a:extLst>
                  <a:ext uri="{0D108BD9-81ED-4DB2-BD59-A6C34878D82A}">
                    <a16:rowId xmlns:a16="http://schemas.microsoft.com/office/drawing/2014/main" val="10000"/>
                  </a:ext>
                </a:extLst>
              </a:tr>
              <a:tr h="22580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Special Duties Family</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0.532</a:t>
                      </a:r>
                      <a:endParaRPr sz="1100" u="none" strike="noStrike" cap="none"/>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262626"/>
                          </a:solidFill>
                          <a:latin typeface="Trebuchet MS"/>
                          <a:ea typeface="Trebuchet MS"/>
                          <a:cs typeface="Trebuchet MS"/>
                          <a:sym typeface="Trebuchet MS"/>
                        </a:rPr>
                        <a:t>0.532</a:t>
                      </a:r>
                      <a:endParaRPr sz="1100" u="none" strike="noStrike" cap="none"/>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0.376</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71</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18.940</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18.940</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9.343</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49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extLst>
                  <a:ext uri="{0D108BD9-81ED-4DB2-BD59-A6C34878D82A}">
                    <a16:rowId xmlns:a16="http://schemas.microsoft.com/office/drawing/2014/main" val="10001"/>
                  </a:ext>
                </a:extLst>
              </a:tr>
              <a:tr h="2976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Lands Family (Includes Valuation &amp; Surveyor General Office and NTDA</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58.588</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58.588</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33.065</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56</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4.581</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4.581</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2.275</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50</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extLst>
                  <a:ext uri="{0D108BD9-81ED-4DB2-BD59-A6C34878D82A}">
                    <a16:rowId xmlns:a16="http://schemas.microsoft.com/office/drawing/2014/main" val="10002"/>
                  </a:ext>
                </a:extLst>
              </a:tr>
              <a:tr h="2976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Women Affairs and Poverty Alleviation</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0.018</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0.018</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0.017</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97</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0.250</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0.250</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0.124</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50</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extLst>
                  <a:ext uri="{0D108BD9-81ED-4DB2-BD59-A6C34878D82A}">
                    <a16:rowId xmlns:a16="http://schemas.microsoft.com/office/drawing/2014/main" val="10003"/>
                  </a:ext>
                </a:extLst>
              </a:tr>
              <a:tr h="2976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Information &amp; Strategy Family (Including its Parastatals)</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3.992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3.992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2.742</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69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0.858</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0.858</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2.941</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343</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extLst>
                  <a:ext uri="{0D108BD9-81ED-4DB2-BD59-A6C34878D82A}">
                    <a16:rowId xmlns:a16="http://schemas.microsoft.com/office/drawing/2014/main" val="10004"/>
                  </a:ext>
                </a:extLst>
              </a:tr>
              <a:tr h="22580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Tourism Family</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0.212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0.212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0.080</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38</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0.055</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0.055</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0.563</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1021</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extLst>
                  <a:ext uri="{0D108BD9-81ED-4DB2-BD59-A6C34878D82A}">
                    <a16:rowId xmlns:a16="http://schemas.microsoft.com/office/drawing/2014/main" val="10005"/>
                  </a:ext>
                </a:extLst>
              </a:tr>
              <a:tr h="22580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Local Government</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0.084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0.084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0.080</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97</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2.572</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2.572</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0.443</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17</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extLst>
                  <a:ext uri="{0D108BD9-81ED-4DB2-BD59-A6C34878D82A}">
                    <a16:rowId xmlns:a16="http://schemas.microsoft.com/office/drawing/2014/main" val="10006"/>
                  </a:ext>
                </a:extLst>
              </a:tr>
              <a:tr h="2976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Health Family (Including Hospital Units)</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30.460</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30.460</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20.589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68</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21.677</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21.677</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6.258</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29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extLst>
                  <a:ext uri="{0D108BD9-81ED-4DB2-BD59-A6C34878D82A}">
                    <a16:rowId xmlns:a16="http://schemas.microsoft.com/office/drawing/2014/main" val="10007"/>
                  </a:ext>
                </a:extLst>
              </a:tr>
              <a:tr h="22580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Justice</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2.676</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2.676</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1.092</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41</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1.904</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1.904</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0.208</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11</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extLst>
                  <a:ext uri="{0D108BD9-81ED-4DB2-BD59-A6C34878D82A}">
                    <a16:rowId xmlns:a16="http://schemas.microsoft.com/office/drawing/2014/main" val="10008"/>
                  </a:ext>
                </a:extLst>
              </a:tr>
              <a:tr h="297625">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Physical Planning &amp; Urban Development</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76.144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76.144</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33.374</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44</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6.085</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6.085</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3.589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59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extLst>
                  <a:ext uri="{0D108BD9-81ED-4DB2-BD59-A6C34878D82A}">
                    <a16:rowId xmlns:a16="http://schemas.microsoft.com/office/drawing/2014/main" val="10009"/>
                  </a:ext>
                </a:extLst>
              </a:tr>
              <a:tr h="25835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SDGI (O/H)</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0.000</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0.000</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rgbClr val="262626"/>
                        </a:solidFill>
                        <a:latin typeface="Trebuchet MS"/>
                        <a:ea typeface="Trebuchet MS"/>
                        <a:cs typeface="Trebuchet MS"/>
                        <a:sym typeface="Trebuchet MS"/>
                      </a:endParaRPr>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rgbClr val="262626"/>
                        </a:solidFill>
                        <a:latin typeface="Trebuchet MS"/>
                        <a:ea typeface="Trebuchet MS"/>
                        <a:cs typeface="Trebuchet MS"/>
                        <a:sym typeface="Trebuchet MS"/>
                      </a:endParaRPr>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1.624</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1.624</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0.303</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extLst>
                  <a:ext uri="{0D108BD9-81ED-4DB2-BD59-A6C34878D82A}">
                    <a16:rowId xmlns:a16="http://schemas.microsoft.com/office/drawing/2014/main" val="10010"/>
                  </a:ext>
                </a:extLst>
              </a:tr>
              <a:tr h="24305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Home Affairs &amp; Culture</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8.572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8.572</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13.339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156</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0.409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0.409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0.381</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93</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extLst>
                  <a:ext uri="{0D108BD9-81ED-4DB2-BD59-A6C34878D82A}">
                    <a16:rowId xmlns:a16="http://schemas.microsoft.com/office/drawing/2014/main" val="10011"/>
                  </a:ext>
                </a:extLst>
              </a:tr>
              <a:tr h="24305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Commerce</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0.236</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0.236</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0.154</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66</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C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0.605</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0.605</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0.269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48</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extLst>
                  <a:ext uri="{0D108BD9-81ED-4DB2-BD59-A6C34878D82A}">
                    <a16:rowId xmlns:a16="http://schemas.microsoft.com/office/drawing/2014/main" val="10012"/>
                  </a:ext>
                </a:extLst>
              </a:tr>
              <a:tr h="243050">
                <a:tc>
                  <a:txBody>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262626"/>
                          </a:solidFill>
                          <a:latin typeface="Trebuchet MS"/>
                          <a:ea typeface="Trebuchet MS"/>
                          <a:cs typeface="Trebuchet MS"/>
                          <a:sym typeface="Trebuchet MS"/>
                        </a:rPr>
                        <a:t>Wealth Creation</a:t>
                      </a:r>
                      <a:endParaRPr sz="1100" u="none" strike="noStrike" cap="none"/>
                    </a:p>
                  </a:txBody>
                  <a:tcPr marL="0" marR="0" marT="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0.015</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dirty="0">
                          <a:solidFill>
                            <a:srgbClr val="262626"/>
                          </a:solidFill>
                          <a:latin typeface="Trebuchet MS"/>
                          <a:ea typeface="Trebuchet MS"/>
                          <a:cs typeface="Trebuchet MS"/>
                          <a:sym typeface="Trebuchet MS"/>
                        </a:rPr>
                        <a:t>0.015</a:t>
                      </a:r>
                      <a:endParaRPr sz="1100" u="none" strike="noStrike" cap="none" dirty="0"/>
                    </a:p>
                  </a:txBody>
                  <a:tcPr marL="5725" marR="5725" marT="5725" marB="0" anchor="b">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0.005</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t>39</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2.667</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u="none" strike="noStrike" cap="none" dirty="0"/>
                        <a:t>2.667</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3.205</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120</a:t>
                      </a:r>
                      <a:endParaRPr sz="1100" u="none" strike="noStrike" cap="none" dirty="0"/>
                    </a:p>
                  </a:txBody>
                  <a:tcPr marL="7150" marR="7150" marT="7150" marB="0" anchor="ctr">
                    <a:lnT w="9525" cap="flat" cmpd="sng">
                      <a:solidFill>
                        <a:srgbClr val="D8D8D8"/>
                      </a:solidFill>
                      <a:prstDash val="dash"/>
                      <a:round/>
                      <a:headEnd type="none" w="sm" len="sm"/>
                      <a:tailEnd type="none" w="sm" len="sm"/>
                    </a:lnT>
                    <a:lnB w="9525" cap="flat" cmpd="sng">
                      <a:solidFill>
                        <a:srgbClr val="D8D8D8"/>
                      </a:solidFill>
                      <a:prstDash val="dash"/>
                      <a:round/>
                      <a:headEnd type="none" w="sm" len="sm"/>
                      <a:tailEnd type="none" w="sm" len="sm"/>
                    </a:lnB>
                    <a:solidFill>
                      <a:srgbClr val="00B050"/>
                    </a:solidFill>
                  </a:tcPr>
                </a:tc>
                <a:extLst>
                  <a:ext uri="{0D108BD9-81ED-4DB2-BD59-A6C34878D82A}">
                    <a16:rowId xmlns:a16="http://schemas.microsoft.com/office/drawing/2014/main" val="10013"/>
                  </a:ext>
                </a:extLst>
              </a:tr>
            </a:tbl>
          </a:graphicData>
        </a:graphic>
      </p:graphicFrame>
      <p:grpSp>
        <p:nvGrpSpPr>
          <p:cNvPr id="776" name="Google Shape;776;p45"/>
          <p:cNvGrpSpPr/>
          <p:nvPr/>
        </p:nvGrpSpPr>
        <p:grpSpPr>
          <a:xfrm>
            <a:off x="583266" y="643515"/>
            <a:ext cx="8378761" cy="434128"/>
            <a:chOff x="821763" y="685962"/>
            <a:chExt cx="11204669" cy="578836"/>
          </a:xfrm>
        </p:grpSpPr>
        <p:sp>
          <p:nvSpPr>
            <p:cNvPr id="777" name="Google Shape;777;p45"/>
            <p:cNvSpPr/>
            <p:nvPr/>
          </p:nvSpPr>
          <p:spPr>
            <a:xfrm>
              <a:off x="4997668" y="725179"/>
              <a:ext cx="1208193" cy="486933"/>
            </a:xfrm>
            <a:prstGeom prst="round2SameRect">
              <a:avLst>
                <a:gd name="adj1" fmla="val 50000"/>
                <a:gd name="adj2" fmla="val 0"/>
              </a:avLst>
            </a:prstGeom>
            <a:solidFill>
              <a:srgbClr val="567E94"/>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78" name="Google Shape;778;p45"/>
            <p:cNvSpPr/>
            <p:nvPr/>
          </p:nvSpPr>
          <p:spPr>
            <a:xfrm>
              <a:off x="2556784" y="725179"/>
              <a:ext cx="1173057" cy="486934"/>
            </a:xfrm>
            <a:prstGeom prst="round2SameRect">
              <a:avLst>
                <a:gd name="adj1" fmla="val 50000"/>
                <a:gd name="adj2" fmla="val 0"/>
              </a:avLst>
            </a:prstGeom>
            <a:solidFill>
              <a:srgbClr val="3CAAB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79" name="Google Shape;779;p45"/>
            <p:cNvSpPr/>
            <p:nvPr/>
          </p:nvSpPr>
          <p:spPr>
            <a:xfrm>
              <a:off x="6309723" y="738819"/>
              <a:ext cx="866258" cy="473293"/>
            </a:xfrm>
            <a:prstGeom prst="round2SameRect">
              <a:avLst>
                <a:gd name="adj1" fmla="val 50000"/>
                <a:gd name="adj2" fmla="val 0"/>
              </a:avLst>
            </a:prstGeom>
            <a:solidFill>
              <a:srgbClr val="52BE8A"/>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80" name="Google Shape;780;p45"/>
            <p:cNvSpPr txBox="1"/>
            <p:nvPr/>
          </p:nvSpPr>
          <p:spPr>
            <a:xfrm>
              <a:off x="2441487" y="703972"/>
              <a:ext cx="1410900" cy="5232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Y2023 Group </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Budget Revenue </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(₦’mn</a:t>
              </a:r>
              <a:endParaRPr kumimoji="0" sz="7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781" name="Google Shape;781;p45"/>
            <p:cNvSpPr txBox="1"/>
            <p:nvPr/>
          </p:nvSpPr>
          <p:spPr>
            <a:xfrm>
              <a:off x="4902260" y="741599"/>
              <a:ext cx="1415626" cy="52319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MDA Actual Revenue</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(Jan. – Dec.)</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(₦’mn)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82" name="Google Shape;782;p45"/>
            <p:cNvSpPr txBox="1"/>
            <p:nvPr/>
          </p:nvSpPr>
          <p:spPr>
            <a:xfrm>
              <a:off x="6455545" y="791049"/>
              <a:ext cx="570310" cy="4206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 typeface="Trebuchet MS"/>
                <a:buNone/>
                <a:tabLst/>
                <a:defRPr/>
              </a:pPr>
              <a:r>
                <a:rPr kumimoji="0" lang="en" sz="800" b="1" i="0" u="none" strike="noStrike" kern="0" cap="none" spc="0" normalizeH="0" baseline="0" noProof="0">
                  <a:ln>
                    <a:noFill/>
                  </a:ln>
                  <a:solidFill>
                    <a:srgbClr val="FFFFFF"/>
                  </a:solidFill>
                  <a:effectLst/>
                  <a:uLnTx/>
                  <a:uFillTx/>
                  <a:latin typeface="Trebuchet MS"/>
                  <a:ea typeface="Trebuchet MS"/>
                  <a:cs typeface="Trebuchet MS"/>
                  <a:sym typeface="Trebuchet MS"/>
                </a:rPr>
                <a:t>PERF. </a:t>
              </a:r>
              <a:br>
                <a:rPr kumimoji="0" lang="en" sz="800" b="1" i="0" u="none" strike="noStrike" kern="0" cap="none" spc="0" normalizeH="0" baseline="0" noProof="0">
                  <a:ln>
                    <a:noFill/>
                  </a:ln>
                  <a:solidFill>
                    <a:srgbClr val="FFFFFF"/>
                  </a:solidFill>
                  <a:effectLst/>
                  <a:uLnTx/>
                  <a:uFillTx/>
                  <a:latin typeface="Trebuchet MS"/>
                  <a:ea typeface="Trebuchet MS"/>
                  <a:cs typeface="Trebuchet MS"/>
                  <a:sym typeface="Trebuchet MS"/>
                </a:rPr>
              </a:br>
              <a:r>
                <a:rPr kumimoji="0" lang="en" sz="800" b="1" i="0" u="none" strike="noStrike" kern="0" cap="none" spc="0" normalizeH="0" baseline="0" noProof="0">
                  <a:ln>
                    <a:noFill/>
                  </a:ln>
                  <a:solidFill>
                    <a:srgbClr val="FFFFFF"/>
                  </a:solidFill>
                  <a:effectLst/>
                  <a:uLnTx/>
                  <a:uFillTx/>
                  <a:latin typeface="Trebuchet MS"/>
                  <a:ea typeface="Trebuchet MS"/>
                  <a:cs typeface="Trebuchet MS"/>
                  <a:sym typeface="Trebuchet MS"/>
                </a:rPr>
                <a: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83" name="Google Shape;783;p45"/>
            <p:cNvSpPr txBox="1"/>
            <p:nvPr/>
          </p:nvSpPr>
          <p:spPr>
            <a:xfrm>
              <a:off x="821763" y="778154"/>
              <a:ext cx="985800" cy="461700"/>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 sz="1800" b="0" i="0" u="none" strike="noStrike" kern="0" cap="none" spc="0" normalizeH="0" baseline="0" noProof="0">
                  <a:ln>
                    <a:noFill/>
                  </a:ln>
                  <a:solidFill>
                    <a:srgbClr val="000000"/>
                  </a:solidFill>
                  <a:effectLst/>
                  <a:uLnTx/>
                  <a:uFillTx/>
                  <a:latin typeface="Trebuchet MS"/>
                  <a:ea typeface="Trebuchet MS"/>
                  <a:cs typeface="Trebuchet MS"/>
                  <a:sym typeface="Trebuchet MS"/>
                </a:rPr>
                <a:t>MDAs</a:t>
              </a:r>
              <a:endParaRPr kumimoji="0" sz="18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784" name="Google Shape;784;p45"/>
            <p:cNvSpPr/>
            <p:nvPr/>
          </p:nvSpPr>
          <p:spPr>
            <a:xfrm>
              <a:off x="3778295" y="725179"/>
              <a:ext cx="1161140" cy="480006"/>
            </a:xfrm>
            <a:prstGeom prst="round2SameRect">
              <a:avLst>
                <a:gd name="adj1" fmla="val 50000"/>
                <a:gd name="adj2" fmla="val 0"/>
              </a:avLst>
            </a:prstGeom>
            <a:solidFill>
              <a:srgbClr val="3CAAB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85" name="Google Shape;785;p45"/>
            <p:cNvSpPr txBox="1"/>
            <p:nvPr/>
          </p:nvSpPr>
          <p:spPr>
            <a:xfrm>
              <a:off x="3645360" y="685962"/>
              <a:ext cx="1456612" cy="52318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Y2023 Budget </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Revenue (Jan. – Dec.)</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 Cumulative (₦’mn)</a:t>
              </a:r>
              <a:endParaRPr kumimoji="0" sz="700" b="0" i="0" u="none" strike="noStrike" kern="0" cap="none" spc="0" normalizeH="0" baseline="0" noProof="0" dirty="0">
                <a:ln>
                  <a:noFill/>
                </a:ln>
                <a:solidFill>
                  <a:srgbClr val="000000"/>
                </a:solidFill>
                <a:effectLst/>
                <a:uLnTx/>
                <a:uFillTx/>
                <a:latin typeface="Trebuchet MS"/>
                <a:ea typeface="Trebuchet MS"/>
                <a:cs typeface="Trebuchet MS"/>
                <a:sym typeface="Trebuchet MS"/>
              </a:endParaRPr>
            </a:p>
          </p:txBody>
        </p:sp>
        <p:sp>
          <p:nvSpPr>
            <p:cNvPr id="786" name="Google Shape;786;p45"/>
            <p:cNvSpPr/>
            <p:nvPr/>
          </p:nvSpPr>
          <p:spPr>
            <a:xfrm>
              <a:off x="9791958" y="725179"/>
              <a:ext cx="1208193" cy="486933"/>
            </a:xfrm>
            <a:prstGeom prst="round2SameRect">
              <a:avLst>
                <a:gd name="adj1" fmla="val 50000"/>
                <a:gd name="adj2" fmla="val 0"/>
              </a:avLst>
            </a:prstGeom>
            <a:solidFill>
              <a:srgbClr val="567E94"/>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87" name="Google Shape;787;p45"/>
            <p:cNvSpPr/>
            <p:nvPr/>
          </p:nvSpPr>
          <p:spPr>
            <a:xfrm>
              <a:off x="7303776" y="725179"/>
              <a:ext cx="1173057" cy="486934"/>
            </a:xfrm>
            <a:prstGeom prst="round2SameRect">
              <a:avLst>
                <a:gd name="adj1" fmla="val 50000"/>
                <a:gd name="adj2" fmla="val 0"/>
              </a:avLst>
            </a:prstGeom>
            <a:solidFill>
              <a:srgbClr val="3CAAB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88" name="Google Shape;788;p45"/>
            <p:cNvSpPr/>
            <p:nvPr/>
          </p:nvSpPr>
          <p:spPr>
            <a:xfrm>
              <a:off x="11146822" y="738819"/>
              <a:ext cx="879610" cy="473293"/>
            </a:xfrm>
            <a:prstGeom prst="round2SameRect">
              <a:avLst>
                <a:gd name="adj1" fmla="val 50000"/>
                <a:gd name="adj2" fmla="val 0"/>
              </a:avLst>
            </a:prstGeom>
            <a:solidFill>
              <a:srgbClr val="52BE8A"/>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89" name="Google Shape;789;p45"/>
            <p:cNvSpPr/>
            <p:nvPr/>
          </p:nvSpPr>
          <p:spPr>
            <a:xfrm>
              <a:off x="8548936" y="725179"/>
              <a:ext cx="1161140" cy="480006"/>
            </a:xfrm>
            <a:prstGeom prst="round2SameRect">
              <a:avLst>
                <a:gd name="adj1" fmla="val 50000"/>
                <a:gd name="adj2" fmla="val 0"/>
              </a:avLst>
            </a:prstGeom>
            <a:solidFill>
              <a:srgbClr val="3CAAB2"/>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90" name="Google Shape;790;p45"/>
            <p:cNvSpPr txBox="1"/>
            <p:nvPr/>
          </p:nvSpPr>
          <p:spPr>
            <a:xfrm>
              <a:off x="7357811" y="723053"/>
              <a:ext cx="1181400" cy="5232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Y2023 Group </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Budget </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a:ln>
                    <a:noFill/>
                  </a:ln>
                  <a:solidFill>
                    <a:srgbClr val="FFFFFF"/>
                  </a:solidFill>
                  <a:effectLst/>
                  <a:uLnTx/>
                  <a:uFillTx/>
                  <a:latin typeface="Trebuchet MS"/>
                  <a:ea typeface="Trebuchet MS"/>
                  <a:cs typeface="Trebuchet MS"/>
                  <a:sym typeface="Trebuchet MS"/>
                </a:rPr>
                <a:t>Capex (₦’mn)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1" name="Google Shape;791;p45"/>
            <p:cNvSpPr txBox="1"/>
            <p:nvPr/>
          </p:nvSpPr>
          <p:spPr>
            <a:xfrm>
              <a:off x="9734661" y="721549"/>
              <a:ext cx="1308300" cy="5232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MDA Actual Capex</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(Jan. – Dec.)</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(₦’mn)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92" name="Google Shape;792;p45"/>
            <p:cNvSpPr txBox="1"/>
            <p:nvPr/>
          </p:nvSpPr>
          <p:spPr>
            <a:xfrm>
              <a:off x="11217040" y="778154"/>
              <a:ext cx="723900" cy="4206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800"/>
                <a:buFont typeface="Trebuchet MS"/>
                <a:buNone/>
                <a:tabLst/>
                <a:defRPr/>
              </a:pPr>
              <a:r>
                <a:rPr kumimoji="0" lang="en" sz="8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PERF. </a:t>
              </a:r>
              <a:br>
                <a:rPr kumimoji="0" lang="en" sz="8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br>
              <a:r>
                <a:rPr kumimoji="0" lang="en" sz="8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93" name="Google Shape;793;p45"/>
            <p:cNvSpPr txBox="1"/>
            <p:nvPr/>
          </p:nvSpPr>
          <p:spPr>
            <a:xfrm>
              <a:off x="8429658" y="714105"/>
              <a:ext cx="1395408" cy="523179"/>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Y2023 Budget </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CAPEX (Jan. – Dec.)</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Trebuchet MS"/>
                <a:buNone/>
                <a:tabLst/>
                <a:defRPr/>
              </a:pPr>
              <a:r>
                <a:rPr kumimoji="0" lang="en" sz="7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 Cumulative (₦’mn)</a:t>
              </a:r>
              <a:endParaRPr kumimoji="0" sz="700" b="0" i="0" u="none" strike="noStrike" kern="0" cap="none" spc="0" normalizeH="0" baseline="0" noProof="0" dirty="0">
                <a:ln>
                  <a:noFill/>
                </a:ln>
                <a:solidFill>
                  <a:srgbClr val="000000"/>
                </a:solidFill>
                <a:effectLst/>
                <a:uLnTx/>
                <a:uFillTx/>
                <a:latin typeface="Trebuchet MS"/>
                <a:ea typeface="Trebuchet MS"/>
                <a:cs typeface="Trebuchet MS"/>
                <a:sym typeface="Trebuchet MS"/>
              </a:endParaRPr>
            </a:p>
          </p:txBody>
        </p:sp>
      </p:grpSp>
      <p:grpSp>
        <p:nvGrpSpPr>
          <p:cNvPr id="3" name="Group 2">
            <a:extLst>
              <a:ext uri="{FF2B5EF4-FFF2-40B4-BE49-F238E27FC236}">
                <a16:creationId xmlns:a16="http://schemas.microsoft.com/office/drawing/2014/main" id="{E79C8CFA-10AB-BFC7-1600-22C78C5A2F15}"/>
              </a:ext>
            </a:extLst>
          </p:cNvPr>
          <p:cNvGrpSpPr/>
          <p:nvPr/>
        </p:nvGrpSpPr>
        <p:grpSpPr>
          <a:xfrm>
            <a:off x="0" y="541"/>
            <a:ext cx="9144000" cy="630869"/>
            <a:chOff x="0" y="541"/>
            <a:chExt cx="9144000" cy="630869"/>
          </a:xfrm>
        </p:grpSpPr>
        <p:grpSp>
          <p:nvGrpSpPr>
            <p:cNvPr id="4" name="Google Shape;300;p30">
              <a:extLst>
                <a:ext uri="{FF2B5EF4-FFF2-40B4-BE49-F238E27FC236}">
                  <a16:creationId xmlns:a16="http://schemas.microsoft.com/office/drawing/2014/main" id="{E53B62D4-AC4D-B775-41FF-1AAA2E78B8C1}"/>
                </a:ext>
              </a:extLst>
            </p:cNvPr>
            <p:cNvGrpSpPr/>
            <p:nvPr/>
          </p:nvGrpSpPr>
          <p:grpSpPr>
            <a:xfrm>
              <a:off x="0" y="541"/>
              <a:ext cx="9144000" cy="518622"/>
              <a:chOff x="0" y="721"/>
              <a:chExt cx="12192000" cy="691496"/>
            </a:xfrm>
          </p:grpSpPr>
          <p:sp>
            <p:nvSpPr>
              <p:cNvPr id="10" name="Google Shape;301;p30">
                <a:extLst>
                  <a:ext uri="{FF2B5EF4-FFF2-40B4-BE49-F238E27FC236}">
                    <a16:creationId xmlns:a16="http://schemas.microsoft.com/office/drawing/2014/main" id="{AB7BCD98-6D5E-805E-7F88-9789FF67D097}"/>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1" name="Google Shape;302;p30">
                <a:extLst>
                  <a:ext uri="{FF2B5EF4-FFF2-40B4-BE49-F238E27FC236}">
                    <a16:creationId xmlns:a16="http://schemas.microsoft.com/office/drawing/2014/main" id="{CF163117-BCF9-4332-3EB5-D1FB6B97AD36}"/>
                  </a:ext>
                </a:extLst>
              </p:cNvPr>
              <p:cNvSpPr/>
              <p:nvPr/>
            </p:nvSpPr>
            <p:spPr>
              <a:xfrm>
                <a:off x="1388135" y="70389"/>
                <a:ext cx="8093507"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cxnSp>
            <p:nvCxnSpPr>
              <p:cNvPr id="12" name="Google Shape;303;p30">
                <a:extLst>
                  <a:ext uri="{FF2B5EF4-FFF2-40B4-BE49-F238E27FC236}">
                    <a16:creationId xmlns:a16="http://schemas.microsoft.com/office/drawing/2014/main" id="{544C3F45-D8B1-B543-2CE3-D2F3E677F2F9}"/>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3" name="Google Shape;304;p30">
                <a:extLst>
                  <a:ext uri="{FF2B5EF4-FFF2-40B4-BE49-F238E27FC236}">
                    <a16:creationId xmlns:a16="http://schemas.microsoft.com/office/drawing/2014/main" id="{4C23BAB2-755B-2E37-4594-2F28A7B79845}"/>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5" name="Google Shape;309;p30">
              <a:extLst>
                <a:ext uri="{FF2B5EF4-FFF2-40B4-BE49-F238E27FC236}">
                  <a16:creationId xmlns:a16="http://schemas.microsoft.com/office/drawing/2014/main" id="{77C9EAB5-63D3-2E22-D334-E2E183C80897}"/>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6" name="Flowchart: Connector 5">
              <a:extLst>
                <a:ext uri="{FF2B5EF4-FFF2-40B4-BE49-F238E27FC236}">
                  <a16:creationId xmlns:a16="http://schemas.microsoft.com/office/drawing/2014/main" id="{80490EEC-13EA-8B30-6833-8970C9B83584}"/>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06;p30">
              <a:extLst>
                <a:ext uri="{FF2B5EF4-FFF2-40B4-BE49-F238E27FC236}">
                  <a16:creationId xmlns:a16="http://schemas.microsoft.com/office/drawing/2014/main" id="{925980C2-901B-3BEC-5B44-BBFEEEC33B72}"/>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8" name="Flowchart: Connector 7">
              <a:extLst>
                <a:ext uri="{FF2B5EF4-FFF2-40B4-BE49-F238E27FC236}">
                  <a16:creationId xmlns:a16="http://schemas.microsoft.com/office/drawing/2014/main" id="{AB91912E-A187-6E5B-8120-E047B5548293}"/>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308;p30" descr="A group of colorful birds&#10;&#10;Description automatically generated with low confidence">
              <a:extLst>
                <a:ext uri="{FF2B5EF4-FFF2-40B4-BE49-F238E27FC236}">
                  <a16:creationId xmlns:a16="http://schemas.microsoft.com/office/drawing/2014/main" id="{91076BC7-F995-A9B6-2603-AE0BD628CA13}"/>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2" name="Google Shape;802;p45">
            <a:extLst>
              <a:ext uri="{FF2B5EF4-FFF2-40B4-BE49-F238E27FC236}">
                <a16:creationId xmlns:a16="http://schemas.microsoft.com/office/drawing/2014/main" id="{6454D1CE-4726-AF1D-6DE6-8E5168F0C0DE}"/>
              </a:ext>
            </a:extLst>
          </p:cNvPr>
          <p:cNvSpPr txBox="1"/>
          <p:nvPr/>
        </p:nvSpPr>
        <p:spPr>
          <a:xfrm>
            <a:off x="1048848" y="60496"/>
            <a:ext cx="6070130" cy="284700"/>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4</a:t>
            </a:r>
            <a:r>
              <a:rPr kumimoji="0" lang="en" sz="1400" b="0" i="0" u="none" strike="noStrike" kern="0" cap="small" spc="0" normalizeH="0" baseline="30000" noProof="0" dirty="0">
                <a:ln>
                  <a:noFill/>
                </a:ln>
                <a:solidFill>
                  <a:srgbClr val="FFFFFF"/>
                </a:solidFill>
                <a:effectLst/>
                <a:uLnTx/>
                <a:uFillTx/>
                <a:latin typeface="Trebuchet MS"/>
                <a:ea typeface="Trebuchet MS"/>
                <a:cs typeface="Trebuchet MS"/>
                <a:sym typeface="Trebuchet MS"/>
              </a:rPr>
              <a:t>th</a:t>
            </a:r>
            <a:r>
              <a:rPr kumimoji="0" lang="en" sz="14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 Quarter / Half Y2023 Revenue &amp; Capital Expenditure Performance ….2/2</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46"/>
          <p:cNvSpPr txBox="1"/>
          <p:nvPr/>
        </p:nvSpPr>
        <p:spPr>
          <a:xfrm>
            <a:off x="3180264" y="2466355"/>
            <a:ext cx="5217087" cy="338564"/>
          </a:xfrm>
          <a:prstGeom prst="rect">
            <a:avLst/>
          </a:prstGeom>
          <a:noFill/>
          <a:ln w="38100" cap="flat" cmpd="sng">
            <a:solidFill>
              <a:srgbClr val="004E66"/>
            </a:solidFill>
            <a:prstDash val="solid"/>
            <a:miter lim="400000"/>
            <a:headEnd type="none" w="sm" len="sm"/>
            <a:tailEnd type="none" w="sm" len="sm"/>
          </a:ln>
          <a:effectLst>
            <a:outerShdw blurRad="12700" dist="12700" rotWithShape="0">
              <a:srgbClr val="000000">
                <a:alpha val="14509"/>
              </a:srgbClr>
            </a:outerShdw>
          </a:effectLst>
        </p:spPr>
        <p:txBody>
          <a:bodyPr spcFirstLastPara="1" wrap="square" lIns="45725" tIns="45725" rIns="45725" bIns="45725" anchor="ctr" anchorCtr="0">
            <a:spAutoFit/>
          </a:bodyPr>
          <a:lstStyle/>
          <a:p>
            <a:pPr marL="0" marR="0" lvl="0" indent="0" defTabSz="914400" rtl="0" eaLnBrk="1" fontAlgn="auto" latinLnBrk="0" hangingPunct="1">
              <a:lnSpc>
                <a:spcPct val="100000"/>
              </a:lnSpc>
              <a:spcBef>
                <a:spcPts val="0"/>
              </a:spcBef>
              <a:spcAft>
                <a:spcPts val="0"/>
              </a:spcAft>
              <a:buClr>
                <a:srgbClr val="004E66"/>
              </a:buClr>
              <a:buSzPts val="1600"/>
              <a:buFont typeface="Trebuchet MS"/>
              <a:buNone/>
              <a:tabLst/>
              <a:defRPr/>
            </a:pPr>
            <a:r>
              <a:rPr kumimoji="0" lang="en" sz="1600" b="1" i="0" u="none" strike="noStrike" kern="0" cap="small" spc="0" normalizeH="0" baseline="0" noProof="0" dirty="0">
                <a:ln>
                  <a:noFill/>
                </a:ln>
                <a:solidFill>
                  <a:srgbClr val="004E66"/>
                </a:solidFill>
                <a:effectLst/>
                <a:uLnTx/>
                <a:uFillTx/>
                <a:latin typeface="Trebuchet MS"/>
                <a:ea typeface="Trebuchet MS"/>
                <a:cs typeface="Trebuchet MS"/>
                <a:sym typeface="Trebuchet MS"/>
              </a:rPr>
              <a:t>Capital/Recurrent Expenditure Performance Highlights</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809" name="Google Shape;809;p46"/>
          <p:cNvSpPr/>
          <p:nvPr/>
        </p:nvSpPr>
        <p:spPr>
          <a:xfrm>
            <a:off x="3290978"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10" name="Google Shape;810;p46"/>
          <p:cNvSpPr/>
          <p:nvPr/>
        </p:nvSpPr>
        <p:spPr>
          <a:xfrm>
            <a:off x="3614814"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11" name="Google Shape;811;p46"/>
          <p:cNvSpPr/>
          <p:nvPr/>
        </p:nvSpPr>
        <p:spPr>
          <a:xfrm>
            <a:off x="3938651"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12" name="Google Shape;812;p46"/>
          <p:cNvSpPr/>
          <p:nvPr/>
        </p:nvSpPr>
        <p:spPr>
          <a:xfrm>
            <a:off x="4262486"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13" name="Google Shape;813;p46"/>
          <p:cNvSpPr/>
          <p:nvPr/>
        </p:nvSpPr>
        <p:spPr>
          <a:xfrm>
            <a:off x="4586323"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14" name="Google Shape;814;p46"/>
          <p:cNvSpPr/>
          <p:nvPr/>
        </p:nvSpPr>
        <p:spPr>
          <a:xfrm>
            <a:off x="4910159"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15" name="Google Shape;815;p46"/>
          <p:cNvSpPr/>
          <p:nvPr/>
        </p:nvSpPr>
        <p:spPr>
          <a:xfrm>
            <a:off x="5233995" y="2858308"/>
            <a:ext cx="309900" cy="144300"/>
          </a:xfrm>
          <a:prstGeom prst="rect">
            <a:avLst/>
          </a:prstGeom>
          <a:solidFill>
            <a:srgbClr val="004E66"/>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16" name="Google Shape;816;p46"/>
          <p:cNvSpPr/>
          <p:nvPr/>
        </p:nvSpPr>
        <p:spPr>
          <a:xfrm>
            <a:off x="5557831"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17" name="Google Shape;817;p46"/>
          <p:cNvSpPr/>
          <p:nvPr/>
        </p:nvSpPr>
        <p:spPr>
          <a:xfrm>
            <a:off x="5881667"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18" name="Google Shape;818;p46"/>
          <p:cNvSpPr/>
          <p:nvPr/>
        </p:nvSpPr>
        <p:spPr>
          <a:xfrm>
            <a:off x="6205503"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19" name="Google Shape;819;p46"/>
          <p:cNvSpPr/>
          <p:nvPr/>
        </p:nvSpPr>
        <p:spPr>
          <a:xfrm>
            <a:off x="6529339"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20" name="Google Shape;820;p46"/>
          <p:cNvSpPr/>
          <p:nvPr/>
        </p:nvSpPr>
        <p:spPr>
          <a:xfrm>
            <a:off x="6853175"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21" name="Google Shape;821;p46"/>
          <p:cNvSpPr/>
          <p:nvPr/>
        </p:nvSpPr>
        <p:spPr>
          <a:xfrm>
            <a:off x="7177010"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824" name="Google Shape;824;p46"/>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22</a:t>
            </a:fld>
            <a:endParaRPr kumimoji="0" sz="800" b="0" i="0" u="none" strike="noStrike" kern="0" cap="none" spc="0" normalizeH="0" baseline="0" noProof="0">
              <a:ln>
                <a:noFill/>
              </a:ln>
              <a:solidFill>
                <a:srgbClr val="FFFFFF"/>
              </a:solidFill>
              <a:effectLst/>
              <a:uLnTx/>
              <a:uFillTx/>
              <a:latin typeface="Trebuchet MS"/>
              <a:sym typeface="Trebuchet MS"/>
            </a:endParaRPr>
          </a:p>
        </p:txBody>
      </p:sp>
      <p:sp>
        <p:nvSpPr>
          <p:cNvPr id="2" name="Google Shape;403;p32">
            <a:extLst>
              <a:ext uri="{FF2B5EF4-FFF2-40B4-BE49-F238E27FC236}">
                <a16:creationId xmlns:a16="http://schemas.microsoft.com/office/drawing/2014/main" id="{BD995B05-0E93-B514-5C2F-F64B8D21A0B2}"/>
              </a:ext>
            </a:extLst>
          </p:cNvPr>
          <p:cNvSpPr txBox="1"/>
          <p:nvPr/>
        </p:nvSpPr>
        <p:spPr>
          <a:xfrm>
            <a:off x="136995" y="2476840"/>
            <a:ext cx="2963971" cy="338700"/>
          </a:xfrm>
          <a:prstGeom prst="rect">
            <a:avLst/>
          </a:prstGeom>
          <a:solidFill>
            <a:srgbClr val="004E66"/>
          </a:solidFill>
          <a:ln w="38100" cap="flat" cmpd="sng">
            <a:solidFill>
              <a:srgbClr val="88C9F9"/>
            </a:solidFill>
            <a:prstDash val="solid"/>
            <a:miter lim="400000"/>
            <a:headEnd type="none" w="sm" len="sm"/>
            <a:tailEnd type="none" w="sm" len="sm"/>
          </a:ln>
          <a:effectLst>
            <a:outerShdw blurRad="12700" dist="12700" rotWithShape="0">
              <a:srgbClr val="000000">
                <a:alpha val="27058"/>
              </a:srgbClr>
            </a:outerShdw>
          </a:effectLst>
        </p:spPr>
        <p:txBody>
          <a:bodyPr spcFirstLastPara="1" wrap="square" lIns="45725" tIns="45725" rIns="45725" bIns="45725"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1" i="0" u="none" strike="noStrike" cap="small">
              <a:solidFill>
                <a:srgbClr val="1A77B9"/>
              </a:solidFill>
              <a:latin typeface="Trebuchet MS"/>
              <a:ea typeface="Trebuchet MS"/>
              <a:cs typeface="Trebuchet MS"/>
              <a:sym typeface="Trebuchet MS"/>
            </a:endParaRPr>
          </a:p>
        </p:txBody>
      </p:sp>
      <p:sp>
        <p:nvSpPr>
          <p:cNvPr id="3" name="Google Shape;404;p32">
            <a:extLst>
              <a:ext uri="{FF2B5EF4-FFF2-40B4-BE49-F238E27FC236}">
                <a16:creationId xmlns:a16="http://schemas.microsoft.com/office/drawing/2014/main" id="{E91424A3-7A2F-61B6-070D-DB49C18A7AB6}"/>
              </a:ext>
            </a:extLst>
          </p:cNvPr>
          <p:cNvSpPr txBox="1"/>
          <p:nvPr/>
        </p:nvSpPr>
        <p:spPr>
          <a:xfrm>
            <a:off x="136995" y="2444665"/>
            <a:ext cx="3023126" cy="369332"/>
          </a:xfrm>
          <a:prstGeom prst="rect">
            <a:avLst/>
          </a:prstGeom>
          <a:solidFill>
            <a:srgbClr val="01374D"/>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small" dirty="0">
                <a:solidFill>
                  <a:srgbClr val="FFFFFF"/>
                </a:solidFill>
                <a:latin typeface="Trebuchet MS"/>
                <a:ea typeface="Trebuchet MS"/>
                <a:cs typeface="Trebuchet MS"/>
                <a:sym typeface="Trebuchet MS"/>
              </a:rPr>
              <a:t>Q4 / full Year 2023</a:t>
            </a:r>
            <a:endParaRPr sz="2400" b="1" i="0" u="none" strike="noStrike" cap="small" dirty="0">
              <a:solidFill>
                <a:srgbClr val="FFFFFF"/>
              </a:solidFill>
              <a:latin typeface="Trebuchet MS"/>
              <a:ea typeface="Trebuchet MS"/>
              <a:cs typeface="Trebuchet MS"/>
              <a:sym typeface="Trebuchet MS"/>
            </a:endParaRPr>
          </a:p>
        </p:txBody>
      </p:sp>
      <p:sp>
        <p:nvSpPr>
          <p:cNvPr id="4" name="Google Shape;821;p46">
            <a:extLst>
              <a:ext uri="{FF2B5EF4-FFF2-40B4-BE49-F238E27FC236}">
                <a16:creationId xmlns:a16="http://schemas.microsoft.com/office/drawing/2014/main" id="{39882A11-0C73-A8DA-A144-398323917DCD}"/>
              </a:ext>
            </a:extLst>
          </p:cNvPr>
          <p:cNvSpPr/>
          <p:nvPr/>
        </p:nvSpPr>
        <p:spPr>
          <a:xfrm>
            <a:off x="7500845"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
        <p:nvSpPr>
          <p:cNvPr id="5" name="Google Shape;821;p46">
            <a:extLst>
              <a:ext uri="{FF2B5EF4-FFF2-40B4-BE49-F238E27FC236}">
                <a16:creationId xmlns:a16="http://schemas.microsoft.com/office/drawing/2014/main" id="{BD8C8F1A-CA5F-F70C-F64D-11A015CE54E4}"/>
              </a:ext>
            </a:extLst>
          </p:cNvPr>
          <p:cNvSpPr/>
          <p:nvPr/>
        </p:nvSpPr>
        <p:spPr>
          <a:xfrm>
            <a:off x="7824680"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Calibri"/>
              <a:buNone/>
              <a:tabLst/>
              <a:defRPr/>
            </a:pPr>
            <a:endParaRPr kumimoji="0" sz="800" b="0" i="0" u="none" strike="noStrike" kern="0" cap="none" spc="0" normalizeH="0" baseline="0" noProof="0">
              <a:ln>
                <a:noFill/>
              </a:ln>
              <a:solidFill>
                <a:srgbClr val="252D30"/>
              </a:solidFill>
              <a:effectLst/>
              <a:uLnTx/>
              <a:uFillTx/>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7"/>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23</a:t>
            </a:fld>
            <a:endParaRPr kumimoji="0" sz="800" b="0" i="0" u="none" strike="noStrike" kern="0" cap="none" spc="0" normalizeH="0" baseline="0" noProof="0">
              <a:ln>
                <a:noFill/>
              </a:ln>
              <a:solidFill>
                <a:srgbClr val="FFFFFF"/>
              </a:solidFill>
              <a:effectLst/>
              <a:uLnTx/>
              <a:uFillTx/>
              <a:latin typeface="Trebuchet MS"/>
              <a:sym typeface="Trebuchet MS"/>
            </a:endParaRPr>
          </a:p>
        </p:txBody>
      </p:sp>
      <p:sp>
        <p:nvSpPr>
          <p:cNvPr id="830" name="Google Shape;830;p47"/>
          <p:cNvSpPr/>
          <p:nvPr/>
        </p:nvSpPr>
        <p:spPr>
          <a:xfrm>
            <a:off x="4574597" y="832039"/>
            <a:ext cx="3974400" cy="3394800"/>
          </a:xfrm>
          <a:prstGeom prst="rect">
            <a:avLst/>
          </a:prstGeom>
          <a:solidFill>
            <a:srgbClr val="FFFFFF"/>
          </a:solidFill>
          <a:ln>
            <a:noFill/>
          </a:ln>
          <a:effectLst>
            <a:outerShdw blurRad="76200" dist="27134" dir="5400000" rotWithShape="0">
              <a:srgbClr val="000000"/>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252D30"/>
              </a:solidFill>
              <a:effectLst/>
              <a:uLnTx/>
              <a:uFillTx/>
              <a:latin typeface="Garamond"/>
              <a:ea typeface="Garamond"/>
              <a:cs typeface="Garamond"/>
              <a:sym typeface="Garamond"/>
            </a:endParaRPr>
          </a:p>
        </p:txBody>
      </p:sp>
      <p:sp>
        <p:nvSpPr>
          <p:cNvPr id="831" name="Google Shape;831;p47"/>
          <p:cNvSpPr txBox="1"/>
          <p:nvPr/>
        </p:nvSpPr>
        <p:spPr>
          <a:xfrm>
            <a:off x="4928639" y="1046592"/>
            <a:ext cx="3367800" cy="204000"/>
          </a:xfrm>
          <a:prstGeom prst="rect">
            <a:avLst/>
          </a:prstGeom>
          <a:noFill/>
          <a:ln w="25400" cap="flat" cmpd="sng">
            <a:solidFill>
              <a:srgbClr val="26BA42"/>
            </a:solidFill>
            <a:prstDash val="solid"/>
            <a:round/>
            <a:headEnd type="none" w="sm" len="sm"/>
            <a:tailEnd type="none" w="sm" len="sm"/>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Garamond"/>
              <a:buNone/>
              <a:tabLst/>
              <a:defRPr/>
            </a:pPr>
            <a:r>
              <a:rPr kumimoji="0" lang="en" sz="1100" b="1" i="0" u="none" strike="noStrike" kern="0" cap="small" spc="0" normalizeH="0" baseline="0" noProof="0" dirty="0">
                <a:ln>
                  <a:noFill/>
                </a:ln>
                <a:solidFill>
                  <a:srgbClr val="000000"/>
                </a:solidFill>
                <a:effectLst/>
                <a:uLnTx/>
                <a:uFillTx/>
                <a:latin typeface="Garamond"/>
                <a:ea typeface="Garamond"/>
                <a:cs typeface="Garamond"/>
                <a:sym typeface="Garamond"/>
              </a:rPr>
              <a:t>TOTAL Capex Performance Oct. - Dec., 2023 (%)</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832" name="Google Shape;832;p47"/>
          <p:cNvGrpSpPr/>
          <p:nvPr/>
        </p:nvGrpSpPr>
        <p:grpSpPr>
          <a:xfrm>
            <a:off x="5275978" y="1462904"/>
            <a:ext cx="2720827" cy="1940700"/>
            <a:chOff x="15619715" y="4969377"/>
            <a:chExt cx="5131701" cy="3167454"/>
          </a:xfrm>
        </p:grpSpPr>
        <p:grpSp>
          <p:nvGrpSpPr>
            <p:cNvPr id="833" name="Google Shape;833;p47"/>
            <p:cNvGrpSpPr/>
            <p:nvPr/>
          </p:nvGrpSpPr>
          <p:grpSpPr>
            <a:xfrm>
              <a:off x="16201560" y="5355237"/>
              <a:ext cx="4041119" cy="2017396"/>
              <a:chOff x="0" y="-1"/>
              <a:chExt cx="2448729" cy="1242199"/>
            </a:xfrm>
          </p:grpSpPr>
          <p:sp>
            <p:nvSpPr>
              <p:cNvPr id="834" name="Google Shape;834;p47"/>
              <p:cNvSpPr/>
              <p:nvPr/>
            </p:nvSpPr>
            <p:spPr>
              <a:xfrm>
                <a:off x="0" y="1200296"/>
                <a:ext cx="243495" cy="41902"/>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808080"/>
                  </a:solidFill>
                  <a:effectLst/>
                  <a:uLnTx/>
                  <a:uFillTx/>
                  <a:latin typeface="Garamond"/>
                  <a:ea typeface="Garamond"/>
                  <a:cs typeface="Garamond"/>
                  <a:sym typeface="Garamond"/>
                </a:endParaRPr>
              </a:p>
            </p:txBody>
          </p:sp>
          <p:sp>
            <p:nvSpPr>
              <p:cNvPr id="835" name="Google Shape;835;p47"/>
              <p:cNvSpPr/>
              <p:nvPr/>
            </p:nvSpPr>
            <p:spPr>
              <a:xfrm>
                <a:off x="2205234" y="1200296"/>
                <a:ext cx="243495" cy="41902"/>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808080"/>
                  </a:solidFill>
                  <a:effectLst/>
                  <a:uLnTx/>
                  <a:uFillTx/>
                  <a:latin typeface="Garamond"/>
                  <a:ea typeface="Garamond"/>
                  <a:cs typeface="Garamond"/>
                  <a:sym typeface="Garamond"/>
                </a:endParaRPr>
              </a:p>
            </p:txBody>
          </p:sp>
          <p:sp>
            <p:nvSpPr>
              <p:cNvPr id="836" name="Google Shape;836;p47"/>
              <p:cNvSpPr/>
              <p:nvPr/>
            </p:nvSpPr>
            <p:spPr>
              <a:xfrm rot="8100000">
                <a:off x="1862909" y="396410"/>
                <a:ext cx="243495" cy="41902"/>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808080"/>
                  </a:solidFill>
                  <a:effectLst/>
                  <a:uLnTx/>
                  <a:uFillTx/>
                  <a:latin typeface="Garamond"/>
                  <a:ea typeface="Garamond"/>
                  <a:cs typeface="Garamond"/>
                  <a:sym typeface="Garamond"/>
                </a:endParaRPr>
              </a:p>
            </p:txBody>
          </p:sp>
          <p:sp>
            <p:nvSpPr>
              <p:cNvPr id="837" name="Google Shape;837;p47"/>
              <p:cNvSpPr/>
              <p:nvPr/>
            </p:nvSpPr>
            <p:spPr>
              <a:xfrm rot="2700000">
                <a:off x="322312" y="431396"/>
                <a:ext cx="243495" cy="41902"/>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808080"/>
                  </a:solidFill>
                  <a:effectLst/>
                  <a:uLnTx/>
                  <a:uFillTx/>
                  <a:latin typeface="Garamond"/>
                  <a:ea typeface="Garamond"/>
                  <a:cs typeface="Garamond"/>
                  <a:sym typeface="Garamond"/>
                </a:endParaRPr>
              </a:p>
            </p:txBody>
          </p:sp>
          <p:sp>
            <p:nvSpPr>
              <p:cNvPr id="838" name="Google Shape;838;p47"/>
              <p:cNvSpPr/>
              <p:nvPr/>
            </p:nvSpPr>
            <p:spPr>
              <a:xfrm rot="5400000">
                <a:off x="1081127" y="100796"/>
                <a:ext cx="243495" cy="41902"/>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808080"/>
                  </a:solidFill>
                  <a:effectLst/>
                  <a:uLnTx/>
                  <a:uFillTx/>
                  <a:latin typeface="Garamond"/>
                  <a:ea typeface="Garamond"/>
                  <a:cs typeface="Garamond"/>
                  <a:sym typeface="Garamond"/>
                </a:endParaRPr>
              </a:p>
            </p:txBody>
          </p:sp>
          <p:sp>
            <p:nvSpPr>
              <p:cNvPr id="839" name="Google Shape;839;p47"/>
              <p:cNvSpPr/>
              <p:nvPr/>
            </p:nvSpPr>
            <p:spPr>
              <a:xfrm rot="9121187">
                <a:off x="2116385" y="648235"/>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40" name="Google Shape;840;p47"/>
              <p:cNvSpPr/>
              <p:nvPr/>
            </p:nvSpPr>
            <p:spPr>
              <a:xfrm rot="10021187">
                <a:off x="2223420" y="917274"/>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41" name="Google Shape;841;p47"/>
              <p:cNvSpPr/>
              <p:nvPr/>
            </p:nvSpPr>
            <p:spPr>
              <a:xfrm rot="7321187">
                <a:off x="1701069" y="254694"/>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42" name="Google Shape;842;p47"/>
              <p:cNvSpPr/>
              <p:nvPr/>
            </p:nvSpPr>
            <p:spPr>
              <a:xfrm rot="6421187">
                <a:off x="1435267" y="148006"/>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43" name="Google Shape;843;p47"/>
              <p:cNvSpPr/>
              <p:nvPr/>
            </p:nvSpPr>
            <p:spPr>
              <a:xfrm rot="4621187">
                <a:off x="878075" y="168554"/>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44" name="Google Shape;844;p47"/>
              <p:cNvSpPr/>
              <p:nvPr/>
            </p:nvSpPr>
            <p:spPr>
              <a:xfrm rot="3452772">
                <a:off x="620591" y="280718"/>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45" name="Google Shape;845;p47"/>
              <p:cNvSpPr/>
              <p:nvPr/>
            </p:nvSpPr>
            <p:spPr>
              <a:xfrm rot="1652772">
                <a:off x="237528" y="674646"/>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46" name="Google Shape;846;p47"/>
              <p:cNvSpPr/>
              <p:nvPr/>
            </p:nvSpPr>
            <p:spPr>
              <a:xfrm rot="752772">
                <a:off x="123648" y="928238"/>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47" name="Google Shape;847;p47"/>
              <p:cNvSpPr/>
              <p:nvPr/>
            </p:nvSpPr>
            <p:spPr>
              <a:xfrm>
                <a:off x="53223" y="45268"/>
                <a:ext cx="2368214" cy="1169639"/>
              </a:xfrm>
              <a:custGeom>
                <a:avLst/>
                <a:gdLst/>
                <a:ahLst/>
                <a:cxnLst/>
                <a:rect l="l" t="t" r="r" b="b"/>
                <a:pathLst>
                  <a:path w="21600" h="21600" extrusionOk="0">
                    <a:moveTo>
                      <a:pt x="0" y="21353"/>
                    </a:moveTo>
                    <a:cubicBezTo>
                      <a:pt x="0" y="9560"/>
                      <a:pt x="4835" y="0"/>
                      <a:pt x="10800" y="0"/>
                    </a:cubicBezTo>
                    <a:cubicBezTo>
                      <a:pt x="16765" y="0"/>
                      <a:pt x="21600" y="9560"/>
                      <a:pt x="21600" y="21353"/>
                    </a:cubicBezTo>
                    <a:lnTo>
                      <a:pt x="21047" y="21600"/>
                    </a:lnTo>
                    <a:cubicBezTo>
                      <a:pt x="21047" y="10411"/>
                      <a:pt x="16459" y="1340"/>
                      <a:pt x="10799" y="1340"/>
                    </a:cubicBezTo>
                    <a:cubicBezTo>
                      <a:pt x="5140" y="1340"/>
                      <a:pt x="552" y="10411"/>
                      <a:pt x="552" y="21600"/>
                    </a:cubicBezTo>
                    <a:close/>
                  </a:path>
                </a:pathLst>
              </a:custGeom>
              <a:solidFill>
                <a:srgbClr val="26BA42"/>
              </a:solidFill>
              <a:ln w="12700" cap="flat" cmpd="sng">
                <a:solidFill>
                  <a:srgbClr val="26BA42"/>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dirty="0">
                  <a:ln>
                    <a:noFill/>
                  </a:ln>
                  <a:solidFill>
                    <a:srgbClr val="FFFFFF"/>
                  </a:solidFill>
                  <a:effectLst/>
                  <a:uLnTx/>
                  <a:uFillTx/>
                  <a:latin typeface="Garamond"/>
                  <a:ea typeface="Garamond"/>
                  <a:cs typeface="Garamond"/>
                  <a:sym typeface="Garamond"/>
                </a:endParaRPr>
              </a:p>
            </p:txBody>
          </p:sp>
        </p:grpSp>
        <p:grpSp>
          <p:nvGrpSpPr>
            <p:cNvPr id="848" name="Google Shape;848;p47"/>
            <p:cNvGrpSpPr/>
            <p:nvPr/>
          </p:nvGrpSpPr>
          <p:grpSpPr>
            <a:xfrm>
              <a:off x="15619715" y="4969377"/>
              <a:ext cx="5131701" cy="2508453"/>
              <a:chOff x="124599" y="136522"/>
              <a:chExt cx="3109577" cy="1544575"/>
            </a:xfrm>
          </p:grpSpPr>
          <p:sp>
            <p:nvSpPr>
              <p:cNvPr id="849" name="Google Shape;849;p47"/>
              <p:cNvSpPr txBox="1"/>
              <p:nvPr/>
            </p:nvSpPr>
            <p:spPr>
              <a:xfrm rot="5400000">
                <a:off x="2992191" y="1439111"/>
                <a:ext cx="286128" cy="197843"/>
              </a:xfrm>
              <a:prstGeom prst="rect">
                <a:avLst/>
              </a:prstGeom>
              <a:noFill/>
              <a:ln>
                <a:noFill/>
              </a:ln>
            </p:spPr>
            <p:txBody>
              <a:bodyPr spcFirstLastPara="1" wrap="square" lIns="17150" tIns="17150" rIns="17150" bIns="171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900" b="1" i="0" u="none" strike="noStrike" kern="0" cap="none" spc="0" normalizeH="0" baseline="0" noProof="0">
                    <a:ln>
                      <a:noFill/>
                    </a:ln>
                    <a:solidFill>
                      <a:srgbClr val="000000"/>
                    </a:solidFill>
                    <a:effectLst/>
                    <a:uLnTx/>
                    <a:uFillTx/>
                    <a:latin typeface="Garamond"/>
                    <a:ea typeface="Garamond"/>
                    <a:cs typeface="Garamond"/>
                    <a:sym typeface="Garamond"/>
                  </a:rPr>
                  <a:t>100%</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50" name="Google Shape;850;p47"/>
              <p:cNvSpPr txBox="1"/>
              <p:nvPr/>
            </p:nvSpPr>
            <p:spPr>
              <a:xfrm rot="-5400000">
                <a:off x="130601" y="1425050"/>
                <a:ext cx="185839" cy="197843"/>
              </a:xfrm>
              <a:prstGeom prst="rect">
                <a:avLst/>
              </a:prstGeom>
              <a:noFill/>
              <a:ln>
                <a:noFill/>
              </a:ln>
            </p:spPr>
            <p:txBody>
              <a:bodyPr spcFirstLastPara="1" wrap="square" lIns="17150" tIns="17150" rIns="17150" bIns="171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900" b="1" i="0" u="none" strike="noStrike" kern="0" cap="none" spc="0" normalizeH="0" baseline="0" noProof="0">
                    <a:ln>
                      <a:noFill/>
                    </a:ln>
                    <a:solidFill>
                      <a:srgbClr val="000000"/>
                    </a:solidFill>
                    <a:effectLst/>
                    <a:uLnTx/>
                    <a:uFillTx/>
                    <a:latin typeface="Garamond"/>
                    <a:ea typeface="Garamond"/>
                    <a:cs typeface="Garamond"/>
                    <a:sym typeface="Garamond"/>
                  </a:rPr>
                  <a:t>0%</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51" name="Google Shape;851;p47"/>
              <p:cNvSpPr txBox="1"/>
              <p:nvPr/>
            </p:nvSpPr>
            <p:spPr>
              <a:xfrm rot="-2555731">
                <a:off x="585355" y="456538"/>
                <a:ext cx="273042" cy="185358"/>
              </a:xfrm>
              <a:prstGeom prst="rect">
                <a:avLst/>
              </a:prstGeom>
              <a:noFill/>
              <a:ln>
                <a:noFill/>
              </a:ln>
            </p:spPr>
            <p:txBody>
              <a:bodyPr spcFirstLastPara="1" wrap="square" lIns="17150" tIns="17150" rIns="17150" bIns="171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900" b="1" i="0" u="none" strike="noStrike" kern="0" cap="none" spc="0" normalizeH="0" baseline="0" noProof="0">
                    <a:ln>
                      <a:noFill/>
                    </a:ln>
                    <a:solidFill>
                      <a:srgbClr val="000000"/>
                    </a:solidFill>
                    <a:effectLst/>
                    <a:uLnTx/>
                    <a:uFillTx/>
                    <a:latin typeface="Garamond"/>
                    <a:ea typeface="Garamond"/>
                    <a:cs typeface="Garamond"/>
                    <a:sym typeface="Garamond"/>
                  </a:rPr>
                  <a:t>25%</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52" name="Google Shape;852;p47"/>
              <p:cNvSpPr txBox="1"/>
              <p:nvPr/>
            </p:nvSpPr>
            <p:spPr>
              <a:xfrm>
                <a:off x="1543671" y="136522"/>
                <a:ext cx="273000" cy="174000"/>
              </a:xfrm>
              <a:prstGeom prst="rect">
                <a:avLst/>
              </a:prstGeom>
              <a:noFill/>
              <a:ln>
                <a:noFill/>
              </a:ln>
            </p:spPr>
            <p:txBody>
              <a:bodyPr spcFirstLastPara="1" wrap="square" lIns="17150" tIns="17150" rIns="17150" bIns="171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900" b="1" i="0" u="none" strike="noStrike" kern="0" cap="none" spc="0" normalizeH="0" baseline="0" noProof="0">
                    <a:ln>
                      <a:noFill/>
                    </a:ln>
                    <a:solidFill>
                      <a:srgbClr val="000000"/>
                    </a:solidFill>
                    <a:effectLst/>
                    <a:uLnTx/>
                    <a:uFillTx/>
                    <a:latin typeface="Garamond"/>
                    <a:ea typeface="Garamond"/>
                    <a:cs typeface="Garamond"/>
                    <a:sym typeface="Garamond"/>
                  </a:rPr>
                  <a:t>50%</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53" name="Google Shape;853;p47"/>
              <p:cNvSpPr txBox="1"/>
              <p:nvPr/>
            </p:nvSpPr>
            <p:spPr>
              <a:xfrm rot="2700000">
                <a:off x="2587938" y="510345"/>
                <a:ext cx="240133" cy="335593"/>
              </a:xfrm>
              <a:prstGeom prst="rect">
                <a:avLst/>
              </a:prstGeom>
              <a:noFill/>
              <a:ln>
                <a:noFill/>
              </a:ln>
            </p:spPr>
            <p:txBody>
              <a:bodyPr spcFirstLastPara="1" wrap="square" lIns="17150" tIns="17150" rIns="17150" bIns="171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900" b="1" i="0" u="none" strike="noStrike" kern="0" cap="none" spc="0" normalizeH="0" baseline="0" noProof="0">
                    <a:ln>
                      <a:noFill/>
                    </a:ln>
                    <a:solidFill>
                      <a:srgbClr val="000000"/>
                    </a:solidFill>
                    <a:effectLst/>
                    <a:uLnTx/>
                    <a:uFillTx/>
                    <a:latin typeface="Garamond"/>
                    <a:ea typeface="Garamond"/>
                    <a:cs typeface="Garamond"/>
                    <a:sym typeface="Garamond"/>
                  </a:rPr>
                  <a:t>75%</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854" name="Google Shape;854;p47"/>
            <p:cNvSpPr txBox="1"/>
            <p:nvPr/>
          </p:nvSpPr>
          <p:spPr>
            <a:xfrm>
              <a:off x="17688876" y="7596877"/>
              <a:ext cx="1013011" cy="539954"/>
            </a:xfrm>
            <a:prstGeom prst="rect">
              <a:avLst/>
            </a:prstGeom>
            <a:solidFill>
              <a:srgbClr val="26BA42"/>
            </a:solidFill>
            <a:ln>
              <a:noFill/>
            </a:ln>
          </p:spPr>
          <p:txBody>
            <a:bodyPr spcFirstLastPara="1" wrap="square" lIns="17150" tIns="34275" rIns="17150" bIns="34275"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700"/>
                <a:buFont typeface="Arial"/>
                <a:buNone/>
                <a:tabLst/>
                <a:defRPr/>
              </a:pPr>
              <a:r>
                <a:rPr kumimoji="0" lang="en" sz="1700" b="1" i="0" u="none" strike="noStrike" kern="0" cap="none" spc="0" normalizeH="0" baseline="0" noProof="0" dirty="0">
                  <a:ln>
                    <a:noFill/>
                  </a:ln>
                  <a:solidFill>
                    <a:srgbClr val="000000"/>
                  </a:solidFill>
                  <a:effectLst/>
                  <a:uLnTx/>
                  <a:uFillTx/>
                  <a:latin typeface="Garamond"/>
                  <a:ea typeface="Garamond"/>
                  <a:cs typeface="Garamond"/>
                  <a:sym typeface="Garamond"/>
                </a:rPr>
                <a:t>134%</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855" name="Google Shape;855;p47"/>
            <p:cNvCxnSpPr>
              <a:cxnSpLocks/>
              <a:endCxn id="835" idx="1"/>
            </p:cNvCxnSpPr>
            <p:nvPr/>
          </p:nvCxnSpPr>
          <p:spPr>
            <a:xfrm flipV="1">
              <a:off x="18412347" y="7338609"/>
              <a:ext cx="1428495" cy="75215"/>
            </a:xfrm>
            <a:prstGeom prst="straightConnector1">
              <a:avLst/>
            </a:prstGeom>
            <a:solidFill>
              <a:srgbClr val="26BA42"/>
            </a:solidFill>
            <a:ln w="25400" cap="flat" cmpd="sng">
              <a:solidFill>
                <a:srgbClr val="26BA42"/>
              </a:solidFill>
              <a:prstDash val="solid"/>
              <a:round/>
              <a:headEnd type="oval" w="med" len="med"/>
              <a:tailEnd type="none" w="sm" len="sm"/>
            </a:ln>
            <a:effectLst>
              <a:outerShdw blurRad="50800" dist="30504" dir="5400000" rotWithShape="0">
                <a:srgbClr val="000000">
                  <a:alpha val="41176"/>
                </a:srgbClr>
              </a:outerShdw>
            </a:effectLst>
          </p:spPr>
        </p:cxnSp>
      </p:grpSp>
      <p:sp>
        <p:nvSpPr>
          <p:cNvPr id="856" name="Google Shape;856;p47"/>
          <p:cNvSpPr/>
          <p:nvPr/>
        </p:nvSpPr>
        <p:spPr>
          <a:xfrm>
            <a:off x="560191" y="823892"/>
            <a:ext cx="3974400" cy="3417000"/>
          </a:xfrm>
          <a:prstGeom prst="rect">
            <a:avLst/>
          </a:prstGeom>
          <a:solidFill>
            <a:srgbClr val="FFFFFF"/>
          </a:solidFill>
          <a:ln>
            <a:noFill/>
          </a:ln>
          <a:effectLst>
            <a:outerShdw blurRad="76200" dist="30504" dir="5400000" rotWithShape="0">
              <a:srgbClr val="000000"/>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252D30"/>
              </a:solidFill>
              <a:effectLst/>
              <a:uLnTx/>
              <a:uFillTx/>
              <a:latin typeface="Garamond"/>
              <a:ea typeface="Garamond"/>
              <a:cs typeface="Garamond"/>
              <a:sym typeface="Garamond"/>
            </a:endParaRPr>
          </a:p>
        </p:txBody>
      </p:sp>
      <p:graphicFrame>
        <p:nvGraphicFramePr>
          <p:cNvPr id="857" name="Google Shape;857;p47"/>
          <p:cNvGraphicFramePr/>
          <p:nvPr/>
        </p:nvGraphicFramePr>
        <p:xfrm>
          <a:off x="779417" y="919628"/>
          <a:ext cx="3411100" cy="1048850"/>
        </p:xfrm>
        <a:graphic>
          <a:graphicData uri="http://schemas.openxmlformats.org/drawingml/2006/table">
            <a:tbl>
              <a:tblPr>
                <a:noFill/>
                <a:tableStyleId>{2E096310-8E7A-4497-B44E-9EC4A4F5A28A}</a:tableStyleId>
              </a:tblPr>
              <a:tblGrid>
                <a:gridCol w="852775">
                  <a:extLst>
                    <a:ext uri="{9D8B030D-6E8A-4147-A177-3AD203B41FA5}">
                      <a16:colId xmlns:a16="http://schemas.microsoft.com/office/drawing/2014/main" val="20000"/>
                    </a:ext>
                  </a:extLst>
                </a:gridCol>
                <a:gridCol w="852775">
                  <a:extLst>
                    <a:ext uri="{9D8B030D-6E8A-4147-A177-3AD203B41FA5}">
                      <a16:colId xmlns:a16="http://schemas.microsoft.com/office/drawing/2014/main" val="20001"/>
                    </a:ext>
                  </a:extLst>
                </a:gridCol>
                <a:gridCol w="852775">
                  <a:extLst>
                    <a:ext uri="{9D8B030D-6E8A-4147-A177-3AD203B41FA5}">
                      <a16:colId xmlns:a16="http://schemas.microsoft.com/office/drawing/2014/main" val="20002"/>
                    </a:ext>
                  </a:extLst>
                </a:gridCol>
                <a:gridCol w="852775">
                  <a:extLst>
                    <a:ext uri="{9D8B030D-6E8A-4147-A177-3AD203B41FA5}">
                      <a16:colId xmlns:a16="http://schemas.microsoft.com/office/drawing/2014/main" val="20003"/>
                    </a:ext>
                  </a:extLst>
                </a:gridCol>
              </a:tblGrid>
              <a:tr h="541700">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YEAR</a:t>
                      </a:r>
                      <a:endParaRPr sz="1100" u="none" strike="noStrike" cap="none" dirty="0"/>
                    </a:p>
                  </a:txBody>
                  <a:tcPr marL="3700" marR="3700" marT="3700" marB="37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144D72"/>
                    </a:solidFill>
                  </a:tcPr>
                </a:tc>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a:solidFill>
                            <a:srgbClr val="FFFFFF"/>
                          </a:solidFill>
                          <a:latin typeface="Garamond"/>
                          <a:ea typeface="Garamond"/>
                          <a:cs typeface="Garamond"/>
                          <a:sym typeface="Garamond"/>
                        </a:rPr>
                        <a:t>Budget</a:t>
                      </a:r>
                      <a:br>
                        <a:rPr lang="en" sz="900" b="1" u="none" strike="noStrike" cap="small">
                          <a:solidFill>
                            <a:srgbClr val="FFFFFF"/>
                          </a:solidFill>
                          <a:latin typeface="Garamond"/>
                          <a:ea typeface="Garamond"/>
                          <a:cs typeface="Garamond"/>
                          <a:sym typeface="Garamond"/>
                        </a:rPr>
                      </a:br>
                      <a:r>
                        <a:rPr lang="en" sz="900" b="1" u="none" strike="noStrike" cap="small">
                          <a:solidFill>
                            <a:srgbClr val="FFFFFF"/>
                          </a:solidFill>
                          <a:latin typeface="Garamond"/>
                          <a:ea typeface="Garamond"/>
                          <a:cs typeface="Garamond"/>
                          <a:sym typeface="Garamond"/>
                        </a:rPr>
                        <a:t>(₦’bn)</a:t>
                      </a:r>
                      <a:endParaRPr sz="1100" u="none" strike="noStrike" cap="none"/>
                    </a:p>
                  </a:txBody>
                  <a:tcPr marL="3425" marR="3425" marT="3425" marB="34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144D72"/>
                    </a:solidFill>
                  </a:tcPr>
                </a:tc>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CUM EST    (Oct. - Dec.) (₦’bn)</a:t>
                      </a:r>
                      <a:endParaRPr sz="900" b="1" u="none" strike="noStrike" cap="small" dirty="0">
                        <a:solidFill>
                          <a:srgbClr val="FFFFFF"/>
                        </a:solidFill>
                        <a:latin typeface="Garamond"/>
                        <a:ea typeface="Garamond"/>
                        <a:cs typeface="Garamond"/>
                        <a:sym typeface="Garamond"/>
                      </a:endParaRPr>
                    </a:p>
                  </a:txBody>
                  <a:tcPr marL="3425" marR="3425" marT="3425" marB="34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144D72"/>
                    </a:solidFill>
                  </a:tcPr>
                </a:tc>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CUM ACTUAL (Oct. - Dec.)</a:t>
                      </a:r>
                      <a:br>
                        <a:rPr lang="en" sz="900" b="1" u="none" strike="noStrike" cap="small" dirty="0">
                          <a:solidFill>
                            <a:srgbClr val="FFFFFF"/>
                          </a:solidFill>
                          <a:latin typeface="Garamond"/>
                          <a:ea typeface="Garamond"/>
                          <a:cs typeface="Garamond"/>
                          <a:sym typeface="Garamond"/>
                        </a:rPr>
                      </a:br>
                      <a:r>
                        <a:rPr lang="en" sz="900" b="1" u="none" strike="noStrike" cap="small" dirty="0">
                          <a:solidFill>
                            <a:srgbClr val="FFFFFF"/>
                          </a:solidFill>
                          <a:latin typeface="Garamond"/>
                          <a:ea typeface="Garamond"/>
                          <a:cs typeface="Garamond"/>
                          <a:sym typeface="Garamond"/>
                        </a:rPr>
                        <a:t>(₦’BN)</a:t>
                      </a:r>
                      <a:endParaRPr sz="900" b="1" u="none" strike="noStrike" cap="small" dirty="0">
                        <a:solidFill>
                          <a:srgbClr val="FFFFFF"/>
                        </a:solidFill>
                        <a:latin typeface="Garamond"/>
                        <a:ea typeface="Garamond"/>
                        <a:cs typeface="Garamond"/>
                        <a:sym typeface="Garamond"/>
                      </a:endParaRPr>
                    </a:p>
                  </a:txBody>
                  <a:tcPr marL="3425" marR="3425" marT="3425" marB="34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144D72"/>
                    </a:solidFill>
                  </a:tcPr>
                </a:tc>
                <a:extLst>
                  <a:ext uri="{0D108BD9-81ED-4DB2-BD59-A6C34878D82A}">
                    <a16:rowId xmlns:a16="http://schemas.microsoft.com/office/drawing/2014/main" val="10000"/>
                  </a:ext>
                </a:extLst>
              </a:tr>
              <a:tr h="507150">
                <a:tc>
                  <a:txBody>
                    <a:bodyPr/>
                    <a:lstStyle/>
                    <a:p>
                      <a:pPr marL="0" marR="0" lvl="0" indent="0" algn="ctr" rtl="0">
                        <a:lnSpc>
                          <a:spcPct val="10000"/>
                        </a:lnSpc>
                        <a:spcBef>
                          <a:spcPts val="0"/>
                        </a:spcBef>
                        <a:spcAft>
                          <a:spcPts val="0"/>
                        </a:spcAft>
                        <a:buClr>
                          <a:srgbClr val="000000"/>
                        </a:buClr>
                        <a:buSzPts val="900"/>
                        <a:buFont typeface="Arial"/>
                        <a:buNone/>
                      </a:pPr>
                      <a:endParaRPr sz="900" b="1" u="none" strike="noStrike" cap="none" dirty="0">
                        <a:latin typeface="Garamond"/>
                        <a:ea typeface="Garamond"/>
                        <a:cs typeface="Garamond"/>
                        <a:sym typeface="Garamond"/>
                      </a:endParaRPr>
                    </a:p>
                  </a:txBody>
                  <a:tcPr marL="3700" marR="3700" marT="3700" marB="37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lnSpc>
                          <a:spcPct val="10000"/>
                        </a:lnSpc>
                        <a:spcBef>
                          <a:spcPts val="0"/>
                        </a:spcBef>
                        <a:spcAft>
                          <a:spcPts val="0"/>
                        </a:spcAft>
                        <a:buClr>
                          <a:srgbClr val="000000"/>
                        </a:buClr>
                        <a:buSzPts val="900"/>
                        <a:buFont typeface="Arial"/>
                        <a:buNone/>
                      </a:pPr>
                      <a:endParaRPr sz="900" b="1" u="none" strike="noStrike" cap="none" dirty="0">
                        <a:solidFill>
                          <a:schemeClr val="dk1"/>
                        </a:solidFill>
                        <a:latin typeface="Garamond"/>
                        <a:ea typeface="Garamond"/>
                        <a:cs typeface="Garamond"/>
                        <a:sym typeface="Garamond"/>
                      </a:endParaRPr>
                    </a:p>
                  </a:txBody>
                  <a:tcPr marL="3700" marR="3700" marT="3700" marB="37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en" sz="900" b="1" i="0" u="none" strike="noStrike" cap="none" dirty="0">
                          <a:solidFill>
                            <a:schemeClr val="dk1"/>
                          </a:solidFill>
                          <a:latin typeface="Garamond"/>
                          <a:ea typeface="Garamond"/>
                          <a:cs typeface="Garamond"/>
                          <a:sym typeface="Garamond"/>
                        </a:rPr>
                        <a:t>   </a:t>
                      </a:r>
                      <a:endParaRPr dirty="0"/>
                    </a:p>
                  </a:txBody>
                  <a:tcPr marL="9525" marR="9525" marT="9525" marB="0" anchor="b">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lnSpc>
                          <a:spcPct val="10000"/>
                        </a:lnSpc>
                        <a:spcBef>
                          <a:spcPts val="0"/>
                        </a:spcBef>
                        <a:spcAft>
                          <a:spcPts val="0"/>
                        </a:spcAft>
                        <a:buClr>
                          <a:schemeClr val="dk1"/>
                        </a:buClr>
                        <a:buSzPts val="900"/>
                        <a:buFont typeface="Garamond"/>
                        <a:buNone/>
                      </a:pPr>
                      <a:endParaRPr sz="900" b="1" i="0" u="none" strike="noStrike" cap="none" dirty="0">
                        <a:solidFill>
                          <a:schemeClr val="dk1"/>
                        </a:solidFill>
                        <a:latin typeface="Garamond"/>
                        <a:ea typeface="Garamond"/>
                        <a:cs typeface="Garamond"/>
                        <a:sym typeface="Garamond"/>
                      </a:endParaRPr>
                    </a:p>
                  </a:txBody>
                  <a:tcPr marL="3700" marR="3700" marT="3700" marB="37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858" name="Google Shape;858;p47"/>
          <p:cNvGrpSpPr/>
          <p:nvPr/>
        </p:nvGrpSpPr>
        <p:grpSpPr>
          <a:xfrm>
            <a:off x="1087587" y="2112195"/>
            <a:ext cx="2751754" cy="966450"/>
            <a:chOff x="2675351" y="6143881"/>
            <a:chExt cx="6700155" cy="2077941"/>
          </a:xfrm>
        </p:grpSpPr>
        <p:grpSp>
          <p:nvGrpSpPr>
            <p:cNvPr id="859" name="Google Shape;859;p47"/>
            <p:cNvGrpSpPr/>
            <p:nvPr/>
          </p:nvGrpSpPr>
          <p:grpSpPr>
            <a:xfrm>
              <a:off x="2675351" y="6657016"/>
              <a:ext cx="6700155" cy="1564806"/>
              <a:chOff x="-1" y="0"/>
              <a:chExt cx="5782366" cy="2224767"/>
            </a:xfrm>
          </p:grpSpPr>
          <p:grpSp>
            <p:nvGrpSpPr>
              <p:cNvPr id="860" name="Google Shape;860;p47"/>
              <p:cNvGrpSpPr/>
              <p:nvPr/>
            </p:nvGrpSpPr>
            <p:grpSpPr>
              <a:xfrm>
                <a:off x="2088173" y="0"/>
                <a:ext cx="3263988" cy="1030435"/>
                <a:chOff x="-1" y="0"/>
                <a:chExt cx="3263986" cy="1030434"/>
              </a:xfrm>
            </p:grpSpPr>
            <p:grpSp>
              <p:nvGrpSpPr>
                <p:cNvPr id="861" name="Google Shape;861;p47"/>
                <p:cNvGrpSpPr/>
                <p:nvPr/>
              </p:nvGrpSpPr>
              <p:grpSpPr>
                <a:xfrm>
                  <a:off x="1108845" y="0"/>
                  <a:ext cx="2155140" cy="1030434"/>
                  <a:chOff x="0" y="0"/>
                  <a:chExt cx="2155139" cy="1030433"/>
                </a:xfrm>
              </p:grpSpPr>
              <p:sp>
                <p:nvSpPr>
                  <p:cNvPr id="862" name="Google Shape;862;p47"/>
                  <p:cNvSpPr/>
                  <p:nvPr/>
                </p:nvSpPr>
                <p:spPr>
                  <a:xfrm>
                    <a:off x="0" y="0"/>
                    <a:ext cx="1841397" cy="1030433"/>
                  </a:xfrm>
                  <a:prstGeom prst="roundRect">
                    <a:avLst>
                      <a:gd name="adj" fmla="val 17206"/>
                    </a:avLst>
                  </a:prstGeom>
                  <a:solidFill>
                    <a:srgbClr val="FFFFFF"/>
                  </a:solidFill>
                  <a:ln w="25400"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sp>
                <p:nvSpPr>
                  <p:cNvPr id="863" name="Google Shape;863;p47"/>
                  <p:cNvSpPr/>
                  <p:nvPr/>
                </p:nvSpPr>
                <p:spPr>
                  <a:xfrm>
                    <a:off x="51925" y="98848"/>
                    <a:ext cx="2103214" cy="52921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262626"/>
                      </a:buClr>
                      <a:buSzPts val="900"/>
                      <a:buFont typeface="Garamond"/>
                      <a:buNone/>
                      <a:tabLst/>
                      <a:defRPr/>
                    </a:pPr>
                    <a:r>
                      <a:rPr kumimoji="0" lang="en" sz="900" b="1" i="0" u="none" strike="noStrike" kern="0" cap="none" spc="0" normalizeH="0" baseline="0" noProof="0" dirty="0">
                        <a:ln>
                          <a:noFill/>
                        </a:ln>
                        <a:solidFill>
                          <a:srgbClr val="262626"/>
                        </a:solidFill>
                        <a:effectLst/>
                        <a:uLnTx/>
                        <a:uFillTx/>
                        <a:latin typeface="Garamond"/>
                        <a:ea typeface="Garamond"/>
                        <a:cs typeface="Garamond"/>
                        <a:sym typeface="Garamond"/>
                      </a:rPr>
                      <a:t>195,554</a:t>
                    </a:r>
                    <a:r>
                      <a:rPr kumimoji="0" lang="en" sz="800" b="1" i="0" u="none" strike="noStrike" kern="0" cap="small" spc="0" normalizeH="0" baseline="0" noProof="0" dirty="0">
                        <a:ln>
                          <a:noFill/>
                        </a:ln>
                        <a:solidFill>
                          <a:srgbClr val="000000"/>
                        </a:solidFill>
                        <a:effectLst/>
                        <a:uLnTx/>
                        <a:uFillTx/>
                        <a:latin typeface="Garamond"/>
                        <a:ea typeface="Garamond"/>
                        <a:cs typeface="Garamond"/>
                        <a:sym typeface="Garamond"/>
                      </a:rPr>
                      <a:t> (₦’BN)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864" name="Google Shape;864;p47"/>
                <p:cNvGrpSpPr/>
                <p:nvPr/>
              </p:nvGrpSpPr>
              <p:grpSpPr>
                <a:xfrm>
                  <a:off x="-1" y="10254"/>
                  <a:ext cx="1004617" cy="1009925"/>
                  <a:chOff x="0" y="0"/>
                  <a:chExt cx="1004615" cy="1009924"/>
                </a:xfrm>
              </p:grpSpPr>
              <p:sp>
                <p:nvSpPr>
                  <p:cNvPr id="865" name="Google Shape;865;p47"/>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66" name="Google Shape;866;p47"/>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67" name="Google Shape;867;p47"/>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68" name="Google Shape;868;p47"/>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69" name="Google Shape;869;p47"/>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70" name="Google Shape;870;p47"/>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71" name="Google Shape;871;p47"/>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72" name="Google Shape;872;p47"/>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73" name="Google Shape;873;p47"/>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74" name="Google Shape;874;p47"/>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75" name="Google Shape;875;p47"/>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76" name="Google Shape;876;p47"/>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77" name="Google Shape;877;p47"/>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grpSp>
            <p:nvGrpSpPr>
              <p:cNvPr id="878" name="Google Shape;878;p47"/>
              <p:cNvGrpSpPr/>
              <p:nvPr/>
            </p:nvGrpSpPr>
            <p:grpSpPr>
              <a:xfrm>
                <a:off x="2088173" y="1194332"/>
                <a:ext cx="3694192" cy="1030435"/>
                <a:chOff x="-1" y="-4186"/>
                <a:chExt cx="3694191" cy="1030434"/>
              </a:xfrm>
            </p:grpSpPr>
            <p:grpSp>
              <p:nvGrpSpPr>
                <p:cNvPr id="879" name="Google Shape;879;p47"/>
                <p:cNvGrpSpPr/>
                <p:nvPr/>
              </p:nvGrpSpPr>
              <p:grpSpPr>
                <a:xfrm>
                  <a:off x="1108845" y="-4186"/>
                  <a:ext cx="2585345" cy="1030434"/>
                  <a:chOff x="0" y="-4186"/>
                  <a:chExt cx="2585344" cy="1030433"/>
                </a:xfrm>
              </p:grpSpPr>
              <p:sp>
                <p:nvSpPr>
                  <p:cNvPr id="880" name="Google Shape;880;p47"/>
                  <p:cNvSpPr/>
                  <p:nvPr/>
                </p:nvSpPr>
                <p:spPr>
                  <a:xfrm>
                    <a:off x="0" y="-4186"/>
                    <a:ext cx="1841398" cy="1030433"/>
                  </a:xfrm>
                  <a:prstGeom prst="roundRect">
                    <a:avLst>
                      <a:gd name="adj" fmla="val 17206"/>
                    </a:avLst>
                  </a:prstGeom>
                  <a:solidFill>
                    <a:srgbClr val="26BA42"/>
                  </a:solidFill>
                  <a:ln w="9525"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262626"/>
                      </a:buClr>
                      <a:buSzPts val="800"/>
                      <a:buFont typeface="Garamond"/>
                      <a:buNone/>
                      <a:tabLst/>
                      <a:defRPr/>
                    </a:pPr>
                    <a:r>
                      <a:rPr kumimoji="0" lang="en" sz="800" b="1" i="0" u="none" strike="noStrike" kern="0" cap="none" spc="0" normalizeH="0" baseline="0" noProof="0" dirty="0">
                        <a:ln>
                          <a:noFill/>
                        </a:ln>
                        <a:solidFill>
                          <a:srgbClr val="262626"/>
                        </a:solidFill>
                        <a:effectLst/>
                        <a:uLnTx/>
                        <a:uFillTx/>
                        <a:latin typeface="Garamond"/>
                        <a:ea typeface="Garamond"/>
                        <a:cs typeface="Garamond"/>
                        <a:sym typeface="Garamond"/>
                      </a:rPr>
                      <a:t>281,637 </a:t>
                    </a:r>
                    <a:r>
                      <a:rPr kumimoji="0" lang="en" sz="800" b="1" i="0" u="none" strike="noStrike" kern="0" cap="small" spc="0" normalizeH="0" baseline="0" noProof="0" dirty="0">
                        <a:ln>
                          <a:noFill/>
                        </a:ln>
                        <a:solidFill>
                          <a:srgbClr val="000000"/>
                        </a:solidFill>
                        <a:effectLst/>
                        <a:uLnTx/>
                        <a:uFillTx/>
                        <a:latin typeface="Garamond"/>
                        <a:ea typeface="Garamond"/>
                        <a:cs typeface="Garamond"/>
                        <a:sym typeface="Garamond"/>
                      </a:rPr>
                      <a:t>(₦’BN)</a:t>
                    </a:r>
                    <a:endParaRPr kumimoji="0" sz="800" b="1" i="0" u="none" strike="noStrike" kern="0" cap="small" spc="0" normalizeH="0" baseline="0" noProof="0" dirty="0">
                      <a:ln>
                        <a:noFill/>
                      </a:ln>
                      <a:solidFill>
                        <a:srgbClr val="000000"/>
                      </a:solidFill>
                      <a:effectLst/>
                      <a:uLnTx/>
                      <a:uFillTx/>
                      <a:latin typeface="Garamond"/>
                      <a:ea typeface="Garamond"/>
                      <a:cs typeface="Garamond"/>
                      <a:sym typeface="Garamond"/>
                    </a:endParaRPr>
                  </a:p>
                </p:txBody>
              </p:sp>
              <p:sp>
                <p:nvSpPr>
                  <p:cNvPr id="881" name="Google Shape;881;p47"/>
                  <p:cNvSpPr/>
                  <p:nvPr/>
                </p:nvSpPr>
                <p:spPr>
                  <a:xfrm>
                    <a:off x="51928" y="154217"/>
                    <a:ext cx="2533416" cy="72200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grpSp>
            <p:grpSp>
              <p:nvGrpSpPr>
                <p:cNvPr id="882" name="Google Shape;882;p47"/>
                <p:cNvGrpSpPr/>
                <p:nvPr/>
              </p:nvGrpSpPr>
              <p:grpSpPr>
                <a:xfrm>
                  <a:off x="-1" y="10255"/>
                  <a:ext cx="1004617" cy="1009925"/>
                  <a:chOff x="0" y="0"/>
                  <a:chExt cx="1004615" cy="1009924"/>
                </a:xfrm>
              </p:grpSpPr>
              <p:sp>
                <p:nvSpPr>
                  <p:cNvPr id="883" name="Google Shape;883;p47"/>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84" name="Google Shape;884;p47"/>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85" name="Google Shape;885;p47"/>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86" name="Google Shape;886;p47"/>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87" name="Google Shape;887;p47"/>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88" name="Google Shape;888;p47"/>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89" name="Google Shape;889;p47"/>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90" name="Google Shape;890;p47"/>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91" name="Google Shape;891;p47"/>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92" name="Google Shape;892;p47"/>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93" name="Google Shape;893;p47"/>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94" name="Google Shape;894;p47"/>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895" name="Google Shape;895;p47"/>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sp>
            <p:nvSpPr>
              <p:cNvPr id="896" name="Google Shape;896;p47"/>
              <p:cNvSpPr/>
              <p:nvPr/>
            </p:nvSpPr>
            <p:spPr>
              <a:xfrm>
                <a:off x="-1" y="171045"/>
                <a:ext cx="1825644" cy="787643"/>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0" i="0" u="none" strike="noStrike" kern="0" cap="small" spc="0" normalizeH="0" baseline="0" noProof="0">
                    <a:ln>
                      <a:noFill/>
                    </a:ln>
                    <a:solidFill>
                      <a:srgbClr val="000000"/>
                    </a:solidFill>
                    <a:effectLst/>
                    <a:uLnTx/>
                    <a:uFillTx/>
                    <a:latin typeface="Garamond"/>
                    <a:ea typeface="Garamond"/>
                    <a:cs typeface="Garamond"/>
                    <a:sym typeface="Garamond"/>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97" name="Google Shape;897;p47"/>
              <p:cNvSpPr/>
              <p:nvPr/>
            </p:nvSpPr>
            <p:spPr>
              <a:xfrm>
                <a:off x="-1" y="1369563"/>
                <a:ext cx="1825644" cy="787643"/>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0" i="0" u="none" strike="noStrike" kern="0" cap="small" spc="0" normalizeH="0" baseline="0" noProof="0">
                    <a:ln>
                      <a:noFill/>
                    </a:ln>
                    <a:solidFill>
                      <a:srgbClr val="000000"/>
                    </a:solidFill>
                    <a:effectLst/>
                    <a:uLnTx/>
                    <a:uFillTx/>
                    <a:latin typeface="Garamond"/>
                    <a:ea typeface="Garamond"/>
                    <a:cs typeface="Garamond"/>
                    <a:sym typeface="Garamond"/>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898" name="Google Shape;898;p47"/>
            <p:cNvSpPr txBox="1"/>
            <p:nvPr/>
          </p:nvSpPr>
          <p:spPr>
            <a:xfrm>
              <a:off x="3036245" y="6143881"/>
              <a:ext cx="6119400" cy="3393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1" i="0" u="none" strike="noStrike" kern="0" cap="small" spc="0" normalizeH="0" baseline="0" noProof="0">
                  <a:ln>
                    <a:noFill/>
                  </a:ln>
                  <a:solidFill>
                    <a:srgbClr val="000000"/>
                  </a:solidFill>
                  <a:effectLst/>
                  <a:uLnTx/>
                  <a:uFillTx/>
                  <a:latin typeface="Garamond"/>
                  <a:ea typeface="Garamond"/>
                  <a:cs typeface="Garamond"/>
                  <a:sym typeface="Garamond"/>
                </a:rPr>
                <a:t>CAPITAL EXPENDITURE</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899" name="Google Shape;899;p47"/>
          <p:cNvGrpSpPr/>
          <p:nvPr/>
        </p:nvGrpSpPr>
        <p:grpSpPr>
          <a:xfrm>
            <a:off x="1016074" y="3319625"/>
            <a:ext cx="2958036" cy="836935"/>
            <a:chOff x="2675351" y="6143881"/>
            <a:chExt cx="6953540" cy="2073674"/>
          </a:xfrm>
        </p:grpSpPr>
        <p:grpSp>
          <p:nvGrpSpPr>
            <p:cNvPr id="900" name="Google Shape;900;p47"/>
            <p:cNvGrpSpPr/>
            <p:nvPr/>
          </p:nvGrpSpPr>
          <p:grpSpPr>
            <a:xfrm>
              <a:off x="2675351" y="6657014"/>
              <a:ext cx="6953540" cy="1560541"/>
              <a:chOff x="-1" y="-3"/>
              <a:chExt cx="6001041" cy="2218702"/>
            </a:xfrm>
          </p:grpSpPr>
          <p:grpSp>
            <p:nvGrpSpPr>
              <p:cNvPr id="901" name="Google Shape;901;p47"/>
              <p:cNvGrpSpPr/>
              <p:nvPr/>
            </p:nvGrpSpPr>
            <p:grpSpPr>
              <a:xfrm>
                <a:off x="2088173" y="-3"/>
                <a:ext cx="3912867" cy="1124256"/>
                <a:chOff x="-1" y="-3"/>
                <a:chExt cx="3912866" cy="1124255"/>
              </a:xfrm>
            </p:grpSpPr>
            <p:grpSp>
              <p:nvGrpSpPr>
                <p:cNvPr id="902" name="Google Shape;902;p47"/>
                <p:cNvGrpSpPr/>
                <p:nvPr/>
              </p:nvGrpSpPr>
              <p:grpSpPr>
                <a:xfrm>
                  <a:off x="1108845" y="-3"/>
                  <a:ext cx="2804020" cy="1124255"/>
                  <a:chOff x="0" y="-3"/>
                  <a:chExt cx="2804019" cy="1124254"/>
                </a:xfrm>
              </p:grpSpPr>
              <p:sp>
                <p:nvSpPr>
                  <p:cNvPr id="903" name="Google Shape;903;p47"/>
                  <p:cNvSpPr/>
                  <p:nvPr/>
                </p:nvSpPr>
                <p:spPr>
                  <a:xfrm>
                    <a:off x="0" y="-3"/>
                    <a:ext cx="1956792" cy="1124254"/>
                  </a:xfrm>
                  <a:prstGeom prst="roundRect">
                    <a:avLst>
                      <a:gd name="adj" fmla="val 17206"/>
                    </a:avLst>
                  </a:prstGeom>
                  <a:solidFill>
                    <a:srgbClr val="FFFFFF"/>
                  </a:solidFill>
                  <a:ln w="25400"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sp>
                <p:nvSpPr>
                  <p:cNvPr id="904" name="Google Shape;904;p47"/>
                  <p:cNvSpPr/>
                  <p:nvPr/>
                </p:nvSpPr>
                <p:spPr>
                  <a:xfrm>
                    <a:off x="51927" y="250913"/>
                    <a:ext cx="2752092" cy="52860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262626"/>
                      </a:buClr>
                      <a:buSzPts val="800"/>
                      <a:buFont typeface="Garamond"/>
                      <a:buNone/>
                      <a:tabLst/>
                      <a:defRPr/>
                    </a:pPr>
                    <a:r>
                      <a:rPr kumimoji="0" lang="en" sz="800" b="1" i="0" u="none" strike="noStrike" kern="0" cap="none" spc="0" normalizeH="0" baseline="0" noProof="0" dirty="0">
                        <a:ln>
                          <a:noFill/>
                        </a:ln>
                        <a:solidFill>
                          <a:srgbClr val="262626"/>
                        </a:solidFill>
                        <a:effectLst/>
                        <a:uLnTx/>
                        <a:uFillTx/>
                        <a:latin typeface="Garamond"/>
                        <a:ea typeface="Garamond"/>
                        <a:cs typeface="Garamond"/>
                        <a:sym typeface="Garamond"/>
                      </a:rPr>
                      <a:t> 56,145 </a:t>
                    </a:r>
                    <a:r>
                      <a:rPr kumimoji="0" lang="en" sz="800" b="0" i="0" u="none" strike="noStrike" kern="0" cap="none" spc="0" normalizeH="0" baseline="0" noProof="0" dirty="0">
                        <a:ln>
                          <a:noFill/>
                        </a:ln>
                        <a:solidFill>
                          <a:srgbClr val="262626"/>
                        </a:solidFill>
                        <a:effectLst/>
                        <a:uLnTx/>
                        <a:uFillTx/>
                        <a:latin typeface="Garamond"/>
                        <a:ea typeface="Garamond"/>
                        <a:cs typeface="Garamond"/>
                        <a:sym typeface="Garamond"/>
                      </a:rPr>
                      <a:t> </a:t>
                    </a:r>
                    <a:r>
                      <a:rPr kumimoji="0" lang="en" sz="800" b="1" i="0" u="none" strike="noStrike" kern="0" cap="small" spc="0" normalizeH="0" baseline="0" noProof="0" dirty="0">
                        <a:ln>
                          <a:noFill/>
                        </a:ln>
                        <a:solidFill>
                          <a:srgbClr val="000000"/>
                        </a:solidFill>
                        <a:effectLst/>
                        <a:uLnTx/>
                        <a:uFillTx/>
                        <a:latin typeface="Garamond"/>
                        <a:ea typeface="Garamond"/>
                        <a:cs typeface="Garamond"/>
                        <a:sym typeface="Garamond"/>
                      </a:rPr>
                      <a:t>(₦’BN)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905" name="Google Shape;905;p47"/>
                <p:cNvGrpSpPr/>
                <p:nvPr/>
              </p:nvGrpSpPr>
              <p:grpSpPr>
                <a:xfrm>
                  <a:off x="-1" y="10254"/>
                  <a:ext cx="1004617" cy="1009925"/>
                  <a:chOff x="0" y="0"/>
                  <a:chExt cx="1004615" cy="1009924"/>
                </a:xfrm>
              </p:grpSpPr>
              <p:sp>
                <p:nvSpPr>
                  <p:cNvPr id="906" name="Google Shape;906;p47"/>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07" name="Google Shape;907;p47"/>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08" name="Google Shape;908;p47"/>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09" name="Google Shape;909;p47"/>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10" name="Google Shape;910;p47"/>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11" name="Google Shape;911;p47"/>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12" name="Google Shape;912;p47"/>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13" name="Google Shape;913;p47"/>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14" name="Google Shape;914;p47"/>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15" name="Google Shape;915;p47"/>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16" name="Google Shape;916;p47"/>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17" name="Google Shape;917;p47"/>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18" name="Google Shape;918;p47"/>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grpSp>
            <p:nvGrpSpPr>
              <p:cNvPr id="919" name="Google Shape;919;p47"/>
              <p:cNvGrpSpPr/>
              <p:nvPr/>
            </p:nvGrpSpPr>
            <p:grpSpPr>
              <a:xfrm>
                <a:off x="2088173" y="1208773"/>
                <a:ext cx="3694192" cy="1009926"/>
                <a:chOff x="-1" y="10255"/>
                <a:chExt cx="3694191" cy="1009925"/>
              </a:xfrm>
            </p:grpSpPr>
            <p:grpSp>
              <p:nvGrpSpPr>
                <p:cNvPr id="920" name="Google Shape;920;p47"/>
                <p:cNvGrpSpPr/>
                <p:nvPr/>
              </p:nvGrpSpPr>
              <p:grpSpPr>
                <a:xfrm>
                  <a:off x="1108843" y="39720"/>
                  <a:ext cx="2585347" cy="975135"/>
                  <a:chOff x="-2" y="39720"/>
                  <a:chExt cx="2585346" cy="975134"/>
                </a:xfrm>
              </p:grpSpPr>
              <p:sp>
                <p:nvSpPr>
                  <p:cNvPr id="921" name="Google Shape;921;p47"/>
                  <p:cNvSpPr/>
                  <p:nvPr/>
                </p:nvSpPr>
                <p:spPr>
                  <a:xfrm>
                    <a:off x="-2" y="39720"/>
                    <a:ext cx="1956793" cy="975134"/>
                  </a:xfrm>
                  <a:prstGeom prst="roundRect">
                    <a:avLst>
                      <a:gd name="adj" fmla="val 17206"/>
                    </a:avLst>
                  </a:prstGeom>
                  <a:solidFill>
                    <a:srgbClr val="00B050"/>
                  </a:solidFill>
                  <a:ln w="9525"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lang="en-US" sz="800" b="1" dirty="0">
                        <a:solidFill>
                          <a:srgbClr val="262626"/>
                        </a:solidFill>
                        <a:latin typeface="Garamond"/>
                      </a:rPr>
                      <a:t>55,140</a:t>
                    </a:r>
                    <a:r>
                      <a:rPr kumimoji="0" lang="en" sz="800" b="1" i="0" u="none" strike="noStrike" kern="0" cap="small" spc="0" normalizeH="0" baseline="0" noProof="0" dirty="0">
                        <a:ln>
                          <a:noFill/>
                        </a:ln>
                        <a:solidFill>
                          <a:srgbClr val="000000"/>
                        </a:solidFill>
                        <a:effectLst/>
                        <a:uLnTx/>
                        <a:uFillTx/>
                        <a:latin typeface="Garamond"/>
                        <a:ea typeface="Garamond"/>
                        <a:cs typeface="Garamond"/>
                        <a:sym typeface="Garamond"/>
                      </a:rPr>
                      <a:t> (₦’BN)</a:t>
                    </a:r>
                    <a:endParaRPr kumimoji="0" sz="800" b="1" i="0" u="none" strike="noStrike" kern="0" cap="small" spc="0" normalizeH="0" baseline="0" noProof="0" dirty="0">
                      <a:ln>
                        <a:noFill/>
                      </a:ln>
                      <a:solidFill>
                        <a:srgbClr val="000000"/>
                      </a:solidFill>
                      <a:effectLst/>
                      <a:uLnTx/>
                      <a:uFillTx/>
                      <a:latin typeface="Garamond"/>
                      <a:ea typeface="Garamond"/>
                      <a:cs typeface="Garamond"/>
                      <a:sym typeface="Garamond"/>
                    </a:endParaRPr>
                  </a:p>
                </p:txBody>
              </p:sp>
              <p:sp>
                <p:nvSpPr>
                  <p:cNvPr id="922" name="Google Shape;922;p47"/>
                  <p:cNvSpPr/>
                  <p:nvPr/>
                </p:nvSpPr>
                <p:spPr>
                  <a:xfrm>
                    <a:off x="51928" y="154214"/>
                    <a:ext cx="2533416" cy="72200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grpSp>
            <p:grpSp>
              <p:nvGrpSpPr>
                <p:cNvPr id="923" name="Google Shape;923;p47"/>
                <p:cNvGrpSpPr/>
                <p:nvPr/>
              </p:nvGrpSpPr>
              <p:grpSpPr>
                <a:xfrm>
                  <a:off x="-1" y="10255"/>
                  <a:ext cx="1004617" cy="1009925"/>
                  <a:chOff x="0" y="0"/>
                  <a:chExt cx="1004615" cy="1009924"/>
                </a:xfrm>
              </p:grpSpPr>
              <p:sp>
                <p:nvSpPr>
                  <p:cNvPr id="924" name="Google Shape;924;p47"/>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25" name="Google Shape;925;p47"/>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26" name="Google Shape;926;p47"/>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27" name="Google Shape;927;p47"/>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28" name="Google Shape;928;p47"/>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29" name="Google Shape;929;p47"/>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30" name="Google Shape;930;p47"/>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31" name="Google Shape;931;p47"/>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32" name="Google Shape;932;p47"/>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33" name="Google Shape;933;p47"/>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34" name="Google Shape;934;p47"/>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35" name="Google Shape;935;p47"/>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36" name="Google Shape;936;p47"/>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sp>
            <p:nvSpPr>
              <p:cNvPr id="937" name="Google Shape;937;p47"/>
              <p:cNvSpPr/>
              <p:nvPr/>
            </p:nvSpPr>
            <p:spPr>
              <a:xfrm>
                <a:off x="-1" y="171045"/>
                <a:ext cx="1825644" cy="787642"/>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0" i="0" u="none" strike="noStrike" kern="0" cap="small" spc="0" normalizeH="0" baseline="0" noProof="0">
                    <a:ln>
                      <a:noFill/>
                    </a:ln>
                    <a:solidFill>
                      <a:srgbClr val="000000"/>
                    </a:solidFill>
                    <a:effectLst/>
                    <a:uLnTx/>
                    <a:uFillTx/>
                    <a:latin typeface="Garamond"/>
                    <a:ea typeface="Garamond"/>
                    <a:cs typeface="Garamond"/>
                    <a:sym typeface="Garamond"/>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38" name="Google Shape;938;p47"/>
              <p:cNvSpPr/>
              <p:nvPr/>
            </p:nvSpPr>
            <p:spPr>
              <a:xfrm>
                <a:off x="-1" y="1369563"/>
                <a:ext cx="1825644" cy="787642"/>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0" i="0" u="none" strike="noStrike" kern="0" cap="small" spc="0" normalizeH="0" baseline="0" noProof="0">
                    <a:ln>
                      <a:noFill/>
                    </a:ln>
                    <a:solidFill>
                      <a:srgbClr val="000000"/>
                    </a:solidFill>
                    <a:effectLst/>
                    <a:uLnTx/>
                    <a:uFillTx/>
                    <a:latin typeface="Garamond"/>
                    <a:ea typeface="Garamond"/>
                    <a:cs typeface="Garamond"/>
                    <a:sym typeface="Garamond"/>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939" name="Google Shape;939;p47"/>
            <p:cNvSpPr txBox="1"/>
            <p:nvPr/>
          </p:nvSpPr>
          <p:spPr>
            <a:xfrm>
              <a:off x="3036245" y="6143881"/>
              <a:ext cx="6119400" cy="3909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1" i="0" u="none" strike="noStrike" kern="0" cap="small" spc="0" normalizeH="0" baseline="0" noProof="0">
                  <a:ln>
                    <a:noFill/>
                  </a:ln>
                  <a:solidFill>
                    <a:srgbClr val="000000"/>
                  </a:solidFill>
                  <a:effectLst/>
                  <a:uLnTx/>
                  <a:uFillTx/>
                  <a:latin typeface="Garamond"/>
                  <a:ea typeface="Garamond"/>
                  <a:cs typeface="Garamond"/>
                  <a:sym typeface="Garamond"/>
                </a:rPr>
                <a:t>REPAYMENTS</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940" name="Google Shape;940;p47"/>
          <p:cNvSpPr txBox="1"/>
          <p:nvPr/>
        </p:nvSpPr>
        <p:spPr>
          <a:xfrm>
            <a:off x="1016054" y="2241089"/>
            <a:ext cx="565800" cy="1731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144%</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41" name="Google Shape;941;p47"/>
          <p:cNvSpPr txBox="1"/>
          <p:nvPr/>
        </p:nvSpPr>
        <p:spPr>
          <a:xfrm>
            <a:off x="1016054" y="3383329"/>
            <a:ext cx="565800" cy="1731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98%</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42" name="Google Shape;942;p47"/>
          <p:cNvSpPr/>
          <p:nvPr/>
        </p:nvSpPr>
        <p:spPr>
          <a:xfrm>
            <a:off x="537340" y="4418351"/>
            <a:ext cx="8069328" cy="562410"/>
          </a:xfrm>
          <a:custGeom>
            <a:avLst/>
            <a:gdLst/>
            <a:ahLst/>
            <a:cxnLst/>
            <a:rect l="l" t="t" r="r" b="b"/>
            <a:pathLst>
              <a:path w="21600" h="21600" extrusionOk="0">
                <a:moveTo>
                  <a:pt x="20151" y="0"/>
                </a:moveTo>
                <a:lnTo>
                  <a:pt x="19710" y="2711"/>
                </a:lnTo>
                <a:lnTo>
                  <a:pt x="64" y="2711"/>
                </a:lnTo>
                <a:cubicBezTo>
                  <a:pt x="29" y="2711"/>
                  <a:pt x="0" y="2887"/>
                  <a:pt x="0" y="3103"/>
                </a:cubicBezTo>
                <a:lnTo>
                  <a:pt x="0" y="21208"/>
                </a:lnTo>
                <a:cubicBezTo>
                  <a:pt x="0" y="21425"/>
                  <a:pt x="29" y="21600"/>
                  <a:pt x="64" y="21600"/>
                </a:cubicBezTo>
                <a:lnTo>
                  <a:pt x="21536" y="21600"/>
                </a:lnTo>
                <a:cubicBezTo>
                  <a:pt x="21571" y="21600"/>
                  <a:pt x="21600" y="21425"/>
                  <a:pt x="21600" y="21208"/>
                </a:cubicBezTo>
                <a:lnTo>
                  <a:pt x="21600" y="3103"/>
                </a:lnTo>
                <a:cubicBezTo>
                  <a:pt x="21600" y="2887"/>
                  <a:pt x="21571" y="2711"/>
                  <a:pt x="21536" y="2711"/>
                </a:cubicBezTo>
                <a:lnTo>
                  <a:pt x="20591" y="2711"/>
                </a:lnTo>
                <a:lnTo>
                  <a:pt x="20151" y="0"/>
                </a:lnTo>
                <a:close/>
              </a:path>
            </a:pathLst>
          </a:custGeom>
          <a:solidFill>
            <a:srgbClr val="FFFFFF"/>
          </a:solidFill>
          <a:ln>
            <a:noFill/>
          </a:ln>
          <a:effectLst>
            <a:outerShdw blurRad="76200" dist="30504" dir="5400000" rotWithShape="0">
              <a:srgbClr val="000000"/>
            </a:outerShdw>
          </a:effectLst>
        </p:spPr>
        <p:txBody>
          <a:bodyPr spcFirstLastPara="1" wrap="square" lIns="14300" tIns="14300" rIns="14300" bIns="14300" anchor="ctr" anchorCtr="0">
            <a:noAutofit/>
          </a:bodyPr>
          <a:lstStyle/>
          <a:p>
            <a:pPr marL="241300" lvl="1" indent="-107950">
              <a:lnSpc>
                <a:spcPct val="140000"/>
              </a:lnSpc>
              <a:buClr>
                <a:srgbClr val="1A77B9"/>
              </a:buClr>
              <a:buSzPts val="900"/>
              <a:buFont typeface="Helvetica Neue"/>
              <a:buChar char="▹"/>
              <a:defRPr/>
            </a:pPr>
            <a:r>
              <a:rPr kumimoji="0" lang="en" sz="9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The Total Capital Expenditure performed at 134% / ₦</a:t>
            </a:r>
            <a:r>
              <a:rPr kumimoji="0" lang="en-US" sz="900" b="1" i="0" u="none" strike="noStrike" kern="0" cap="none" spc="0" normalizeH="0" baseline="0" noProof="0" dirty="0">
                <a:ln>
                  <a:noFill/>
                </a:ln>
                <a:solidFill>
                  <a:srgbClr val="000000"/>
                </a:solidFill>
                <a:effectLst/>
                <a:uLnTx/>
                <a:uFillTx/>
                <a:latin typeface="Garamond"/>
                <a:ea typeface="Garamond"/>
                <a:cs typeface="Garamond"/>
                <a:sym typeface="Arial"/>
              </a:rPr>
              <a:t>336,777</a:t>
            </a:r>
            <a:r>
              <a:rPr kumimoji="0" lang="en" sz="9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bn for the 4</a:t>
            </a:r>
            <a:r>
              <a:rPr kumimoji="0" lang="en" sz="900" b="0" i="0" u="none" strike="noStrike" kern="0" cap="none" spc="0" normalizeH="0" baseline="30000" noProof="0" dirty="0">
                <a:ln>
                  <a:noFill/>
                </a:ln>
                <a:solidFill>
                  <a:srgbClr val="000000"/>
                </a:solidFill>
                <a:effectLst/>
                <a:uLnTx/>
                <a:uFillTx/>
                <a:latin typeface="Trebuchet MS"/>
                <a:ea typeface="Trebuchet MS"/>
                <a:cs typeface="Trebuchet MS"/>
                <a:sym typeface="Trebuchet MS"/>
              </a:rPr>
              <a:t>th</a:t>
            </a:r>
            <a:r>
              <a:rPr kumimoji="0" lang="en" sz="9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 Quarter, Y2023. However, the core Capital also performed at 158%.</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Rounded Rectangle 1"/>
          <p:cNvSpPr/>
          <p:nvPr/>
        </p:nvSpPr>
        <p:spPr>
          <a:xfrm>
            <a:off x="3440702" y="1553654"/>
            <a:ext cx="684814" cy="33654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336,777</a:t>
            </a:r>
          </a:p>
        </p:txBody>
      </p:sp>
      <p:sp>
        <p:nvSpPr>
          <p:cNvPr id="127" name="Rounded Rectangle 126"/>
          <p:cNvSpPr/>
          <p:nvPr/>
        </p:nvSpPr>
        <p:spPr>
          <a:xfrm>
            <a:off x="2559408" y="1561171"/>
            <a:ext cx="685598" cy="29668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251,699</a:t>
            </a:r>
          </a:p>
        </p:txBody>
      </p:sp>
      <p:sp>
        <p:nvSpPr>
          <p:cNvPr id="129" name="Rounded Rectangle 128"/>
          <p:cNvSpPr/>
          <p:nvPr/>
        </p:nvSpPr>
        <p:spPr>
          <a:xfrm>
            <a:off x="1657365" y="1578904"/>
            <a:ext cx="805456" cy="2854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1.006,796</a:t>
            </a:r>
          </a:p>
        </p:txBody>
      </p:sp>
      <p:sp>
        <p:nvSpPr>
          <p:cNvPr id="130" name="Rounded Rectangle 129"/>
          <p:cNvSpPr/>
          <p:nvPr/>
        </p:nvSpPr>
        <p:spPr>
          <a:xfrm>
            <a:off x="871481" y="1548165"/>
            <a:ext cx="684814" cy="33654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2023</a:t>
            </a:r>
          </a:p>
        </p:txBody>
      </p:sp>
      <p:grpSp>
        <p:nvGrpSpPr>
          <p:cNvPr id="3" name="Group 2">
            <a:extLst>
              <a:ext uri="{FF2B5EF4-FFF2-40B4-BE49-F238E27FC236}">
                <a16:creationId xmlns:a16="http://schemas.microsoft.com/office/drawing/2014/main" id="{FF16786E-EE98-00F4-8CA5-CAEE8972E267}"/>
              </a:ext>
            </a:extLst>
          </p:cNvPr>
          <p:cNvGrpSpPr/>
          <p:nvPr/>
        </p:nvGrpSpPr>
        <p:grpSpPr>
          <a:xfrm>
            <a:off x="0" y="541"/>
            <a:ext cx="9144000" cy="630869"/>
            <a:chOff x="0" y="541"/>
            <a:chExt cx="9144000" cy="630869"/>
          </a:xfrm>
        </p:grpSpPr>
        <p:grpSp>
          <p:nvGrpSpPr>
            <p:cNvPr id="4" name="Google Shape;300;p30">
              <a:extLst>
                <a:ext uri="{FF2B5EF4-FFF2-40B4-BE49-F238E27FC236}">
                  <a16:creationId xmlns:a16="http://schemas.microsoft.com/office/drawing/2014/main" id="{36A1C62C-C264-4C61-FF19-AF957C39055D}"/>
                </a:ext>
              </a:extLst>
            </p:cNvPr>
            <p:cNvGrpSpPr/>
            <p:nvPr/>
          </p:nvGrpSpPr>
          <p:grpSpPr>
            <a:xfrm>
              <a:off x="0" y="541"/>
              <a:ext cx="9144000" cy="518622"/>
              <a:chOff x="0" y="721"/>
              <a:chExt cx="12192000" cy="691496"/>
            </a:xfrm>
          </p:grpSpPr>
          <p:sp>
            <p:nvSpPr>
              <p:cNvPr id="10" name="Google Shape;301;p30">
                <a:extLst>
                  <a:ext uri="{FF2B5EF4-FFF2-40B4-BE49-F238E27FC236}">
                    <a16:creationId xmlns:a16="http://schemas.microsoft.com/office/drawing/2014/main" id="{C949FFBE-FD51-053D-154D-C80F41E0EB53}"/>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1" name="Google Shape;302;p30">
                <a:extLst>
                  <a:ext uri="{FF2B5EF4-FFF2-40B4-BE49-F238E27FC236}">
                    <a16:creationId xmlns:a16="http://schemas.microsoft.com/office/drawing/2014/main" id="{FF685468-7A73-B04F-1891-4922617EC68B}"/>
                  </a:ext>
                </a:extLst>
              </p:cNvPr>
              <p:cNvSpPr/>
              <p:nvPr/>
            </p:nvSpPr>
            <p:spPr>
              <a:xfrm>
                <a:off x="1888901" y="70389"/>
                <a:ext cx="5619155"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cxnSp>
            <p:nvCxnSpPr>
              <p:cNvPr id="12" name="Google Shape;303;p30">
                <a:extLst>
                  <a:ext uri="{FF2B5EF4-FFF2-40B4-BE49-F238E27FC236}">
                    <a16:creationId xmlns:a16="http://schemas.microsoft.com/office/drawing/2014/main" id="{FD7D487F-F183-638D-84FC-12877C6E49F8}"/>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3" name="Google Shape;304;p30">
                <a:extLst>
                  <a:ext uri="{FF2B5EF4-FFF2-40B4-BE49-F238E27FC236}">
                    <a16:creationId xmlns:a16="http://schemas.microsoft.com/office/drawing/2014/main" id="{31D891E3-5EC6-272E-9852-6A4A2F43D197}"/>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5" name="Google Shape;309;p30">
              <a:extLst>
                <a:ext uri="{FF2B5EF4-FFF2-40B4-BE49-F238E27FC236}">
                  <a16:creationId xmlns:a16="http://schemas.microsoft.com/office/drawing/2014/main" id="{81E29EE2-AE4C-53D6-2224-A36FE67EDABC}"/>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6" name="Flowchart: Connector 5">
              <a:extLst>
                <a:ext uri="{FF2B5EF4-FFF2-40B4-BE49-F238E27FC236}">
                  <a16:creationId xmlns:a16="http://schemas.microsoft.com/office/drawing/2014/main" id="{9BF61977-2B4C-1705-6290-9FC6F2388D9A}"/>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06;p30">
              <a:extLst>
                <a:ext uri="{FF2B5EF4-FFF2-40B4-BE49-F238E27FC236}">
                  <a16:creationId xmlns:a16="http://schemas.microsoft.com/office/drawing/2014/main" id="{706F662E-F1CD-5580-0B76-1DD110F50F0B}"/>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8" name="Flowchart: Connector 7">
              <a:extLst>
                <a:ext uri="{FF2B5EF4-FFF2-40B4-BE49-F238E27FC236}">
                  <a16:creationId xmlns:a16="http://schemas.microsoft.com/office/drawing/2014/main" id="{50A0D1F0-CEDA-ACED-BBE8-778D110E4DF9}"/>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308;p30" descr="A group of colorful birds&#10;&#10;Description automatically generated with low confidence">
              <a:extLst>
                <a:ext uri="{FF2B5EF4-FFF2-40B4-BE49-F238E27FC236}">
                  <a16:creationId xmlns:a16="http://schemas.microsoft.com/office/drawing/2014/main" id="{C7D18194-8BFD-3C32-69D3-8CD777D3D06D}"/>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952" name="Google Shape;952;p47"/>
          <p:cNvSpPr txBox="1"/>
          <p:nvPr/>
        </p:nvSpPr>
        <p:spPr>
          <a:xfrm>
            <a:off x="1329858" y="65271"/>
            <a:ext cx="4360770" cy="253885"/>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TOTAL Capital Expenditure    —   October – December, 2023</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8"/>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24</a:t>
            </a:fld>
            <a:endParaRPr kumimoji="0" sz="800" b="0" i="0" u="none" strike="noStrike" kern="0" cap="none" spc="0" normalizeH="0" baseline="0" noProof="0">
              <a:ln>
                <a:noFill/>
              </a:ln>
              <a:solidFill>
                <a:srgbClr val="FFFFFF"/>
              </a:solidFill>
              <a:effectLst/>
              <a:uLnTx/>
              <a:uFillTx/>
              <a:latin typeface="Trebuchet MS"/>
              <a:sym typeface="Trebuchet MS"/>
            </a:endParaRPr>
          </a:p>
        </p:txBody>
      </p:sp>
      <p:sp>
        <p:nvSpPr>
          <p:cNvPr id="958" name="Google Shape;958;p48"/>
          <p:cNvSpPr/>
          <p:nvPr/>
        </p:nvSpPr>
        <p:spPr>
          <a:xfrm>
            <a:off x="4632256" y="838528"/>
            <a:ext cx="3974400" cy="3394800"/>
          </a:xfrm>
          <a:prstGeom prst="rect">
            <a:avLst/>
          </a:prstGeom>
          <a:solidFill>
            <a:srgbClr val="FFFFFF"/>
          </a:solidFill>
          <a:ln>
            <a:noFill/>
          </a:ln>
          <a:effectLst>
            <a:outerShdw blurRad="76200" dist="27134" dir="5400000" rotWithShape="0">
              <a:srgbClr val="000000"/>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252D30"/>
              </a:solidFill>
              <a:effectLst/>
              <a:uLnTx/>
              <a:uFillTx/>
              <a:latin typeface="Garamond"/>
              <a:ea typeface="Garamond"/>
              <a:cs typeface="Garamond"/>
              <a:sym typeface="Garamond"/>
            </a:endParaRPr>
          </a:p>
        </p:txBody>
      </p:sp>
      <p:sp>
        <p:nvSpPr>
          <p:cNvPr id="959" name="Google Shape;959;p48"/>
          <p:cNvSpPr txBox="1"/>
          <p:nvPr/>
        </p:nvSpPr>
        <p:spPr>
          <a:xfrm>
            <a:off x="4928639" y="1046592"/>
            <a:ext cx="3367800" cy="204000"/>
          </a:xfrm>
          <a:prstGeom prst="rect">
            <a:avLst/>
          </a:prstGeom>
          <a:noFill/>
          <a:ln w="25400" cap="flat" cmpd="sng">
            <a:solidFill>
              <a:srgbClr val="26BA42"/>
            </a:solidFill>
            <a:prstDash val="solid"/>
            <a:round/>
            <a:headEnd type="none" w="sm" len="sm"/>
            <a:tailEnd type="none" w="sm" len="sm"/>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Garamond"/>
              <a:buNone/>
              <a:tabLst/>
              <a:defRPr/>
            </a:pPr>
            <a:r>
              <a:rPr kumimoji="0" lang="en" sz="1100" b="1" i="0" u="none" strike="noStrike" kern="0" cap="small" spc="0" normalizeH="0" baseline="0" noProof="0" dirty="0">
                <a:ln>
                  <a:noFill/>
                </a:ln>
                <a:solidFill>
                  <a:srgbClr val="000000"/>
                </a:solidFill>
                <a:effectLst/>
                <a:uLnTx/>
                <a:uFillTx/>
                <a:latin typeface="Garamond"/>
                <a:ea typeface="Garamond"/>
                <a:cs typeface="Garamond"/>
                <a:sym typeface="Garamond"/>
              </a:rPr>
              <a:t>TOTAL Capex Performance Jan. - Dec., 2023 (%)</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960" name="Google Shape;960;p48"/>
          <p:cNvGrpSpPr/>
          <p:nvPr/>
        </p:nvGrpSpPr>
        <p:grpSpPr>
          <a:xfrm>
            <a:off x="5275978" y="1462902"/>
            <a:ext cx="2720827" cy="1940702"/>
            <a:chOff x="15619715" y="4969377"/>
            <a:chExt cx="5131701" cy="3167458"/>
          </a:xfrm>
        </p:grpSpPr>
        <p:grpSp>
          <p:nvGrpSpPr>
            <p:cNvPr id="961" name="Google Shape;961;p48"/>
            <p:cNvGrpSpPr/>
            <p:nvPr/>
          </p:nvGrpSpPr>
          <p:grpSpPr>
            <a:xfrm>
              <a:off x="16201560" y="5355239"/>
              <a:ext cx="4041119" cy="2017394"/>
              <a:chOff x="0" y="0"/>
              <a:chExt cx="2448729" cy="1242198"/>
            </a:xfrm>
          </p:grpSpPr>
          <p:sp>
            <p:nvSpPr>
              <p:cNvPr id="962" name="Google Shape;962;p48"/>
              <p:cNvSpPr/>
              <p:nvPr/>
            </p:nvSpPr>
            <p:spPr>
              <a:xfrm>
                <a:off x="0" y="1200296"/>
                <a:ext cx="243495" cy="41902"/>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808080"/>
                  </a:solidFill>
                  <a:effectLst/>
                  <a:uLnTx/>
                  <a:uFillTx/>
                  <a:latin typeface="Garamond"/>
                  <a:ea typeface="Garamond"/>
                  <a:cs typeface="Garamond"/>
                  <a:sym typeface="Garamond"/>
                </a:endParaRPr>
              </a:p>
            </p:txBody>
          </p:sp>
          <p:sp>
            <p:nvSpPr>
              <p:cNvPr id="963" name="Google Shape;963;p48"/>
              <p:cNvSpPr/>
              <p:nvPr/>
            </p:nvSpPr>
            <p:spPr>
              <a:xfrm>
                <a:off x="2205234" y="1200296"/>
                <a:ext cx="243495" cy="41902"/>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808080"/>
                  </a:solidFill>
                  <a:effectLst/>
                  <a:uLnTx/>
                  <a:uFillTx/>
                  <a:latin typeface="Garamond"/>
                  <a:ea typeface="Garamond"/>
                  <a:cs typeface="Garamond"/>
                  <a:sym typeface="Garamond"/>
                </a:endParaRPr>
              </a:p>
            </p:txBody>
          </p:sp>
          <p:sp>
            <p:nvSpPr>
              <p:cNvPr id="964" name="Google Shape;964;p48"/>
              <p:cNvSpPr/>
              <p:nvPr/>
            </p:nvSpPr>
            <p:spPr>
              <a:xfrm rot="8100000">
                <a:off x="1862909" y="396410"/>
                <a:ext cx="243495" cy="41902"/>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808080"/>
                  </a:solidFill>
                  <a:effectLst/>
                  <a:uLnTx/>
                  <a:uFillTx/>
                  <a:latin typeface="Garamond"/>
                  <a:ea typeface="Garamond"/>
                  <a:cs typeface="Garamond"/>
                  <a:sym typeface="Garamond"/>
                </a:endParaRPr>
              </a:p>
            </p:txBody>
          </p:sp>
          <p:sp>
            <p:nvSpPr>
              <p:cNvPr id="965" name="Google Shape;965;p48"/>
              <p:cNvSpPr/>
              <p:nvPr/>
            </p:nvSpPr>
            <p:spPr>
              <a:xfrm rot="2700000">
                <a:off x="322312" y="431396"/>
                <a:ext cx="243495" cy="41902"/>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808080"/>
                  </a:solidFill>
                  <a:effectLst/>
                  <a:uLnTx/>
                  <a:uFillTx/>
                  <a:latin typeface="Garamond"/>
                  <a:ea typeface="Garamond"/>
                  <a:cs typeface="Garamond"/>
                  <a:sym typeface="Garamond"/>
                </a:endParaRPr>
              </a:p>
            </p:txBody>
          </p:sp>
          <p:sp>
            <p:nvSpPr>
              <p:cNvPr id="966" name="Google Shape;966;p48"/>
              <p:cNvSpPr/>
              <p:nvPr/>
            </p:nvSpPr>
            <p:spPr>
              <a:xfrm rot="5400000">
                <a:off x="1081127" y="100796"/>
                <a:ext cx="243495" cy="41902"/>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808080"/>
                  </a:solidFill>
                  <a:effectLst/>
                  <a:uLnTx/>
                  <a:uFillTx/>
                  <a:latin typeface="Garamond"/>
                  <a:ea typeface="Garamond"/>
                  <a:cs typeface="Garamond"/>
                  <a:sym typeface="Garamond"/>
                </a:endParaRPr>
              </a:p>
            </p:txBody>
          </p:sp>
          <p:sp>
            <p:nvSpPr>
              <p:cNvPr id="967" name="Google Shape;967;p48"/>
              <p:cNvSpPr/>
              <p:nvPr/>
            </p:nvSpPr>
            <p:spPr>
              <a:xfrm rot="9121187">
                <a:off x="2116385" y="648235"/>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68" name="Google Shape;968;p48"/>
              <p:cNvSpPr/>
              <p:nvPr/>
            </p:nvSpPr>
            <p:spPr>
              <a:xfrm rot="10021187">
                <a:off x="2223420" y="917274"/>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69" name="Google Shape;969;p48"/>
              <p:cNvSpPr/>
              <p:nvPr/>
            </p:nvSpPr>
            <p:spPr>
              <a:xfrm rot="7321187">
                <a:off x="1701069" y="254694"/>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70" name="Google Shape;970;p48"/>
              <p:cNvSpPr/>
              <p:nvPr/>
            </p:nvSpPr>
            <p:spPr>
              <a:xfrm rot="6421187">
                <a:off x="1435267" y="148006"/>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71" name="Google Shape;971;p48"/>
              <p:cNvSpPr/>
              <p:nvPr/>
            </p:nvSpPr>
            <p:spPr>
              <a:xfrm rot="4621187">
                <a:off x="878075" y="168554"/>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72" name="Google Shape;972;p48"/>
              <p:cNvSpPr/>
              <p:nvPr/>
            </p:nvSpPr>
            <p:spPr>
              <a:xfrm rot="3452772">
                <a:off x="620591" y="280718"/>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73" name="Google Shape;973;p48"/>
              <p:cNvSpPr/>
              <p:nvPr/>
            </p:nvSpPr>
            <p:spPr>
              <a:xfrm rot="1652772">
                <a:off x="237528" y="674646"/>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74" name="Google Shape;974;p48"/>
              <p:cNvSpPr/>
              <p:nvPr/>
            </p:nvSpPr>
            <p:spPr>
              <a:xfrm rot="752772">
                <a:off x="123648" y="928238"/>
                <a:ext cx="99442" cy="28426"/>
              </a:xfrm>
              <a:prstGeom prst="rect">
                <a:avLst/>
              </a:prstGeom>
              <a:solidFill>
                <a:srgbClr val="26BA42"/>
              </a:solidFill>
              <a:ln w="12700" cap="flat" cmpd="sng">
                <a:solidFill>
                  <a:srgbClr val="26BA42"/>
                </a:solidFill>
                <a:prstDash val="solid"/>
                <a:miter lim="400000"/>
                <a:headEnd type="none" w="sm" len="sm"/>
                <a:tailEnd type="none" w="sm" len="sm"/>
              </a:ln>
              <a:effectLst>
                <a:outerShdw blurRad="50800" dist="30504" dir="5400000" rotWithShape="0">
                  <a:srgbClr val="000000">
                    <a:alpha val="41176"/>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75" name="Google Shape;975;p48"/>
              <p:cNvSpPr/>
              <p:nvPr/>
            </p:nvSpPr>
            <p:spPr>
              <a:xfrm>
                <a:off x="53223" y="45267"/>
                <a:ext cx="2349087" cy="1188146"/>
              </a:xfrm>
              <a:custGeom>
                <a:avLst/>
                <a:gdLst/>
                <a:ahLst/>
                <a:cxnLst/>
                <a:rect l="l" t="t" r="r" b="b"/>
                <a:pathLst>
                  <a:path w="21600" h="21600" extrusionOk="0">
                    <a:moveTo>
                      <a:pt x="0" y="21353"/>
                    </a:moveTo>
                    <a:cubicBezTo>
                      <a:pt x="0" y="9560"/>
                      <a:pt x="4835" y="0"/>
                      <a:pt x="10800" y="0"/>
                    </a:cubicBezTo>
                    <a:cubicBezTo>
                      <a:pt x="16765" y="0"/>
                      <a:pt x="21600" y="9560"/>
                      <a:pt x="21600" y="21353"/>
                    </a:cubicBezTo>
                    <a:lnTo>
                      <a:pt x="21047" y="21600"/>
                    </a:lnTo>
                    <a:cubicBezTo>
                      <a:pt x="21047" y="10411"/>
                      <a:pt x="16459" y="1340"/>
                      <a:pt x="10799" y="1340"/>
                    </a:cubicBezTo>
                    <a:cubicBezTo>
                      <a:pt x="5140" y="1340"/>
                      <a:pt x="552" y="10411"/>
                      <a:pt x="552" y="21600"/>
                    </a:cubicBezTo>
                    <a:close/>
                  </a:path>
                </a:pathLst>
              </a:custGeom>
              <a:solidFill>
                <a:srgbClr val="26BA42"/>
              </a:solidFill>
              <a:ln w="12700" cap="flat" cmpd="sng">
                <a:solidFill>
                  <a:srgbClr val="26BA42"/>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nvGrpSpPr>
            <p:cNvPr id="976" name="Google Shape;976;p48"/>
            <p:cNvGrpSpPr/>
            <p:nvPr/>
          </p:nvGrpSpPr>
          <p:grpSpPr>
            <a:xfrm>
              <a:off x="15619715" y="4969377"/>
              <a:ext cx="5131701" cy="2508453"/>
              <a:chOff x="124599" y="136522"/>
              <a:chExt cx="3109577" cy="1544575"/>
            </a:xfrm>
          </p:grpSpPr>
          <p:sp>
            <p:nvSpPr>
              <p:cNvPr id="977" name="Google Shape;977;p48"/>
              <p:cNvSpPr txBox="1"/>
              <p:nvPr/>
            </p:nvSpPr>
            <p:spPr>
              <a:xfrm rot="5400000">
                <a:off x="2992191" y="1439111"/>
                <a:ext cx="286128" cy="197843"/>
              </a:xfrm>
              <a:prstGeom prst="rect">
                <a:avLst/>
              </a:prstGeom>
              <a:noFill/>
              <a:ln>
                <a:noFill/>
              </a:ln>
            </p:spPr>
            <p:txBody>
              <a:bodyPr spcFirstLastPara="1" wrap="square" lIns="17150" tIns="17150" rIns="17150" bIns="171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900" b="1" i="0" u="none" strike="noStrike" kern="0" cap="none" spc="0" normalizeH="0" baseline="0" noProof="0">
                    <a:ln>
                      <a:noFill/>
                    </a:ln>
                    <a:solidFill>
                      <a:srgbClr val="000000"/>
                    </a:solidFill>
                    <a:effectLst/>
                    <a:uLnTx/>
                    <a:uFillTx/>
                    <a:latin typeface="Garamond"/>
                    <a:ea typeface="Garamond"/>
                    <a:cs typeface="Garamond"/>
                    <a:sym typeface="Garamond"/>
                  </a:rPr>
                  <a:t>100%</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78" name="Google Shape;978;p48"/>
              <p:cNvSpPr txBox="1"/>
              <p:nvPr/>
            </p:nvSpPr>
            <p:spPr>
              <a:xfrm rot="-5400000">
                <a:off x="130601" y="1425050"/>
                <a:ext cx="185839" cy="197843"/>
              </a:xfrm>
              <a:prstGeom prst="rect">
                <a:avLst/>
              </a:prstGeom>
              <a:noFill/>
              <a:ln>
                <a:noFill/>
              </a:ln>
            </p:spPr>
            <p:txBody>
              <a:bodyPr spcFirstLastPara="1" wrap="square" lIns="17150" tIns="17150" rIns="17150" bIns="171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900" b="1" i="0" u="none" strike="noStrike" kern="0" cap="none" spc="0" normalizeH="0" baseline="0" noProof="0">
                    <a:ln>
                      <a:noFill/>
                    </a:ln>
                    <a:solidFill>
                      <a:srgbClr val="000000"/>
                    </a:solidFill>
                    <a:effectLst/>
                    <a:uLnTx/>
                    <a:uFillTx/>
                    <a:latin typeface="Garamond"/>
                    <a:ea typeface="Garamond"/>
                    <a:cs typeface="Garamond"/>
                    <a:sym typeface="Garamond"/>
                  </a:rPr>
                  <a:t>0%</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79" name="Google Shape;979;p48"/>
              <p:cNvSpPr txBox="1"/>
              <p:nvPr/>
            </p:nvSpPr>
            <p:spPr>
              <a:xfrm rot="-2555731">
                <a:off x="585355" y="456538"/>
                <a:ext cx="273042" cy="185358"/>
              </a:xfrm>
              <a:prstGeom prst="rect">
                <a:avLst/>
              </a:prstGeom>
              <a:noFill/>
              <a:ln>
                <a:noFill/>
              </a:ln>
            </p:spPr>
            <p:txBody>
              <a:bodyPr spcFirstLastPara="1" wrap="square" lIns="17150" tIns="17150" rIns="17150" bIns="171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900" b="1" i="0" u="none" strike="noStrike" kern="0" cap="none" spc="0" normalizeH="0" baseline="0" noProof="0">
                    <a:ln>
                      <a:noFill/>
                    </a:ln>
                    <a:solidFill>
                      <a:srgbClr val="000000"/>
                    </a:solidFill>
                    <a:effectLst/>
                    <a:uLnTx/>
                    <a:uFillTx/>
                    <a:latin typeface="Garamond"/>
                    <a:ea typeface="Garamond"/>
                    <a:cs typeface="Garamond"/>
                    <a:sym typeface="Garamond"/>
                  </a:rPr>
                  <a:t>25%</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80" name="Google Shape;980;p48"/>
              <p:cNvSpPr txBox="1"/>
              <p:nvPr/>
            </p:nvSpPr>
            <p:spPr>
              <a:xfrm>
                <a:off x="1543671" y="136522"/>
                <a:ext cx="273000" cy="174000"/>
              </a:xfrm>
              <a:prstGeom prst="rect">
                <a:avLst/>
              </a:prstGeom>
              <a:noFill/>
              <a:ln>
                <a:noFill/>
              </a:ln>
            </p:spPr>
            <p:txBody>
              <a:bodyPr spcFirstLastPara="1" wrap="square" lIns="17150" tIns="17150" rIns="17150" bIns="171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900" b="1" i="0" u="none" strike="noStrike" kern="0" cap="none" spc="0" normalizeH="0" baseline="0" noProof="0">
                    <a:ln>
                      <a:noFill/>
                    </a:ln>
                    <a:solidFill>
                      <a:srgbClr val="000000"/>
                    </a:solidFill>
                    <a:effectLst/>
                    <a:uLnTx/>
                    <a:uFillTx/>
                    <a:latin typeface="Garamond"/>
                    <a:ea typeface="Garamond"/>
                    <a:cs typeface="Garamond"/>
                    <a:sym typeface="Garamond"/>
                  </a:rPr>
                  <a:t>50%</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81" name="Google Shape;981;p48"/>
              <p:cNvSpPr txBox="1"/>
              <p:nvPr/>
            </p:nvSpPr>
            <p:spPr>
              <a:xfrm rot="2700000">
                <a:off x="2587938" y="510345"/>
                <a:ext cx="240133" cy="335593"/>
              </a:xfrm>
              <a:prstGeom prst="rect">
                <a:avLst/>
              </a:prstGeom>
              <a:noFill/>
              <a:ln>
                <a:noFill/>
              </a:ln>
            </p:spPr>
            <p:txBody>
              <a:bodyPr spcFirstLastPara="1" wrap="square" lIns="17150" tIns="17150" rIns="17150" bIns="171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900" b="1" i="0" u="none" strike="noStrike" kern="0" cap="none" spc="0" normalizeH="0" baseline="0" noProof="0">
                    <a:ln>
                      <a:noFill/>
                    </a:ln>
                    <a:solidFill>
                      <a:srgbClr val="000000"/>
                    </a:solidFill>
                    <a:effectLst/>
                    <a:uLnTx/>
                    <a:uFillTx/>
                    <a:latin typeface="Garamond"/>
                    <a:ea typeface="Garamond"/>
                    <a:cs typeface="Garamond"/>
                    <a:sym typeface="Garamond"/>
                  </a:rPr>
                  <a:t>75%</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982" name="Google Shape;982;p48"/>
            <p:cNvSpPr txBox="1"/>
            <p:nvPr/>
          </p:nvSpPr>
          <p:spPr>
            <a:xfrm>
              <a:off x="17819887" y="7596881"/>
              <a:ext cx="881999" cy="539954"/>
            </a:xfrm>
            <a:prstGeom prst="rect">
              <a:avLst/>
            </a:prstGeom>
            <a:solidFill>
              <a:srgbClr val="26BA42"/>
            </a:solidFill>
            <a:ln>
              <a:noFill/>
            </a:ln>
          </p:spPr>
          <p:txBody>
            <a:bodyPr spcFirstLastPara="1" wrap="square" lIns="17150" tIns="34275" rIns="17150" bIns="34275"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700"/>
                <a:buFont typeface="Arial"/>
                <a:buNone/>
                <a:tabLst/>
                <a:defRPr/>
              </a:pPr>
              <a:r>
                <a:rPr kumimoji="0" lang="en" sz="1700" b="1" i="0" u="none" strike="noStrike" kern="0" cap="none" spc="0" normalizeH="0" baseline="0" noProof="0" dirty="0">
                  <a:ln>
                    <a:noFill/>
                  </a:ln>
                  <a:solidFill>
                    <a:srgbClr val="000000"/>
                  </a:solidFill>
                  <a:effectLst/>
                  <a:uLnTx/>
                  <a:uFillTx/>
                  <a:latin typeface="Garamond"/>
                  <a:ea typeface="Garamond"/>
                  <a:cs typeface="Garamond"/>
                  <a:sym typeface="Garamond"/>
                </a:rPr>
                <a:t>94%</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983" name="Google Shape;983;p48"/>
            <p:cNvCxnSpPr>
              <a:cxnSpLocks/>
            </p:cNvCxnSpPr>
            <p:nvPr/>
          </p:nvCxnSpPr>
          <p:spPr>
            <a:xfrm flipV="1">
              <a:off x="18221240" y="7175812"/>
              <a:ext cx="1817617" cy="119039"/>
            </a:xfrm>
            <a:prstGeom prst="straightConnector1">
              <a:avLst/>
            </a:prstGeom>
            <a:solidFill>
              <a:srgbClr val="26BA42"/>
            </a:solidFill>
            <a:ln w="25400" cap="flat" cmpd="sng">
              <a:solidFill>
                <a:srgbClr val="26BA42"/>
              </a:solidFill>
              <a:prstDash val="solid"/>
              <a:round/>
              <a:headEnd type="oval" w="med" len="med"/>
              <a:tailEnd type="none" w="sm" len="sm"/>
            </a:ln>
            <a:effectLst>
              <a:outerShdw blurRad="50800" dist="30504" dir="5400000" rotWithShape="0">
                <a:srgbClr val="000000">
                  <a:alpha val="41176"/>
                </a:srgbClr>
              </a:outerShdw>
            </a:effectLst>
          </p:spPr>
        </p:cxnSp>
      </p:grpSp>
      <p:sp>
        <p:nvSpPr>
          <p:cNvPr id="984" name="Google Shape;984;p48"/>
          <p:cNvSpPr/>
          <p:nvPr/>
        </p:nvSpPr>
        <p:spPr>
          <a:xfrm>
            <a:off x="537340" y="824006"/>
            <a:ext cx="3974400" cy="3417000"/>
          </a:xfrm>
          <a:prstGeom prst="rect">
            <a:avLst/>
          </a:prstGeom>
          <a:solidFill>
            <a:srgbClr val="FFFFFF"/>
          </a:solidFill>
          <a:ln>
            <a:noFill/>
          </a:ln>
          <a:effectLst>
            <a:outerShdw blurRad="76200" dist="30504" dir="5400000" rotWithShape="0">
              <a:srgbClr val="000000"/>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252D30"/>
              </a:solidFill>
              <a:effectLst/>
              <a:uLnTx/>
              <a:uFillTx/>
              <a:latin typeface="Garamond"/>
              <a:ea typeface="Garamond"/>
              <a:cs typeface="Garamond"/>
              <a:sym typeface="Garamond"/>
            </a:endParaRPr>
          </a:p>
        </p:txBody>
      </p:sp>
      <p:graphicFrame>
        <p:nvGraphicFramePr>
          <p:cNvPr id="985" name="Google Shape;985;p48"/>
          <p:cNvGraphicFramePr/>
          <p:nvPr/>
        </p:nvGraphicFramePr>
        <p:xfrm>
          <a:off x="779417" y="919628"/>
          <a:ext cx="3411100" cy="1048850"/>
        </p:xfrm>
        <a:graphic>
          <a:graphicData uri="http://schemas.openxmlformats.org/drawingml/2006/table">
            <a:tbl>
              <a:tblPr>
                <a:noFill/>
                <a:tableStyleId>{2E096310-8E7A-4497-B44E-9EC4A4F5A28A}</a:tableStyleId>
              </a:tblPr>
              <a:tblGrid>
                <a:gridCol w="852775">
                  <a:extLst>
                    <a:ext uri="{9D8B030D-6E8A-4147-A177-3AD203B41FA5}">
                      <a16:colId xmlns:a16="http://schemas.microsoft.com/office/drawing/2014/main" val="20000"/>
                    </a:ext>
                  </a:extLst>
                </a:gridCol>
                <a:gridCol w="852775">
                  <a:extLst>
                    <a:ext uri="{9D8B030D-6E8A-4147-A177-3AD203B41FA5}">
                      <a16:colId xmlns:a16="http://schemas.microsoft.com/office/drawing/2014/main" val="20001"/>
                    </a:ext>
                  </a:extLst>
                </a:gridCol>
                <a:gridCol w="852775">
                  <a:extLst>
                    <a:ext uri="{9D8B030D-6E8A-4147-A177-3AD203B41FA5}">
                      <a16:colId xmlns:a16="http://schemas.microsoft.com/office/drawing/2014/main" val="20002"/>
                    </a:ext>
                  </a:extLst>
                </a:gridCol>
                <a:gridCol w="852775">
                  <a:extLst>
                    <a:ext uri="{9D8B030D-6E8A-4147-A177-3AD203B41FA5}">
                      <a16:colId xmlns:a16="http://schemas.microsoft.com/office/drawing/2014/main" val="20003"/>
                    </a:ext>
                  </a:extLst>
                </a:gridCol>
              </a:tblGrid>
              <a:tr h="541700">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YEAR</a:t>
                      </a:r>
                      <a:endParaRPr sz="1100" u="none" strike="noStrike" cap="none" dirty="0"/>
                    </a:p>
                  </a:txBody>
                  <a:tcPr marL="3700" marR="3700" marT="3700" marB="37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144D72"/>
                    </a:solidFill>
                  </a:tcPr>
                </a:tc>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a:solidFill>
                            <a:srgbClr val="FFFFFF"/>
                          </a:solidFill>
                          <a:latin typeface="Garamond"/>
                          <a:ea typeface="Garamond"/>
                          <a:cs typeface="Garamond"/>
                          <a:sym typeface="Garamond"/>
                        </a:rPr>
                        <a:t>Budget</a:t>
                      </a:r>
                      <a:br>
                        <a:rPr lang="en" sz="900" b="1" u="none" strike="noStrike" cap="small">
                          <a:solidFill>
                            <a:srgbClr val="FFFFFF"/>
                          </a:solidFill>
                          <a:latin typeface="Garamond"/>
                          <a:ea typeface="Garamond"/>
                          <a:cs typeface="Garamond"/>
                          <a:sym typeface="Garamond"/>
                        </a:rPr>
                      </a:br>
                      <a:r>
                        <a:rPr lang="en" sz="900" b="1" u="none" strike="noStrike" cap="small">
                          <a:solidFill>
                            <a:srgbClr val="FFFFFF"/>
                          </a:solidFill>
                          <a:latin typeface="Garamond"/>
                          <a:ea typeface="Garamond"/>
                          <a:cs typeface="Garamond"/>
                          <a:sym typeface="Garamond"/>
                        </a:rPr>
                        <a:t>(₦’bn)</a:t>
                      </a:r>
                      <a:endParaRPr sz="1100" u="none" strike="noStrike" cap="none"/>
                    </a:p>
                  </a:txBody>
                  <a:tcPr marL="3425" marR="3425" marT="3425" marB="34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144D72"/>
                    </a:solidFill>
                  </a:tcPr>
                </a:tc>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CUM EST    (Jan. - Dec.) (₦’bn)</a:t>
                      </a:r>
                      <a:endParaRPr sz="900" b="1" u="none" strike="noStrike" cap="small" dirty="0">
                        <a:solidFill>
                          <a:srgbClr val="FFFFFF"/>
                        </a:solidFill>
                        <a:latin typeface="Garamond"/>
                        <a:ea typeface="Garamond"/>
                        <a:cs typeface="Garamond"/>
                        <a:sym typeface="Garamond"/>
                      </a:endParaRPr>
                    </a:p>
                  </a:txBody>
                  <a:tcPr marL="3425" marR="3425" marT="3425" marB="34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144D72"/>
                    </a:solidFill>
                  </a:tcPr>
                </a:tc>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CUM ACTUAL (Jan. - Dec.)</a:t>
                      </a:r>
                      <a:br>
                        <a:rPr lang="en" sz="900" b="1" u="none" strike="noStrike" cap="small" dirty="0">
                          <a:solidFill>
                            <a:srgbClr val="FFFFFF"/>
                          </a:solidFill>
                          <a:latin typeface="Garamond"/>
                          <a:ea typeface="Garamond"/>
                          <a:cs typeface="Garamond"/>
                          <a:sym typeface="Garamond"/>
                        </a:rPr>
                      </a:br>
                      <a:r>
                        <a:rPr lang="en" sz="900" b="1" u="none" strike="noStrike" cap="small" dirty="0">
                          <a:solidFill>
                            <a:srgbClr val="FFFFFF"/>
                          </a:solidFill>
                          <a:latin typeface="Garamond"/>
                          <a:ea typeface="Garamond"/>
                          <a:cs typeface="Garamond"/>
                          <a:sym typeface="Garamond"/>
                        </a:rPr>
                        <a:t>(₦’BN)</a:t>
                      </a:r>
                      <a:endParaRPr sz="900" b="1" u="none" strike="noStrike" cap="small" dirty="0">
                        <a:solidFill>
                          <a:srgbClr val="FFFFFF"/>
                        </a:solidFill>
                        <a:latin typeface="Garamond"/>
                        <a:ea typeface="Garamond"/>
                        <a:cs typeface="Garamond"/>
                        <a:sym typeface="Garamond"/>
                      </a:endParaRPr>
                    </a:p>
                  </a:txBody>
                  <a:tcPr marL="3425" marR="3425" marT="3425" marB="34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144D72"/>
                    </a:solidFill>
                  </a:tcPr>
                </a:tc>
                <a:extLst>
                  <a:ext uri="{0D108BD9-81ED-4DB2-BD59-A6C34878D82A}">
                    <a16:rowId xmlns:a16="http://schemas.microsoft.com/office/drawing/2014/main" val="10000"/>
                  </a:ext>
                </a:extLst>
              </a:tr>
              <a:tr h="507150">
                <a:tc>
                  <a:txBody>
                    <a:bodyPr/>
                    <a:lstStyle/>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solidFill>
                          <a:schemeClr val="dk1"/>
                        </a:solidFill>
                        <a:latin typeface="Garamond"/>
                        <a:ea typeface="Garamond"/>
                        <a:cs typeface="Garamond"/>
                        <a:sym typeface="Garamond"/>
                      </a:endParaRPr>
                    </a:p>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solidFill>
                          <a:schemeClr val="dk1"/>
                        </a:solidFill>
                        <a:latin typeface="Garamond"/>
                        <a:ea typeface="Garamond"/>
                        <a:cs typeface="Garamond"/>
                        <a:sym typeface="Garamond"/>
                      </a:endParaRPr>
                    </a:p>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solidFill>
                          <a:schemeClr val="dk1"/>
                        </a:solidFill>
                        <a:latin typeface="Garamond"/>
                        <a:ea typeface="Garamond"/>
                        <a:cs typeface="Garamond"/>
                        <a:sym typeface="Garamond"/>
                      </a:endParaRPr>
                    </a:p>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solidFill>
                          <a:schemeClr val="dk1"/>
                        </a:solidFill>
                        <a:latin typeface="Garamond"/>
                        <a:ea typeface="Garamond"/>
                        <a:cs typeface="Garamond"/>
                        <a:sym typeface="Garamond"/>
                      </a:endParaRPr>
                    </a:p>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solidFill>
                          <a:schemeClr val="dk1"/>
                        </a:solidFill>
                        <a:latin typeface="Garamond"/>
                        <a:ea typeface="Garamond"/>
                        <a:cs typeface="Garamond"/>
                        <a:sym typeface="Garamond"/>
                      </a:endParaRPr>
                    </a:p>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solidFill>
                          <a:schemeClr val="dk1"/>
                        </a:solidFill>
                        <a:latin typeface="Garamond"/>
                        <a:ea typeface="Garamond"/>
                        <a:cs typeface="Garamond"/>
                        <a:sym typeface="Garamond"/>
                      </a:endParaRPr>
                    </a:p>
                  </a:txBody>
                  <a:tcPr marL="3700" marR="3700" marT="3700" marB="37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solidFill>
                          <a:schemeClr val="dk1"/>
                        </a:solidFill>
                        <a:latin typeface="Garamond"/>
                        <a:ea typeface="Garamond"/>
                        <a:cs typeface="Garamond"/>
                        <a:sym typeface="Garamond"/>
                      </a:endParaRPr>
                    </a:p>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solidFill>
                          <a:schemeClr val="dk1"/>
                        </a:solidFill>
                        <a:latin typeface="Garamond"/>
                        <a:ea typeface="Garamond"/>
                        <a:cs typeface="Garamond"/>
                        <a:sym typeface="Garamond"/>
                      </a:endParaRPr>
                    </a:p>
                    <a:p>
                      <a:pPr marL="0" marR="0" lvl="0" indent="0" algn="ctr" rtl="0">
                        <a:lnSpc>
                          <a:spcPct val="10000"/>
                        </a:lnSpc>
                        <a:spcBef>
                          <a:spcPts val="0"/>
                        </a:spcBef>
                        <a:spcAft>
                          <a:spcPts val="0"/>
                        </a:spcAft>
                        <a:buClr>
                          <a:srgbClr val="000000"/>
                        </a:buClr>
                        <a:buSzPts val="900"/>
                        <a:buFont typeface="Arial"/>
                        <a:buNone/>
                      </a:pPr>
                      <a:endParaRPr sz="900" b="1" u="none" strike="noStrike" cap="none" dirty="0">
                        <a:solidFill>
                          <a:schemeClr val="dk1"/>
                        </a:solidFill>
                        <a:latin typeface="Garamond"/>
                        <a:ea typeface="Garamond"/>
                        <a:cs typeface="Garamond"/>
                        <a:sym typeface="Garamond"/>
                      </a:endParaRPr>
                    </a:p>
                  </a:txBody>
                  <a:tcPr marL="3700" marR="3700" marT="3700" marB="37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lnSpc>
                          <a:spcPct val="10000"/>
                        </a:lnSpc>
                        <a:spcBef>
                          <a:spcPts val="0"/>
                        </a:spcBef>
                        <a:spcAft>
                          <a:spcPts val="0"/>
                        </a:spcAft>
                        <a:buClr>
                          <a:srgbClr val="000000"/>
                        </a:buClr>
                        <a:buSzPts val="1100"/>
                        <a:buFont typeface="Arial"/>
                        <a:buNone/>
                      </a:pPr>
                      <a:endParaRPr sz="1100" b="1" i="0" u="none" strike="noStrike" cap="none" dirty="0">
                        <a:solidFill>
                          <a:schemeClr val="dk1"/>
                        </a:solidFill>
                        <a:latin typeface="Garamond"/>
                        <a:sym typeface="Arial"/>
                      </a:endParaRPr>
                    </a:p>
                  </a:txBody>
                  <a:tcPr marL="9525" marR="9525" marT="9525" marB="0" anchor="b">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lnSpc>
                          <a:spcPct val="10000"/>
                        </a:lnSpc>
                        <a:spcBef>
                          <a:spcPts val="0"/>
                        </a:spcBef>
                        <a:spcAft>
                          <a:spcPts val="0"/>
                        </a:spcAft>
                        <a:buClr>
                          <a:srgbClr val="000000"/>
                        </a:buClr>
                        <a:buSzPts val="1100"/>
                        <a:buFont typeface="Arial"/>
                        <a:buNone/>
                      </a:pPr>
                      <a:endParaRPr sz="1100" b="1" i="0" u="none" strike="noStrike" cap="none" dirty="0">
                        <a:solidFill>
                          <a:schemeClr val="dk1"/>
                        </a:solidFill>
                        <a:latin typeface="Garamond"/>
                        <a:ea typeface="Garamond"/>
                        <a:cs typeface="Garamond"/>
                        <a:sym typeface="Garamond"/>
                      </a:endParaRPr>
                    </a:p>
                  </a:txBody>
                  <a:tcPr marL="3700" marR="3700" marT="3700" marB="37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986" name="Google Shape;986;p48"/>
          <p:cNvGrpSpPr/>
          <p:nvPr/>
        </p:nvGrpSpPr>
        <p:grpSpPr>
          <a:xfrm>
            <a:off x="1087587" y="2112195"/>
            <a:ext cx="2751754" cy="966450"/>
            <a:chOff x="2675351" y="6143881"/>
            <a:chExt cx="6700155" cy="2077941"/>
          </a:xfrm>
        </p:grpSpPr>
        <p:grpSp>
          <p:nvGrpSpPr>
            <p:cNvPr id="987" name="Google Shape;987;p48"/>
            <p:cNvGrpSpPr/>
            <p:nvPr/>
          </p:nvGrpSpPr>
          <p:grpSpPr>
            <a:xfrm>
              <a:off x="2675351" y="6657016"/>
              <a:ext cx="6700155" cy="1564806"/>
              <a:chOff x="-1" y="0"/>
              <a:chExt cx="5782366" cy="2224767"/>
            </a:xfrm>
          </p:grpSpPr>
          <p:grpSp>
            <p:nvGrpSpPr>
              <p:cNvPr id="988" name="Google Shape;988;p48"/>
              <p:cNvGrpSpPr/>
              <p:nvPr/>
            </p:nvGrpSpPr>
            <p:grpSpPr>
              <a:xfrm>
                <a:off x="2088173" y="0"/>
                <a:ext cx="3263988" cy="1030435"/>
                <a:chOff x="-1" y="0"/>
                <a:chExt cx="3263986" cy="1030434"/>
              </a:xfrm>
            </p:grpSpPr>
            <p:grpSp>
              <p:nvGrpSpPr>
                <p:cNvPr id="989" name="Google Shape;989;p48"/>
                <p:cNvGrpSpPr/>
                <p:nvPr/>
              </p:nvGrpSpPr>
              <p:grpSpPr>
                <a:xfrm>
                  <a:off x="1108845" y="0"/>
                  <a:ext cx="2155140" cy="1030434"/>
                  <a:chOff x="0" y="0"/>
                  <a:chExt cx="2155139" cy="1030433"/>
                </a:xfrm>
              </p:grpSpPr>
              <p:sp>
                <p:nvSpPr>
                  <p:cNvPr id="990" name="Google Shape;990;p48"/>
                  <p:cNvSpPr/>
                  <p:nvPr/>
                </p:nvSpPr>
                <p:spPr>
                  <a:xfrm>
                    <a:off x="0" y="0"/>
                    <a:ext cx="1841397" cy="1030433"/>
                  </a:xfrm>
                  <a:prstGeom prst="roundRect">
                    <a:avLst>
                      <a:gd name="adj" fmla="val 17206"/>
                    </a:avLst>
                  </a:prstGeom>
                  <a:solidFill>
                    <a:srgbClr val="FFFFFF"/>
                  </a:solidFill>
                  <a:ln w="25400"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sp>
                <p:nvSpPr>
                  <p:cNvPr id="991" name="Google Shape;991;p48"/>
                  <p:cNvSpPr/>
                  <p:nvPr/>
                </p:nvSpPr>
                <p:spPr>
                  <a:xfrm>
                    <a:off x="51925" y="98848"/>
                    <a:ext cx="2103214" cy="52921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262626"/>
                      </a:buClr>
                      <a:buSzPts val="900"/>
                      <a:buFont typeface="Garamond"/>
                      <a:buNone/>
                      <a:tabLst/>
                      <a:defRPr/>
                    </a:pPr>
                    <a:r>
                      <a:rPr kumimoji="0" lang="en" sz="900" b="1" i="0" u="none" strike="noStrike" kern="0" cap="none" spc="0" normalizeH="0" baseline="0" noProof="0" dirty="0">
                        <a:ln>
                          <a:noFill/>
                        </a:ln>
                        <a:solidFill>
                          <a:srgbClr val="262626"/>
                        </a:solidFill>
                        <a:effectLst/>
                        <a:uLnTx/>
                        <a:uFillTx/>
                        <a:latin typeface="Garamond"/>
                        <a:ea typeface="Garamond"/>
                        <a:cs typeface="Garamond"/>
                        <a:sym typeface="Garamond"/>
                      </a:rPr>
                      <a:t>782,217</a:t>
                    </a:r>
                    <a:r>
                      <a:rPr kumimoji="0" lang="en" sz="800" b="1" i="0" u="none" strike="noStrike" kern="0" cap="small" spc="0" normalizeH="0" baseline="0" noProof="0" dirty="0">
                        <a:ln>
                          <a:noFill/>
                        </a:ln>
                        <a:solidFill>
                          <a:srgbClr val="000000"/>
                        </a:solidFill>
                        <a:effectLst/>
                        <a:uLnTx/>
                        <a:uFillTx/>
                        <a:latin typeface="Garamond"/>
                        <a:ea typeface="Garamond"/>
                        <a:cs typeface="Garamond"/>
                        <a:sym typeface="Garamond"/>
                      </a:rPr>
                      <a:t> (₦’BN)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992" name="Google Shape;992;p48"/>
                <p:cNvGrpSpPr/>
                <p:nvPr/>
              </p:nvGrpSpPr>
              <p:grpSpPr>
                <a:xfrm>
                  <a:off x="-1" y="10254"/>
                  <a:ext cx="1004617" cy="1009925"/>
                  <a:chOff x="0" y="0"/>
                  <a:chExt cx="1004615" cy="1009924"/>
                </a:xfrm>
              </p:grpSpPr>
              <p:sp>
                <p:nvSpPr>
                  <p:cNvPr id="993" name="Google Shape;993;p48"/>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94" name="Google Shape;994;p48"/>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95" name="Google Shape;995;p48"/>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96" name="Google Shape;996;p48"/>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97" name="Google Shape;997;p48"/>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98" name="Google Shape;998;p48"/>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999" name="Google Shape;999;p48"/>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00" name="Google Shape;1000;p48"/>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01" name="Google Shape;1001;p48"/>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02" name="Google Shape;1002;p48"/>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03" name="Google Shape;1003;p48"/>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04" name="Google Shape;1004;p48"/>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05" name="Google Shape;1005;p48"/>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grpSp>
            <p:nvGrpSpPr>
              <p:cNvPr id="1006" name="Google Shape;1006;p48"/>
              <p:cNvGrpSpPr/>
              <p:nvPr/>
            </p:nvGrpSpPr>
            <p:grpSpPr>
              <a:xfrm>
                <a:off x="2088173" y="1194332"/>
                <a:ext cx="3694192" cy="1030435"/>
                <a:chOff x="-1" y="-4186"/>
                <a:chExt cx="3694191" cy="1030434"/>
              </a:xfrm>
            </p:grpSpPr>
            <p:grpSp>
              <p:nvGrpSpPr>
                <p:cNvPr id="1007" name="Google Shape;1007;p48"/>
                <p:cNvGrpSpPr/>
                <p:nvPr/>
              </p:nvGrpSpPr>
              <p:grpSpPr>
                <a:xfrm>
                  <a:off x="1108845" y="-4186"/>
                  <a:ext cx="2585345" cy="1030434"/>
                  <a:chOff x="0" y="-4186"/>
                  <a:chExt cx="2585344" cy="1030433"/>
                </a:xfrm>
              </p:grpSpPr>
              <p:sp>
                <p:nvSpPr>
                  <p:cNvPr id="1008" name="Google Shape;1008;p48"/>
                  <p:cNvSpPr/>
                  <p:nvPr/>
                </p:nvSpPr>
                <p:spPr>
                  <a:xfrm>
                    <a:off x="0" y="-4186"/>
                    <a:ext cx="1841398" cy="1030433"/>
                  </a:xfrm>
                  <a:prstGeom prst="roundRect">
                    <a:avLst>
                      <a:gd name="adj" fmla="val 17206"/>
                    </a:avLst>
                  </a:prstGeom>
                  <a:solidFill>
                    <a:srgbClr val="00B050"/>
                  </a:solidFill>
                  <a:ln w="9525"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262626"/>
                      </a:buClr>
                      <a:buSzPts val="800"/>
                      <a:buFont typeface="Garamond"/>
                      <a:buNone/>
                      <a:tabLst/>
                      <a:defRPr/>
                    </a:pPr>
                    <a:r>
                      <a:rPr kumimoji="0" lang="en" sz="800" b="1" i="0" u="none" strike="noStrike" kern="0" cap="none" spc="0" normalizeH="0" baseline="0" noProof="0" dirty="0">
                        <a:ln>
                          <a:noFill/>
                        </a:ln>
                        <a:solidFill>
                          <a:srgbClr val="262626"/>
                        </a:solidFill>
                        <a:effectLst/>
                        <a:uLnTx/>
                        <a:uFillTx/>
                        <a:latin typeface="Garamond"/>
                        <a:ea typeface="Garamond"/>
                        <a:cs typeface="Garamond"/>
                        <a:sym typeface="Garamond"/>
                      </a:rPr>
                      <a:t>726,813 </a:t>
                    </a:r>
                    <a:r>
                      <a:rPr kumimoji="0" lang="en" sz="800" b="1" i="0" u="none" strike="noStrike" kern="0" cap="small" spc="0" normalizeH="0" baseline="0" noProof="0" dirty="0">
                        <a:ln>
                          <a:noFill/>
                        </a:ln>
                        <a:solidFill>
                          <a:srgbClr val="000000"/>
                        </a:solidFill>
                        <a:effectLst/>
                        <a:uLnTx/>
                        <a:uFillTx/>
                        <a:latin typeface="Garamond"/>
                        <a:ea typeface="Garamond"/>
                        <a:cs typeface="Garamond"/>
                        <a:sym typeface="Garamond"/>
                      </a:rPr>
                      <a:t>(₦’BN)</a:t>
                    </a:r>
                    <a:endParaRPr kumimoji="0" sz="800" b="1" i="0" u="none" strike="noStrike" kern="0" cap="small" spc="0" normalizeH="0" baseline="0" noProof="0" dirty="0">
                      <a:ln>
                        <a:noFill/>
                      </a:ln>
                      <a:solidFill>
                        <a:srgbClr val="000000"/>
                      </a:solidFill>
                      <a:effectLst/>
                      <a:uLnTx/>
                      <a:uFillTx/>
                      <a:latin typeface="Garamond"/>
                      <a:ea typeface="Garamond"/>
                      <a:cs typeface="Garamond"/>
                      <a:sym typeface="Garamond"/>
                    </a:endParaRPr>
                  </a:p>
                </p:txBody>
              </p:sp>
              <p:sp>
                <p:nvSpPr>
                  <p:cNvPr id="1009" name="Google Shape;1009;p48"/>
                  <p:cNvSpPr/>
                  <p:nvPr/>
                </p:nvSpPr>
                <p:spPr>
                  <a:xfrm>
                    <a:off x="51928" y="154217"/>
                    <a:ext cx="2533416" cy="72200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grpSp>
            <p:grpSp>
              <p:nvGrpSpPr>
                <p:cNvPr id="1010" name="Google Shape;1010;p48"/>
                <p:cNvGrpSpPr/>
                <p:nvPr/>
              </p:nvGrpSpPr>
              <p:grpSpPr>
                <a:xfrm>
                  <a:off x="-1" y="10255"/>
                  <a:ext cx="1004617" cy="1009925"/>
                  <a:chOff x="0" y="0"/>
                  <a:chExt cx="1004615" cy="1009924"/>
                </a:xfrm>
              </p:grpSpPr>
              <p:sp>
                <p:nvSpPr>
                  <p:cNvPr id="1011" name="Google Shape;1011;p48"/>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12" name="Google Shape;1012;p48"/>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13" name="Google Shape;1013;p48"/>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14" name="Google Shape;1014;p48"/>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15" name="Google Shape;1015;p48"/>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16" name="Google Shape;1016;p48"/>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17" name="Google Shape;1017;p48"/>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18" name="Google Shape;1018;p48"/>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19" name="Google Shape;1019;p48"/>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20" name="Google Shape;1020;p48"/>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21" name="Google Shape;1021;p48"/>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22" name="Google Shape;1022;p48"/>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23" name="Google Shape;1023;p48"/>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sp>
            <p:nvSpPr>
              <p:cNvPr id="1024" name="Google Shape;1024;p48"/>
              <p:cNvSpPr/>
              <p:nvPr/>
            </p:nvSpPr>
            <p:spPr>
              <a:xfrm>
                <a:off x="-1" y="171045"/>
                <a:ext cx="1825644" cy="787643"/>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0" i="0" u="none" strike="noStrike" kern="0" cap="small" spc="0" normalizeH="0" baseline="0" noProof="0">
                    <a:ln>
                      <a:noFill/>
                    </a:ln>
                    <a:solidFill>
                      <a:srgbClr val="000000"/>
                    </a:solidFill>
                    <a:effectLst/>
                    <a:uLnTx/>
                    <a:uFillTx/>
                    <a:latin typeface="Garamond"/>
                    <a:ea typeface="Garamond"/>
                    <a:cs typeface="Garamond"/>
                    <a:sym typeface="Garamond"/>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25" name="Google Shape;1025;p48"/>
              <p:cNvSpPr/>
              <p:nvPr/>
            </p:nvSpPr>
            <p:spPr>
              <a:xfrm>
                <a:off x="-1" y="1369563"/>
                <a:ext cx="1825644" cy="787643"/>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0" i="0" u="none" strike="noStrike" kern="0" cap="small" spc="0" normalizeH="0" baseline="0" noProof="0">
                    <a:ln>
                      <a:noFill/>
                    </a:ln>
                    <a:solidFill>
                      <a:srgbClr val="000000"/>
                    </a:solidFill>
                    <a:effectLst/>
                    <a:uLnTx/>
                    <a:uFillTx/>
                    <a:latin typeface="Garamond"/>
                    <a:ea typeface="Garamond"/>
                    <a:cs typeface="Garamond"/>
                    <a:sym typeface="Garamond"/>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026" name="Google Shape;1026;p48"/>
            <p:cNvSpPr txBox="1"/>
            <p:nvPr/>
          </p:nvSpPr>
          <p:spPr>
            <a:xfrm>
              <a:off x="3036245" y="6143881"/>
              <a:ext cx="6119400" cy="3393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1" i="0" u="none" strike="noStrike" kern="0" cap="small" spc="0" normalizeH="0" baseline="0" noProof="0">
                  <a:ln>
                    <a:noFill/>
                  </a:ln>
                  <a:solidFill>
                    <a:srgbClr val="000000"/>
                  </a:solidFill>
                  <a:effectLst/>
                  <a:uLnTx/>
                  <a:uFillTx/>
                  <a:latin typeface="Garamond"/>
                  <a:ea typeface="Garamond"/>
                  <a:cs typeface="Garamond"/>
                  <a:sym typeface="Garamond"/>
                </a:rPr>
                <a:t>CAPITAL EXPENDITURE</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1027" name="Google Shape;1027;p48"/>
          <p:cNvGrpSpPr/>
          <p:nvPr/>
        </p:nvGrpSpPr>
        <p:grpSpPr>
          <a:xfrm>
            <a:off x="1016074" y="3319625"/>
            <a:ext cx="2958036" cy="836935"/>
            <a:chOff x="2675351" y="6143881"/>
            <a:chExt cx="6953540" cy="2073674"/>
          </a:xfrm>
        </p:grpSpPr>
        <p:grpSp>
          <p:nvGrpSpPr>
            <p:cNvPr id="1028" name="Google Shape;1028;p48"/>
            <p:cNvGrpSpPr/>
            <p:nvPr/>
          </p:nvGrpSpPr>
          <p:grpSpPr>
            <a:xfrm>
              <a:off x="2675351" y="6657014"/>
              <a:ext cx="6953540" cy="1560541"/>
              <a:chOff x="-1" y="-3"/>
              <a:chExt cx="6001041" cy="2218702"/>
            </a:xfrm>
          </p:grpSpPr>
          <p:grpSp>
            <p:nvGrpSpPr>
              <p:cNvPr id="1029" name="Google Shape;1029;p48"/>
              <p:cNvGrpSpPr/>
              <p:nvPr/>
            </p:nvGrpSpPr>
            <p:grpSpPr>
              <a:xfrm>
                <a:off x="2088173" y="-3"/>
                <a:ext cx="3912867" cy="1124256"/>
                <a:chOff x="-1" y="-3"/>
                <a:chExt cx="3912866" cy="1124255"/>
              </a:xfrm>
            </p:grpSpPr>
            <p:grpSp>
              <p:nvGrpSpPr>
                <p:cNvPr id="1030" name="Google Shape;1030;p48"/>
                <p:cNvGrpSpPr/>
                <p:nvPr/>
              </p:nvGrpSpPr>
              <p:grpSpPr>
                <a:xfrm>
                  <a:off x="1108845" y="-3"/>
                  <a:ext cx="2804020" cy="1124255"/>
                  <a:chOff x="0" y="-3"/>
                  <a:chExt cx="2804019" cy="1124254"/>
                </a:xfrm>
              </p:grpSpPr>
              <p:sp>
                <p:nvSpPr>
                  <p:cNvPr id="1031" name="Google Shape;1031;p48"/>
                  <p:cNvSpPr/>
                  <p:nvPr/>
                </p:nvSpPr>
                <p:spPr>
                  <a:xfrm>
                    <a:off x="0" y="-3"/>
                    <a:ext cx="1956792" cy="1124254"/>
                  </a:xfrm>
                  <a:prstGeom prst="roundRect">
                    <a:avLst>
                      <a:gd name="adj" fmla="val 17206"/>
                    </a:avLst>
                  </a:prstGeom>
                  <a:solidFill>
                    <a:srgbClr val="FFFFFF"/>
                  </a:solidFill>
                  <a:ln w="25400"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sp>
                <p:nvSpPr>
                  <p:cNvPr id="1032" name="Google Shape;1032;p48"/>
                  <p:cNvSpPr/>
                  <p:nvPr/>
                </p:nvSpPr>
                <p:spPr>
                  <a:xfrm>
                    <a:off x="51927" y="250913"/>
                    <a:ext cx="2752092" cy="52860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262626"/>
                      </a:buClr>
                      <a:buSzPts val="800"/>
                      <a:buFont typeface="Garamond"/>
                      <a:buNone/>
                      <a:tabLst/>
                      <a:defRPr/>
                    </a:pPr>
                    <a:r>
                      <a:rPr kumimoji="0" lang="en" sz="800" b="1" i="0" u="none" strike="noStrike" kern="0" cap="none" spc="0" normalizeH="0" baseline="0" noProof="0" dirty="0">
                        <a:ln>
                          <a:noFill/>
                        </a:ln>
                        <a:solidFill>
                          <a:srgbClr val="262626"/>
                        </a:solidFill>
                        <a:effectLst/>
                        <a:uLnTx/>
                        <a:uFillTx/>
                        <a:latin typeface="Garamond"/>
                        <a:ea typeface="Garamond"/>
                        <a:cs typeface="Garamond"/>
                        <a:sym typeface="Garamond"/>
                      </a:rPr>
                      <a:t>224,579 </a:t>
                    </a:r>
                    <a:r>
                      <a:rPr kumimoji="0" lang="en" sz="800" b="1" i="0" u="none" strike="noStrike" kern="0" cap="small" spc="0" normalizeH="0" baseline="0" noProof="0" dirty="0">
                        <a:ln>
                          <a:noFill/>
                        </a:ln>
                        <a:solidFill>
                          <a:srgbClr val="000000"/>
                        </a:solidFill>
                        <a:effectLst/>
                        <a:uLnTx/>
                        <a:uFillTx/>
                        <a:latin typeface="Garamond"/>
                        <a:ea typeface="Garamond"/>
                        <a:cs typeface="Garamond"/>
                        <a:sym typeface="Garamond"/>
                      </a:rPr>
                      <a:t>(₦’BN)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033" name="Google Shape;1033;p48"/>
                <p:cNvGrpSpPr/>
                <p:nvPr/>
              </p:nvGrpSpPr>
              <p:grpSpPr>
                <a:xfrm>
                  <a:off x="-1" y="10254"/>
                  <a:ext cx="1004617" cy="1009925"/>
                  <a:chOff x="0" y="0"/>
                  <a:chExt cx="1004615" cy="1009924"/>
                </a:xfrm>
              </p:grpSpPr>
              <p:sp>
                <p:nvSpPr>
                  <p:cNvPr id="1034" name="Google Shape;1034;p48"/>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35" name="Google Shape;1035;p48"/>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36" name="Google Shape;1036;p48"/>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37" name="Google Shape;1037;p48"/>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38" name="Google Shape;1038;p48"/>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39" name="Google Shape;1039;p48"/>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40" name="Google Shape;1040;p48"/>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41" name="Google Shape;1041;p48"/>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42" name="Google Shape;1042;p48"/>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43" name="Google Shape;1043;p48"/>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44" name="Google Shape;1044;p48"/>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45" name="Google Shape;1045;p48"/>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46" name="Google Shape;1046;p48"/>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grpSp>
            <p:nvGrpSpPr>
              <p:cNvPr id="1047" name="Google Shape;1047;p48"/>
              <p:cNvGrpSpPr/>
              <p:nvPr/>
            </p:nvGrpSpPr>
            <p:grpSpPr>
              <a:xfrm>
                <a:off x="2088173" y="1208773"/>
                <a:ext cx="3694192" cy="1009926"/>
                <a:chOff x="-1" y="10255"/>
                <a:chExt cx="3694191" cy="1009925"/>
              </a:xfrm>
            </p:grpSpPr>
            <p:grpSp>
              <p:nvGrpSpPr>
                <p:cNvPr id="1048" name="Google Shape;1048;p48"/>
                <p:cNvGrpSpPr/>
                <p:nvPr/>
              </p:nvGrpSpPr>
              <p:grpSpPr>
                <a:xfrm>
                  <a:off x="1108843" y="39723"/>
                  <a:ext cx="2585347" cy="975134"/>
                  <a:chOff x="-2" y="39723"/>
                  <a:chExt cx="2585346" cy="975133"/>
                </a:xfrm>
              </p:grpSpPr>
              <p:sp>
                <p:nvSpPr>
                  <p:cNvPr id="1049" name="Google Shape;1049;p48"/>
                  <p:cNvSpPr/>
                  <p:nvPr/>
                </p:nvSpPr>
                <p:spPr>
                  <a:xfrm>
                    <a:off x="-2" y="39723"/>
                    <a:ext cx="1956792" cy="975133"/>
                  </a:xfrm>
                  <a:prstGeom prst="roundRect">
                    <a:avLst>
                      <a:gd name="adj" fmla="val 17206"/>
                    </a:avLst>
                  </a:prstGeom>
                  <a:solidFill>
                    <a:srgbClr val="00B050"/>
                  </a:solidFill>
                  <a:ln w="9525"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1" i="0" u="none" strike="noStrike" kern="0" cap="small" spc="0" normalizeH="0" baseline="0" noProof="0" dirty="0">
                        <a:ln>
                          <a:noFill/>
                        </a:ln>
                        <a:solidFill>
                          <a:srgbClr val="000000"/>
                        </a:solidFill>
                        <a:effectLst/>
                        <a:uLnTx/>
                        <a:uFillTx/>
                        <a:latin typeface="Garamond"/>
                        <a:ea typeface="Garamond"/>
                        <a:cs typeface="Garamond"/>
                        <a:sym typeface="Garamond"/>
                      </a:rPr>
                      <a:t>223,485 (₦’BN)</a:t>
                    </a:r>
                    <a:endParaRPr kumimoji="0" sz="800" b="1" i="0" u="none" strike="noStrike" kern="0" cap="small" spc="0" normalizeH="0" baseline="0" noProof="0" dirty="0">
                      <a:ln>
                        <a:noFill/>
                      </a:ln>
                      <a:solidFill>
                        <a:srgbClr val="000000"/>
                      </a:solidFill>
                      <a:effectLst/>
                      <a:uLnTx/>
                      <a:uFillTx/>
                      <a:latin typeface="Garamond"/>
                      <a:ea typeface="Garamond"/>
                      <a:cs typeface="Garamond"/>
                      <a:sym typeface="Garamond"/>
                    </a:endParaRPr>
                  </a:p>
                </p:txBody>
              </p:sp>
              <p:sp>
                <p:nvSpPr>
                  <p:cNvPr id="1050" name="Google Shape;1050;p48"/>
                  <p:cNvSpPr/>
                  <p:nvPr/>
                </p:nvSpPr>
                <p:spPr>
                  <a:xfrm>
                    <a:off x="51928" y="154214"/>
                    <a:ext cx="2533416" cy="72200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grpSp>
            <p:grpSp>
              <p:nvGrpSpPr>
                <p:cNvPr id="1051" name="Google Shape;1051;p48"/>
                <p:cNvGrpSpPr/>
                <p:nvPr/>
              </p:nvGrpSpPr>
              <p:grpSpPr>
                <a:xfrm>
                  <a:off x="-1" y="10255"/>
                  <a:ext cx="1004617" cy="1009925"/>
                  <a:chOff x="0" y="0"/>
                  <a:chExt cx="1004615" cy="1009924"/>
                </a:xfrm>
              </p:grpSpPr>
              <p:sp>
                <p:nvSpPr>
                  <p:cNvPr id="1052" name="Google Shape;1052;p48"/>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53" name="Google Shape;1053;p48"/>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54" name="Google Shape;1054;p48"/>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55" name="Google Shape;1055;p48"/>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56" name="Google Shape;1056;p48"/>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57" name="Google Shape;1057;p48"/>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58" name="Google Shape;1058;p48"/>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59" name="Google Shape;1059;p48"/>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60" name="Google Shape;1060;p48"/>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61" name="Google Shape;1061;p48"/>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62" name="Google Shape;1062;p48"/>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63" name="Google Shape;1063;p48"/>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64" name="Google Shape;1064;p48"/>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sp>
            <p:nvSpPr>
              <p:cNvPr id="1065" name="Google Shape;1065;p48"/>
              <p:cNvSpPr/>
              <p:nvPr/>
            </p:nvSpPr>
            <p:spPr>
              <a:xfrm>
                <a:off x="-1" y="171045"/>
                <a:ext cx="1825644" cy="787642"/>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0" i="0" u="none" strike="noStrike" kern="0" cap="small" spc="0" normalizeH="0" baseline="0" noProof="0">
                    <a:ln>
                      <a:noFill/>
                    </a:ln>
                    <a:solidFill>
                      <a:srgbClr val="000000"/>
                    </a:solidFill>
                    <a:effectLst/>
                    <a:uLnTx/>
                    <a:uFillTx/>
                    <a:latin typeface="Garamond"/>
                    <a:ea typeface="Garamond"/>
                    <a:cs typeface="Garamond"/>
                    <a:sym typeface="Garamond"/>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6" name="Google Shape;1066;p48"/>
              <p:cNvSpPr/>
              <p:nvPr/>
            </p:nvSpPr>
            <p:spPr>
              <a:xfrm>
                <a:off x="-1" y="1369563"/>
                <a:ext cx="1825644" cy="787642"/>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0" i="0" u="none" strike="noStrike" kern="0" cap="small" spc="0" normalizeH="0" baseline="0" noProof="0">
                    <a:ln>
                      <a:noFill/>
                    </a:ln>
                    <a:solidFill>
                      <a:srgbClr val="000000"/>
                    </a:solidFill>
                    <a:effectLst/>
                    <a:uLnTx/>
                    <a:uFillTx/>
                    <a:latin typeface="Garamond"/>
                    <a:ea typeface="Garamond"/>
                    <a:cs typeface="Garamond"/>
                    <a:sym typeface="Garamond"/>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067" name="Google Shape;1067;p48"/>
            <p:cNvSpPr txBox="1"/>
            <p:nvPr/>
          </p:nvSpPr>
          <p:spPr>
            <a:xfrm>
              <a:off x="3036245" y="6143881"/>
              <a:ext cx="6119400" cy="3909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Garamond"/>
                <a:buNone/>
                <a:tabLst/>
                <a:defRPr/>
              </a:pPr>
              <a:r>
                <a:rPr kumimoji="0" lang="en" sz="800" b="1" i="0" u="none" strike="noStrike" kern="0" cap="small" spc="0" normalizeH="0" baseline="0" noProof="0">
                  <a:ln>
                    <a:noFill/>
                  </a:ln>
                  <a:solidFill>
                    <a:srgbClr val="000000"/>
                  </a:solidFill>
                  <a:effectLst/>
                  <a:uLnTx/>
                  <a:uFillTx/>
                  <a:latin typeface="Garamond"/>
                  <a:ea typeface="Garamond"/>
                  <a:cs typeface="Garamond"/>
                  <a:sym typeface="Garamond"/>
                </a:rPr>
                <a:t>REPAYMENTS</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068" name="Google Shape;1068;p48"/>
          <p:cNvSpPr txBox="1"/>
          <p:nvPr/>
        </p:nvSpPr>
        <p:spPr>
          <a:xfrm>
            <a:off x="1037986" y="2221712"/>
            <a:ext cx="565800" cy="1731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93%</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069" name="Google Shape;1069;p48"/>
          <p:cNvSpPr txBox="1"/>
          <p:nvPr/>
        </p:nvSpPr>
        <p:spPr>
          <a:xfrm>
            <a:off x="1016054" y="3383329"/>
            <a:ext cx="565800" cy="1731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100%</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070" name="Google Shape;1070;p48"/>
          <p:cNvSpPr/>
          <p:nvPr/>
        </p:nvSpPr>
        <p:spPr>
          <a:xfrm>
            <a:off x="537340" y="4418351"/>
            <a:ext cx="8069328" cy="562410"/>
          </a:xfrm>
          <a:custGeom>
            <a:avLst/>
            <a:gdLst/>
            <a:ahLst/>
            <a:cxnLst/>
            <a:rect l="l" t="t" r="r" b="b"/>
            <a:pathLst>
              <a:path w="21600" h="21600" extrusionOk="0">
                <a:moveTo>
                  <a:pt x="20151" y="0"/>
                </a:moveTo>
                <a:lnTo>
                  <a:pt x="19710" y="2711"/>
                </a:lnTo>
                <a:lnTo>
                  <a:pt x="64" y="2711"/>
                </a:lnTo>
                <a:cubicBezTo>
                  <a:pt x="29" y="2711"/>
                  <a:pt x="0" y="2887"/>
                  <a:pt x="0" y="3103"/>
                </a:cubicBezTo>
                <a:lnTo>
                  <a:pt x="0" y="21208"/>
                </a:lnTo>
                <a:cubicBezTo>
                  <a:pt x="0" y="21425"/>
                  <a:pt x="29" y="21600"/>
                  <a:pt x="64" y="21600"/>
                </a:cubicBezTo>
                <a:lnTo>
                  <a:pt x="21536" y="21600"/>
                </a:lnTo>
                <a:cubicBezTo>
                  <a:pt x="21571" y="21600"/>
                  <a:pt x="21600" y="21425"/>
                  <a:pt x="21600" y="21208"/>
                </a:cubicBezTo>
                <a:lnTo>
                  <a:pt x="21600" y="3103"/>
                </a:lnTo>
                <a:cubicBezTo>
                  <a:pt x="21600" y="2887"/>
                  <a:pt x="21571" y="2711"/>
                  <a:pt x="21536" y="2711"/>
                </a:cubicBezTo>
                <a:lnTo>
                  <a:pt x="20591" y="2711"/>
                </a:lnTo>
                <a:lnTo>
                  <a:pt x="20151" y="0"/>
                </a:lnTo>
                <a:close/>
              </a:path>
            </a:pathLst>
          </a:custGeom>
          <a:solidFill>
            <a:srgbClr val="FFFFFF"/>
          </a:solidFill>
          <a:ln>
            <a:noFill/>
          </a:ln>
          <a:effectLst>
            <a:outerShdw blurRad="76200" dist="30504" dir="5400000" rotWithShape="0">
              <a:srgbClr val="000000"/>
            </a:outerShdw>
          </a:effectLst>
        </p:spPr>
        <p:txBody>
          <a:bodyPr spcFirstLastPara="1" wrap="square" lIns="14300" tIns="14300" rIns="14300" bIns="14300" anchor="ctr" anchorCtr="0">
            <a:noAutofit/>
          </a:bodyPr>
          <a:lstStyle/>
          <a:p>
            <a:pPr marL="241300" marR="0" lvl="1" indent="-107950" algn="l" defTabSz="914400" rtl="0" eaLnBrk="1" fontAlgn="auto" latinLnBrk="0" hangingPunct="1">
              <a:lnSpc>
                <a:spcPct val="140000"/>
              </a:lnSpc>
              <a:spcBef>
                <a:spcPts val="0"/>
              </a:spcBef>
              <a:spcAft>
                <a:spcPts val="0"/>
              </a:spcAft>
              <a:buClr>
                <a:srgbClr val="1A77B9"/>
              </a:buClr>
              <a:buSzPts val="900"/>
              <a:buFont typeface="Helvetica Neue"/>
              <a:buChar char="▹"/>
              <a:tabLst/>
              <a:defRPr/>
            </a:pPr>
            <a:r>
              <a:rPr kumimoji="0" lang="en" sz="9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The Total Capital Expenditure performed at 94% / ₦950,298bn as at end of the 4</a:t>
            </a:r>
            <a:r>
              <a:rPr kumimoji="0" lang="en" sz="900" b="0" i="0" u="none" strike="noStrike" kern="0" cap="none" spc="0" normalizeH="0" baseline="30000" noProof="0" dirty="0">
                <a:ln>
                  <a:noFill/>
                </a:ln>
                <a:solidFill>
                  <a:srgbClr val="000000"/>
                </a:solidFill>
                <a:effectLst/>
                <a:uLnTx/>
                <a:uFillTx/>
                <a:latin typeface="Trebuchet MS"/>
                <a:ea typeface="Trebuchet MS"/>
                <a:cs typeface="Trebuchet MS"/>
                <a:sym typeface="Trebuchet MS"/>
              </a:rPr>
              <a:t>th</a:t>
            </a:r>
            <a:r>
              <a:rPr kumimoji="0" lang="en" sz="9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 Quarter/Full Year 2023. However, the core Capital also performed at 104%.</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26" name="Rounded Rectangle 125"/>
          <p:cNvSpPr/>
          <p:nvPr/>
        </p:nvSpPr>
        <p:spPr>
          <a:xfrm>
            <a:off x="3440702" y="1553654"/>
            <a:ext cx="684814" cy="33654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000000"/>
                </a:solidFill>
                <a:latin typeface="Garamond"/>
              </a:rPr>
              <a:t>950,298</a:t>
            </a:r>
            <a:r>
              <a:rPr lang="en-US" sz="1800" b="1" i="0" u="none" strike="noStrike" dirty="0">
                <a:solidFill>
                  <a:srgbClr val="000000"/>
                </a:solidFill>
                <a:effectLst/>
                <a:latin typeface="Arial" panose="020B0604020202020204" pitchFamily="34" charset="0"/>
              </a:rPr>
              <a:t> </a:t>
            </a:r>
            <a:endPar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endParaRPr>
          </a:p>
        </p:txBody>
      </p:sp>
      <p:sp>
        <p:nvSpPr>
          <p:cNvPr id="127" name="Rounded Rectangle 126"/>
          <p:cNvSpPr/>
          <p:nvPr/>
        </p:nvSpPr>
        <p:spPr>
          <a:xfrm>
            <a:off x="2495305" y="1561171"/>
            <a:ext cx="805456" cy="26900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1.006,796</a:t>
            </a:r>
          </a:p>
        </p:txBody>
      </p:sp>
      <p:sp>
        <p:nvSpPr>
          <p:cNvPr id="128" name="Rounded Rectangle 127"/>
          <p:cNvSpPr/>
          <p:nvPr/>
        </p:nvSpPr>
        <p:spPr>
          <a:xfrm>
            <a:off x="1657365" y="1578904"/>
            <a:ext cx="805456" cy="2854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1.006,796</a:t>
            </a:r>
          </a:p>
        </p:txBody>
      </p:sp>
      <p:sp>
        <p:nvSpPr>
          <p:cNvPr id="129" name="Rounded Rectangle 128"/>
          <p:cNvSpPr/>
          <p:nvPr/>
        </p:nvSpPr>
        <p:spPr>
          <a:xfrm>
            <a:off x="871481" y="1548165"/>
            <a:ext cx="684814" cy="33654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2023</a:t>
            </a:r>
          </a:p>
        </p:txBody>
      </p:sp>
      <p:grpSp>
        <p:nvGrpSpPr>
          <p:cNvPr id="2" name="Group 1">
            <a:extLst>
              <a:ext uri="{FF2B5EF4-FFF2-40B4-BE49-F238E27FC236}">
                <a16:creationId xmlns:a16="http://schemas.microsoft.com/office/drawing/2014/main" id="{0E5F34CA-05C9-7E3F-E8D2-662B4F86CAA6}"/>
              </a:ext>
            </a:extLst>
          </p:cNvPr>
          <p:cNvGrpSpPr/>
          <p:nvPr/>
        </p:nvGrpSpPr>
        <p:grpSpPr>
          <a:xfrm>
            <a:off x="0" y="541"/>
            <a:ext cx="9144000" cy="630869"/>
            <a:chOff x="0" y="541"/>
            <a:chExt cx="9144000" cy="630869"/>
          </a:xfrm>
        </p:grpSpPr>
        <p:grpSp>
          <p:nvGrpSpPr>
            <p:cNvPr id="3" name="Google Shape;300;p30">
              <a:extLst>
                <a:ext uri="{FF2B5EF4-FFF2-40B4-BE49-F238E27FC236}">
                  <a16:creationId xmlns:a16="http://schemas.microsoft.com/office/drawing/2014/main" id="{04FAFC4A-537E-1618-D263-18CE632D2EA3}"/>
                </a:ext>
              </a:extLst>
            </p:cNvPr>
            <p:cNvGrpSpPr/>
            <p:nvPr/>
          </p:nvGrpSpPr>
          <p:grpSpPr>
            <a:xfrm>
              <a:off x="0" y="541"/>
              <a:ext cx="9144000" cy="518622"/>
              <a:chOff x="0" y="721"/>
              <a:chExt cx="12192000" cy="691496"/>
            </a:xfrm>
          </p:grpSpPr>
          <p:sp>
            <p:nvSpPr>
              <p:cNvPr id="9" name="Google Shape;301;p30">
                <a:extLst>
                  <a:ext uri="{FF2B5EF4-FFF2-40B4-BE49-F238E27FC236}">
                    <a16:creationId xmlns:a16="http://schemas.microsoft.com/office/drawing/2014/main" id="{4F04FFE7-6957-B3B3-7AB0-B48C1C8DB44E}"/>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0" name="Google Shape;302;p30">
                <a:extLst>
                  <a:ext uri="{FF2B5EF4-FFF2-40B4-BE49-F238E27FC236}">
                    <a16:creationId xmlns:a16="http://schemas.microsoft.com/office/drawing/2014/main" id="{CE2AE62E-E1DA-305B-1ABA-A86D1BDCAD61}"/>
                  </a:ext>
                </a:extLst>
              </p:cNvPr>
              <p:cNvSpPr/>
              <p:nvPr/>
            </p:nvSpPr>
            <p:spPr>
              <a:xfrm>
                <a:off x="1991932" y="70389"/>
                <a:ext cx="5516123"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cxnSp>
            <p:nvCxnSpPr>
              <p:cNvPr id="11" name="Google Shape;303;p30">
                <a:extLst>
                  <a:ext uri="{FF2B5EF4-FFF2-40B4-BE49-F238E27FC236}">
                    <a16:creationId xmlns:a16="http://schemas.microsoft.com/office/drawing/2014/main" id="{788023C9-C097-4A0C-C28B-B61BA7C328FE}"/>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2" name="Google Shape;304;p30">
                <a:extLst>
                  <a:ext uri="{FF2B5EF4-FFF2-40B4-BE49-F238E27FC236}">
                    <a16:creationId xmlns:a16="http://schemas.microsoft.com/office/drawing/2014/main" id="{EE07EB8E-02F4-D943-94B4-CE9DBF652E99}"/>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4" name="Google Shape;309;p30">
              <a:extLst>
                <a:ext uri="{FF2B5EF4-FFF2-40B4-BE49-F238E27FC236}">
                  <a16:creationId xmlns:a16="http://schemas.microsoft.com/office/drawing/2014/main" id="{A36A0899-A9E2-B34B-316F-6635C78678DA}"/>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5" name="Flowchart: Connector 4">
              <a:extLst>
                <a:ext uri="{FF2B5EF4-FFF2-40B4-BE49-F238E27FC236}">
                  <a16:creationId xmlns:a16="http://schemas.microsoft.com/office/drawing/2014/main" id="{2A73953D-ACCF-1049-D5EC-E8271AD239E7}"/>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06;p30">
              <a:extLst>
                <a:ext uri="{FF2B5EF4-FFF2-40B4-BE49-F238E27FC236}">
                  <a16:creationId xmlns:a16="http://schemas.microsoft.com/office/drawing/2014/main" id="{2599DA15-D34A-5663-9ABC-FC8A30E2F007}"/>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7" name="Flowchart: Connector 6">
              <a:extLst>
                <a:ext uri="{FF2B5EF4-FFF2-40B4-BE49-F238E27FC236}">
                  <a16:creationId xmlns:a16="http://schemas.microsoft.com/office/drawing/2014/main" id="{FE71BCF5-0E95-5673-86CD-46A32DD2A31A}"/>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308;p30" descr="A group of colorful birds&#10;&#10;Description automatically generated with low confidence">
              <a:extLst>
                <a:ext uri="{FF2B5EF4-FFF2-40B4-BE49-F238E27FC236}">
                  <a16:creationId xmlns:a16="http://schemas.microsoft.com/office/drawing/2014/main" id="{117C74FA-BFB7-5131-D754-E6A21B8CB475}"/>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1080" name="Google Shape;1080;p48"/>
          <p:cNvSpPr txBox="1"/>
          <p:nvPr/>
        </p:nvSpPr>
        <p:spPr>
          <a:xfrm>
            <a:off x="1320886" y="77862"/>
            <a:ext cx="4360770" cy="253885"/>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TOTAL Capital Expenditure    —   January - December, 2023</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49"/>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25</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pSp>
        <p:nvGrpSpPr>
          <p:cNvPr id="1086" name="Google Shape;1086;p49"/>
          <p:cNvGrpSpPr/>
          <p:nvPr/>
        </p:nvGrpSpPr>
        <p:grpSpPr>
          <a:xfrm>
            <a:off x="5488002" y="733931"/>
            <a:ext cx="2757426" cy="1190993"/>
            <a:chOff x="1263463" y="2342051"/>
            <a:chExt cx="3476770" cy="1159117"/>
          </a:xfrm>
        </p:grpSpPr>
        <p:grpSp>
          <p:nvGrpSpPr>
            <p:cNvPr id="1087" name="Google Shape;1087;p49"/>
            <p:cNvGrpSpPr/>
            <p:nvPr/>
          </p:nvGrpSpPr>
          <p:grpSpPr>
            <a:xfrm>
              <a:off x="1263463" y="2342051"/>
              <a:ext cx="3476770" cy="1159117"/>
              <a:chOff x="2675351" y="6210035"/>
              <a:chExt cx="6953539" cy="2014731"/>
            </a:xfrm>
          </p:grpSpPr>
          <p:grpSp>
            <p:nvGrpSpPr>
              <p:cNvPr id="1088" name="Google Shape;1088;p49"/>
              <p:cNvGrpSpPr/>
              <p:nvPr/>
            </p:nvGrpSpPr>
            <p:grpSpPr>
              <a:xfrm>
                <a:off x="2675351" y="6656514"/>
                <a:ext cx="6953539" cy="1568252"/>
                <a:chOff x="-1" y="-714"/>
                <a:chExt cx="6001041" cy="2229667"/>
              </a:xfrm>
            </p:grpSpPr>
            <p:grpSp>
              <p:nvGrpSpPr>
                <p:cNvPr id="1089" name="Google Shape;1089;p49"/>
                <p:cNvGrpSpPr/>
                <p:nvPr/>
              </p:nvGrpSpPr>
              <p:grpSpPr>
                <a:xfrm>
                  <a:off x="2088173" y="-714"/>
                  <a:ext cx="3912867" cy="1030435"/>
                  <a:chOff x="-1" y="-714"/>
                  <a:chExt cx="3912866" cy="1030434"/>
                </a:xfrm>
              </p:grpSpPr>
              <p:grpSp>
                <p:nvGrpSpPr>
                  <p:cNvPr id="1090" name="Google Shape;1090;p49"/>
                  <p:cNvGrpSpPr/>
                  <p:nvPr/>
                </p:nvGrpSpPr>
                <p:grpSpPr>
                  <a:xfrm>
                    <a:off x="1108844" y="-714"/>
                    <a:ext cx="2804021" cy="1030434"/>
                    <a:chOff x="-1" y="-714"/>
                    <a:chExt cx="2804020" cy="1030433"/>
                  </a:xfrm>
                </p:grpSpPr>
                <p:sp>
                  <p:nvSpPr>
                    <p:cNvPr id="1091" name="Google Shape;1091;p49"/>
                    <p:cNvSpPr/>
                    <p:nvPr/>
                  </p:nvSpPr>
                  <p:spPr>
                    <a:xfrm>
                      <a:off x="-1" y="-714"/>
                      <a:ext cx="2300598" cy="1030433"/>
                    </a:xfrm>
                    <a:prstGeom prst="roundRect">
                      <a:avLst>
                        <a:gd name="adj" fmla="val 17206"/>
                      </a:avLst>
                    </a:prstGeom>
                    <a:solidFill>
                      <a:srgbClr val="FFFFFF"/>
                    </a:solidFill>
                    <a:ln w="25400"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sp>
                  <p:nvSpPr>
                    <p:cNvPr id="1092" name="Google Shape;1092;p49"/>
                    <p:cNvSpPr/>
                    <p:nvPr/>
                  </p:nvSpPr>
                  <p:spPr>
                    <a:xfrm>
                      <a:off x="51924" y="307024"/>
                      <a:ext cx="2752095" cy="416379"/>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1" i="0" u="none" strike="noStrike" kern="0" cap="small" spc="0" normalizeH="0" baseline="0" noProof="0" dirty="0">
                          <a:ln>
                            <a:noFill/>
                          </a:ln>
                          <a:solidFill>
                            <a:srgbClr val="000000"/>
                          </a:solidFill>
                          <a:effectLst/>
                          <a:uLnTx/>
                          <a:uFillTx/>
                          <a:latin typeface="Garamond"/>
                          <a:ea typeface="Garamond"/>
                          <a:cs typeface="Garamond"/>
                          <a:sym typeface="Garamond"/>
                        </a:rPr>
                        <a:t>49,632 (₦’BN)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093" name="Google Shape;1093;p49"/>
                  <p:cNvGrpSpPr/>
                  <p:nvPr/>
                </p:nvGrpSpPr>
                <p:grpSpPr>
                  <a:xfrm>
                    <a:off x="-1" y="10254"/>
                    <a:ext cx="1004617" cy="1009925"/>
                    <a:chOff x="0" y="0"/>
                    <a:chExt cx="1004615" cy="1009924"/>
                  </a:xfrm>
                </p:grpSpPr>
                <p:sp>
                  <p:nvSpPr>
                    <p:cNvPr id="1094" name="Google Shape;1094;p49"/>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95" name="Google Shape;1095;p49"/>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96" name="Google Shape;1096;p49"/>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97" name="Google Shape;1097;p49"/>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98" name="Google Shape;1098;p49"/>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099" name="Google Shape;1099;p49"/>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00" name="Google Shape;1100;p49"/>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01" name="Google Shape;1101;p49"/>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02" name="Google Shape;1102;p49"/>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03" name="Google Shape;1103;p49"/>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04" name="Google Shape;1104;p49"/>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05" name="Google Shape;1105;p49"/>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06" name="Google Shape;1106;p49"/>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grpSp>
              <p:nvGrpSpPr>
                <p:cNvPr id="1107" name="Google Shape;1107;p49"/>
                <p:cNvGrpSpPr/>
                <p:nvPr/>
              </p:nvGrpSpPr>
              <p:grpSpPr>
                <a:xfrm>
                  <a:off x="2088173" y="1198518"/>
                  <a:ext cx="3694192" cy="1030435"/>
                  <a:chOff x="-1" y="0"/>
                  <a:chExt cx="3694191" cy="1030434"/>
                </a:xfrm>
              </p:grpSpPr>
              <p:grpSp>
                <p:nvGrpSpPr>
                  <p:cNvPr id="1108" name="Google Shape;1108;p49"/>
                  <p:cNvGrpSpPr/>
                  <p:nvPr/>
                </p:nvGrpSpPr>
                <p:grpSpPr>
                  <a:xfrm>
                    <a:off x="1108842" y="0"/>
                    <a:ext cx="2585348" cy="1030434"/>
                    <a:chOff x="-3" y="0"/>
                    <a:chExt cx="2585347" cy="1030433"/>
                  </a:xfrm>
                </p:grpSpPr>
                <p:sp>
                  <p:nvSpPr>
                    <p:cNvPr id="1109" name="Google Shape;1109;p49"/>
                    <p:cNvSpPr/>
                    <p:nvPr/>
                  </p:nvSpPr>
                  <p:spPr>
                    <a:xfrm>
                      <a:off x="-3" y="0"/>
                      <a:ext cx="2300600" cy="1030433"/>
                    </a:xfrm>
                    <a:prstGeom prst="roundRect">
                      <a:avLst>
                        <a:gd name="adj" fmla="val 17206"/>
                      </a:avLst>
                    </a:prstGeom>
                    <a:solidFill>
                      <a:srgbClr val="00B050"/>
                    </a:solidFill>
                    <a:ln w="9525"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1" i="0" u="none" strike="noStrike" kern="0" cap="small" spc="0" normalizeH="0" baseline="0" noProof="0" dirty="0">
                          <a:ln>
                            <a:noFill/>
                          </a:ln>
                          <a:solidFill>
                            <a:srgbClr val="000000"/>
                          </a:solidFill>
                          <a:effectLst/>
                          <a:uLnTx/>
                          <a:uFillTx/>
                          <a:latin typeface="Garamond"/>
                          <a:ea typeface="Garamond"/>
                          <a:cs typeface="Garamond"/>
                          <a:sym typeface="Garamond"/>
                        </a:rPr>
                        <a:t>55,518 (₦’BN)</a:t>
                      </a:r>
                      <a:endParaRPr kumimoji="0" sz="900" b="1" i="0" u="none" strike="noStrike" kern="0" cap="small" spc="0" normalizeH="0" baseline="0" noProof="0" dirty="0">
                        <a:ln>
                          <a:noFill/>
                        </a:ln>
                        <a:solidFill>
                          <a:srgbClr val="000000"/>
                        </a:solidFill>
                        <a:effectLst/>
                        <a:uLnTx/>
                        <a:uFillTx/>
                        <a:latin typeface="Garamond"/>
                        <a:ea typeface="Garamond"/>
                        <a:cs typeface="Garamond"/>
                        <a:sym typeface="Garamond"/>
                      </a:endParaRPr>
                    </a:p>
                  </p:txBody>
                </p:sp>
                <p:sp>
                  <p:nvSpPr>
                    <p:cNvPr id="1110" name="Google Shape;1110;p49"/>
                    <p:cNvSpPr/>
                    <p:nvPr/>
                  </p:nvSpPr>
                  <p:spPr>
                    <a:xfrm>
                      <a:off x="51927" y="307027"/>
                      <a:ext cx="2533417" cy="416379"/>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grpSp>
              <p:grpSp>
                <p:nvGrpSpPr>
                  <p:cNvPr id="1111" name="Google Shape;1111;p49"/>
                  <p:cNvGrpSpPr/>
                  <p:nvPr/>
                </p:nvGrpSpPr>
                <p:grpSpPr>
                  <a:xfrm>
                    <a:off x="-1" y="10255"/>
                    <a:ext cx="1004617" cy="1009925"/>
                    <a:chOff x="0" y="0"/>
                    <a:chExt cx="1004615" cy="1009924"/>
                  </a:xfrm>
                </p:grpSpPr>
                <p:sp>
                  <p:nvSpPr>
                    <p:cNvPr id="1112" name="Google Shape;1112;p49"/>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13" name="Google Shape;1113;p49"/>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14" name="Google Shape;1114;p49"/>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15" name="Google Shape;1115;p49"/>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16" name="Google Shape;1116;p49"/>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17" name="Google Shape;1117;p49"/>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18" name="Google Shape;1118;p49"/>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19" name="Google Shape;1119;p49"/>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20" name="Google Shape;1120;p49"/>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21" name="Google Shape;1121;p49"/>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22" name="Google Shape;1122;p49"/>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23" name="Google Shape;1123;p49"/>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24" name="Google Shape;1124;p49"/>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sp>
              <p:nvSpPr>
                <p:cNvPr id="1125" name="Google Shape;1125;p49"/>
                <p:cNvSpPr/>
                <p:nvPr/>
              </p:nvSpPr>
              <p:spPr>
                <a:xfrm>
                  <a:off x="-1" y="171047"/>
                  <a:ext cx="1825645" cy="555176"/>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0" i="0" u="none" strike="noStrike" kern="0" cap="small" spc="0" normalizeH="0" baseline="0" noProof="0">
                      <a:ln>
                        <a:noFill/>
                      </a:ln>
                      <a:solidFill>
                        <a:srgbClr val="000000"/>
                      </a:solidFill>
                      <a:effectLst/>
                      <a:uLnTx/>
                      <a:uFillTx/>
                      <a:latin typeface="Garamond"/>
                      <a:ea typeface="Garamond"/>
                      <a:cs typeface="Garamond"/>
                      <a:sym typeface="Garamond"/>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26" name="Google Shape;1126;p49"/>
                <p:cNvSpPr/>
                <p:nvPr/>
              </p:nvSpPr>
              <p:spPr>
                <a:xfrm>
                  <a:off x="-1" y="1369564"/>
                  <a:ext cx="1825645" cy="555176"/>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0" i="0" u="none" strike="noStrike" kern="0" cap="small" spc="0" normalizeH="0" baseline="0" noProof="0">
                      <a:ln>
                        <a:noFill/>
                      </a:ln>
                      <a:solidFill>
                        <a:srgbClr val="000000"/>
                      </a:solidFill>
                      <a:effectLst/>
                      <a:uLnTx/>
                      <a:uFillTx/>
                      <a:latin typeface="Garamond"/>
                      <a:ea typeface="Garamond"/>
                      <a:cs typeface="Garamond"/>
                      <a:sym typeface="Garamond"/>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127" name="Google Shape;1127;p49"/>
              <p:cNvSpPr txBox="1"/>
              <p:nvPr/>
            </p:nvSpPr>
            <p:spPr>
              <a:xfrm>
                <a:off x="3200368" y="6210035"/>
                <a:ext cx="6119700" cy="2931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7F0000"/>
                  </a:buClr>
                  <a:buSzPts val="900"/>
                  <a:buFont typeface="Garamond"/>
                  <a:buNone/>
                  <a:tabLst/>
                  <a:defRPr/>
                </a:pPr>
                <a:r>
                  <a:rPr kumimoji="0" lang="en" sz="900" b="1" i="0" u="none" strike="noStrike" kern="0" cap="small" spc="0" normalizeH="0" baseline="0" noProof="0">
                    <a:ln>
                      <a:noFill/>
                    </a:ln>
                    <a:solidFill>
                      <a:srgbClr val="7F0000"/>
                    </a:solidFill>
                    <a:effectLst/>
                    <a:uLnTx/>
                    <a:uFillTx/>
                    <a:latin typeface="Garamond"/>
                    <a:ea typeface="Garamond"/>
                    <a:cs typeface="Garamond"/>
                    <a:sym typeface="Garamond"/>
                  </a:rPr>
                  <a:t>TOTAL PERSONNEL COST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128" name="Google Shape;1128;p49"/>
            <p:cNvSpPr txBox="1"/>
            <p:nvPr/>
          </p:nvSpPr>
          <p:spPr>
            <a:xfrm>
              <a:off x="1307077" y="2443593"/>
              <a:ext cx="557400" cy="1686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Garamond"/>
                  <a:cs typeface="Garamond"/>
                  <a:sym typeface="Trebuchet MS"/>
                </a:rPr>
                <a:t>122</a:t>
              </a:r>
              <a:r>
                <a:rPr kumimoji="0" lang="en" sz="900" b="1" i="0" u="none" strike="noStrike" kern="0" cap="small" spc="0" normalizeH="0" baseline="0" noProof="0" dirty="0">
                  <a:ln>
                    <a:noFill/>
                  </a:ln>
                  <a:solidFill>
                    <a:srgbClr val="000000"/>
                  </a:solidFill>
                  <a:effectLst/>
                  <a:uLnTx/>
                  <a:uFillTx/>
                  <a:latin typeface="Garamond"/>
                  <a:ea typeface="Garamond"/>
                  <a:cs typeface="Garamond"/>
                  <a:sym typeface="Garamond"/>
                </a:rPr>
                <a:t>%</a:t>
              </a:r>
              <a:endParaRPr kumimoji="0" sz="900" b="1" i="0" u="none" strike="noStrike" kern="0" cap="small" spc="0" normalizeH="0" baseline="0" noProof="0" dirty="0">
                <a:ln>
                  <a:noFill/>
                </a:ln>
                <a:solidFill>
                  <a:srgbClr val="000000"/>
                </a:solidFill>
                <a:effectLst/>
                <a:uLnTx/>
                <a:uFillTx/>
                <a:latin typeface="Garamond"/>
                <a:ea typeface="Garamond"/>
                <a:cs typeface="Garamond"/>
                <a:sym typeface="Garamond"/>
              </a:endParaRPr>
            </a:p>
          </p:txBody>
        </p:sp>
      </p:grpSp>
      <p:grpSp>
        <p:nvGrpSpPr>
          <p:cNvPr id="1129" name="Google Shape;1129;p49"/>
          <p:cNvGrpSpPr/>
          <p:nvPr/>
        </p:nvGrpSpPr>
        <p:grpSpPr>
          <a:xfrm>
            <a:off x="5407032" y="3484655"/>
            <a:ext cx="2888608" cy="1088280"/>
            <a:chOff x="1148733" y="3745226"/>
            <a:chExt cx="3599512" cy="1140038"/>
          </a:xfrm>
        </p:grpSpPr>
        <p:grpSp>
          <p:nvGrpSpPr>
            <p:cNvPr id="1130" name="Google Shape;1130;p49"/>
            <p:cNvGrpSpPr/>
            <p:nvPr/>
          </p:nvGrpSpPr>
          <p:grpSpPr>
            <a:xfrm>
              <a:off x="1271475" y="3745226"/>
              <a:ext cx="3476770" cy="1140038"/>
              <a:chOff x="2675351" y="8554820"/>
              <a:chExt cx="6953539" cy="2000281"/>
            </a:xfrm>
          </p:grpSpPr>
          <p:grpSp>
            <p:nvGrpSpPr>
              <p:cNvPr id="1131" name="Google Shape;1131;p49"/>
              <p:cNvGrpSpPr/>
              <p:nvPr/>
            </p:nvGrpSpPr>
            <p:grpSpPr>
              <a:xfrm>
                <a:off x="2675351" y="8987351"/>
                <a:ext cx="6953539" cy="1567750"/>
                <a:chOff x="-1" y="0"/>
                <a:chExt cx="6001041" cy="2228953"/>
              </a:xfrm>
            </p:grpSpPr>
            <p:grpSp>
              <p:nvGrpSpPr>
                <p:cNvPr id="1132" name="Google Shape;1132;p49"/>
                <p:cNvGrpSpPr/>
                <p:nvPr/>
              </p:nvGrpSpPr>
              <p:grpSpPr>
                <a:xfrm>
                  <a:off x="2088173" y="0"/>
                  <a:ext cx="3912867" cy="1030435"/>
                  <a:chOff x="-1" y="0"/>
                  <a:chExt cx="3912866" cy="1030434"/>
                </a:xfrm>
              </p:grpSpPr>
              <p:grpSp>
                <p:nvGrpSpPr>
                  <p:cNvPr id="1133" name="Google Shape;1133;p49"/>
                  <p:cNvGrpSpPr/>
                  <p:nvPr/>
                </p:nvGrpSpPr>
                <p:grpSpPr>
                  <a:xfrm>
                    <a:off x="1160770" y="0"/>
                    <a:ext cx="2752095" cy="1030434"/>
                    <a:chOff x="51925" y="0"/>
                    <a:chExt cx="2752094" cy="1030433"/>
                  </a:xfrm>
                </p:grpSpPr>
                <p:sp>
                  <p:nvSpPr>
                    <p:cNvPr id="1134" name="Google Shape;1134;p49"/>
                    <p:cNvSpPr/>
                    <p:nvPr/>
                  </p:nvSpPr>
                  <p:spPr>
                    <a:xfrm>
                      <a:off x="63584" y="0"/>
                      <a:ext cx="2022715" cy="1030433"/>
                    </a:xfrm>
                    <a:prstGeom prst="roundRect">
                      <a:avLst>
                        <a:gd name="adj" fmla="val 17206"/>
                      </a:avLst>
                    </a:prstGeom>
                    <a:solidFill>
                      <a:srgbClr val="FFFFFF"/>
                    </a:solidFill>
                    <a:ln w="25400"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135" name="Google Shape;1135;p49"/>
                    <p:cNvSpPr/>
                    <p:nvPr/>
                  </p:nvSpPr>
                  <p:spPr>
                    <a:xfrm>
                      <a:off x="51925" y="289004"/>
                      <a:ext cx="2752094" cy="452418"/>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262626"/>
                        </a:buClr>
                        <a:buSzPts val="900"/>
                        <a:buFont typeface="Trebuchet MS"/>
                        <a:buNone/>
                        <a:tabLst/>
                        <a:defRPr/>
                      </a:pPr>
                      <a:r>
                        <a:rPr kumimoji="0" lang="en" sz="900" b="1" i="0" u="none" strike="noStrike" kern="0" cap="none" spc="0" normalizeH="0" baseline="0" noProof="0" dirty="0">
                          <a:ln>
                            <a:noFill/>
                          </a:ln>
                          <a:solidFill>
                            <a:srgbClr val="262626"/>
                          </a:solidFill>
                          <a:effectLst/>
                          <a:uLnTx/>
                          <a:uFillTx/>
                          <a:latin typeface="Trebuchet MS"/>
                          <a:ea typeface="Trebuchet MS"/>
                          <a:cs typeface="Trebuchet MS"/>
                          <a:sym typeface="Trebuchet MS"/>
                        </a:rPr>
                        <a:t>23,457</a:t>
                      </a: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(₦’BN)</a:t>
                      </a:r>
                      <a:endParaRPr kumimoji="0"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endParaRPr>
                    </a:p>
                  </p:txBody>
                </p:sp>
              </p:grpSp>
              <p:grpSp>
                <p:nvGrpSpPr>
                  <p:cNvPr id="1136" name="Google Shape;1136;p49"/>
                  <p:cNvGrpSpPr/>
                  <p:nvPr/>
                </p:nvGrpSpPr>
                <p:grpSpPr>
                  <a:xfrm>
                    <a:off x="-1" y="10254"/>
                    <a:ext cx="1004617" cy="1009925"/>
                    <a:chOff x="0" y="0"/>
                    <a:chExt cx="1004615" cy="1009924"/>
                  </a:xfrm>
                </p:grpSpPr>
                <p:sp>
                  <p:nvSpPr>
                    <p:cNvPr id="1137" name="Google Shape;1137;p49"/>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38" name="Google Shape;1138;p49"/>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39" name="Google Shape;1139;p49"/>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40" name="Google Shape;1140;p49"/>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41" name="Google Shape;1141;p49"/>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42" name="Google Shape;1142;p49"/>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43" name="Google Shape;1143;p49"/>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44" name="Google Shape;1144;p49"/>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45" name="Google Shape;1145;p49"/>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46" name="Google Shape;1146;p49"/>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47" name="Google Shape;1147;p49"/>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48" name="Google Shape;1148;p49"/>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49" name="Google Shape;1149;p49"/>
                    <p:cNvSpPr/>
                    <p:nvPr/>
                  </p:nvSpPr>
                  <p:spPr>
                    <a:xfrm>
                      <a:off x="578241" y="554141"/>
                      <a:ext cx="231039" cy="339667"/>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grpSp>
              <p:nvGrpSpPr>
                <p:cNvPr id="1150" name="Google Shape;1150;p49"/>
                <p:cNvGrpSpPr/>
                <p:nvPr/>
              </p:nvGrpSpPr>
              <p:grpSpPr>
                <a:xfrm>
                  <a:off x="2088173" y="1198518"/>
                  <a:ext cx="3694192" cy="1030435"/>
                  <a:chOff x="-1" y="0"/>
                  <a:chExt cx="3694191" cy="1030434"/>
                </a:xfrm>
              </p:grpSpPr>
              <p:grpSp>
                <p:nvGrpSpPr>
                  <p:cNvPr id="1151" name="Google Shape;1151;p49"/>
                  <p:cNvGrpSpPr/>
                  <p:nvPr/>
                </p:nvGrpSpPr>
                <p:grpSpPr>
                  <a:xfrm>
                    <a:off x="1160772" y="0"/>
                    <a:ext cx="2533418" cy="1030434"/>
                    <a:chOff x="51927" y="0"/>
                    <a:chExt cx="2533417" cy="1030433"/>
                  </a:xfrm>
                </p:grpSpPr>
                <p:sp>
                  <p:nvSpPr>
                    <p:cNvPr id="1152" name="Google Shape;1152;p49"/>
                    <p:cNvSpPr/>
                    <p:nvPr/>
                  </p:nvSpPr>
                  <p:spPr>
                    <a:xfrm>
                      <a:off x="76301" y="0"/>
                      <a:ext cx="2022715" cy="1030433"/>
                    </a:xfrm>
                    <a:prstGeom prst="roundRect">
                      <a:avLst>
                        <a:gd name="adj" fmla="val 17206"/>
                      </a:avLst>
                    </a:prstGeom>
                    <a:solidFill>
                      <a:srgbClr val="FF0000"/>
                    </a:solidFill>
                    <a:ln w="12700" cap="flat" cmpd="sng">
                      <a:solidFill>
                        <a:srgbClr val="FFC000"/>
                      </a:solidFill>
                      <a:prstDash val="solid"/>
                      <a:miter lim="400000"/>
                      <a:headEnd type="none" w="sm" len="sm"/>
                      <a:tailEnd type="none" w="sm" len="sm"/>
                    </a:ln>
                    <a:effectLst>
                      <a:outerShdw blurRad="50800" dist="139700" dir="10800000" rotWithShape="0">
                        <a:srgbClr val="000000">
                          <a:alpha val="31372"/>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690 (₦’BN)</a:t>
                      </a:r>
                      <a:endParaRPr kumimoji="0"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endParaRPr>
                    </a:p>
                  </p:txBody>
                </p:sp>
                <p:sp>
                  <p:nvSpPr>
                    <p:cNvPr id="1153" name="Google Shape;1153;p49"/>
                    <p:cNvSpPr/>
                    <p:nvPr/>
                  </p:nvSpPr>
                  <p:spPr>
                    <a:xfrm>
                      <a:off x="51927" y="289008"/>
                      <a:ext cx="2533417" cy="452418"/>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Trebuchet MS"/>
                        <a:ea typeface="Trebuchet MS"/>
                        <a:cs typeface="Trebuchet MS"/>
                        <a:sym typeface="Trebuchet MS"/>
                      </a:endParaRPr>
                    </a:p>
                  </p:txBody>
                </p:sp>
              </p:grpSp>
              <p:grpSp>
                <p:nvGrpSpPr>
                  <p:cNvPr id="1154" name="Google Shape;1154;p49"/>
                  <p:cNvGrpSpPr/>
                  <p:nvPr/>
                </p:nvGrpSpPr>
                <p:grpSpPr>
                  <a:xfrm>
                    <a:off x="-1" y="10255"/>
                    <a:ext cx="1004617" cy="1009925"/>
                    <a:chOff x="0" y="0"/>
                    <a:chExt cx="1004615" cy="1009924"/>
                  </a:xfrm>
                </p:grpSpPr>
                <p:sp>
                  <p:nvSpPr>
                    <p:cNvPr id="1155" name="Google Shape;1155;p49"/>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56" name="Google Shape;1156;p49"/>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57" name="Google Shape;1157;p49"/>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58" name="Google Shape;1158;p49"/>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59" name="Google Shape;1159;p49"/>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60" name="Google Shape;1160;p49"/>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61" name="Google Shape;1161;p49"/>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62" name="Google Shape;1162;p49"/>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63" name="Google Shape;1163;p49"/>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64" name="Google Shape;1164;p49"/>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65" name="Google Shape;1165;p49"/>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66" name="Google Shape;1166;p49"/>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67" name="Google Shape;1167;p49"/>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sp>
              <p:nvSpPr>
                <p:cNvPr id="1168" name="Google Shape;1168;p49"/>
                <p:cNvSpPr/>
                <p:nvPr/>
              </p:nvSpPr>
              <p:spPr>
                <a:xfrm>
                  <a:off x="-1" y="171044"/>
                  <a:ext cx="1825644" cy="603229"/>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0" i="0" u="none" strike="noStrike" kern="0" cap="small" spc="0" normalizeH="0" baseline="0" noProof="0">
                      <a:ln>
                        <a:noFill/>
                      </a:ln>
                      <a:solidFill>
                        <a:srgbClr val="000000"/>
                      </a:solidFill>
                      <a:effectLst/>
                      <a:uLnTx/>
                      <a:uFillTx/>
                      <a:latin typeface="Trebuchet MS"/>
                      <a:ea typeface="Trebuchet MS"/>
                      <a:cs typeface="Trebuchet MS"/>
                      <a:sym typeface="Trebuchet MS"/>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69" name="Google Shape;1169;p49"/>
                <p:cNvSpPr/>
                <p:nvPr/>
              </p:nvSpPr>
              <p:spPr>
                <a:xfrm>
                  <a:off x="-1" y="1369564"/>
                  <a:ext cx="1825644" cy="603229"/>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0" i="0" u="none" strike="noStrike" kern="0" cap="small" spc="0" normalizeH="0" baseline="0" noProof="0">
                      <a:ln>
                        <a:noFill/>
                      </a:ln>
                      <a:solidFill>
                        <a:srgbClr val="000000"/>
                      </a:solidFill>
                      <a:effectLst/>
                      <a:uLnTx/>
                      <a:uFillTx/>
                      <a:latin typeface="Trebuchet MS"/>
                      <a:ea typeface="Trebuchet MS"/>
                      <a:cs typeface="Trebuchet MS"/>
                      <a:sym typeface="Trebuchet MS"/>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170" name="Google Shape;1170;p49"/>
              <p:cNvSpPr txBox="1"/>
              <p:nvPr/>
            </p:nvSpPr>
            <p:spPr>
              <a:xfrm>
                <a:off x="2861248" y="8554820"/>
                <a:ext cx="6119400" cy="3183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7F0000"/>
                  </a:buClr>
                  <a:buSzPts val="900"/>
                  <a:buFont typeface="Trebuchet MS"/>
                  <a:buNone/>
                  <a:tabLst/>
                  <a:defRPr/>
                </a:pPr>
                <a:r>
                  <a:rPr kumimoji="0" lang="en" sz="900" b="1" i="0" u="none" strike="noStrike" kern="0" cap="small" spc="0" normalizeH="0" baseline="0" noProof="0">
                    <a:ln>
                      <a:noFill/>
                    </a:ln>
                    <a:solidFill>
                      <a:srgbClr val="7F0000"/>
                    </a:solidFill>
                    <a:effectLst/>
                    <a:uLnTx/>
                    <a:uFillTx/>
                    <a:latin typeface="Trebuchet MS"/>
                    <a:ea typeface="Trebuchet MS"/>
                    <a:cs typeface="Trebuchet MS"/>
                    <a:sym typeface="Trebuchet MS"/>
                  </a:rPr>
                  <a:t>DEBT CHARGES</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171" name="Google Shape;1171;p49"/>
            <p:cNvSpPr txBox="1"/>
            <p:nvPr/>
          </p:nvSpPr>
          <p:spPr>
            <a:xfrm>
              <a:off x="1148733" y="3810788"/>
              <a:ext cx="754500" cy="1815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3%</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172" name="Google Shape;1172;p49"/>
          <p:cNvGrpSpPr/>
          <p:nvPr/>
        </p:nvGrpSpPr>
        <p:grpSpPr>
          <a:xfrm>
            <a:off x="5400789" y="2149958"/>
            <a:ext cx="3010606" cy="1119921"/>
            <a:chOff x="1205249" y="5157786"/>
            <a:chExt cx="3559057" cy="958590"/>
          </a:xfrm>
        </p:grpSpPr>
        <p:grpSp>
          <p:nvGrpSpPr>
            <p:cNvPr id="1173" name="Google Shape;1173;p49"/>
            <p:cNvGrpSpPr/>
            <p:nvPr/>
          </p:nvGrpSpPr>
          <p:grpSpPr>
            <a:xfrm>
              <a:off x="1350214" y="5157786"/>
              <a:ext cx="3414092" cy="958590"/>
              <a:chOff x="2708849" y="10836231"/>
              <a:chExt cx="6953539" cy="2099050"/>
            </a:xfrm>
          </p:grpSpPr>
          <p:grpSp>
            <p:nvGrpSpPr>
              <p:cNvPr id="1174" name="Google Shape;1174;p49"/>
              <p:cNvGrpSpPr/>
              <p:nvPr/>
            </p:nvGrpSpPr>
            <p:grpSpPr>
              <a:xfrm>
                <a:off x="2708849" y="11381954"/>
                <a:ext cx="6953539" cy="1553327"/>
                <a:chOff x="-1" y="10254"/>
                <a:chExt cx="6001041" cy="2208445"/>
              </a:xfrm>
            </p:grpSpPr>
            <p:grpSp>
              <p:nvGrpSpPr>
                <p:cNvPr id="1175" name="Google Shape;1175;p49"/>
                <p:cNvGrpSpPr/>
                <p:nvPr/>
              </p:nvGrpSpPr>
              <p:grpSpPr>
                <a:xfrm>
                  <a:off x="2088173" y="10254"/>
                  <a:ext cx="3912867" cy="1009926"/>
                  <a:chOff x="-1" y="10254"/>
                  <a:chExt cx="3912866" cy="1009925"/>
                </a:xfrm>
              </p:grpSpPr>
              <p:grpSp>
                <p:nvGrpSpPr>
                  <p:cNvPr id="1176" name="Google Shape;1176;p49"/>
                  <p:cNvGrpSpPr/>
                  <p:nvPr/>
                </p:nvGrpSpPr>
                <p:grpSpPr>
                  <a:xfrm>
                    <a:off x="1108846" y="107594"/>
                    <a:ext cx="2804019" cy="696523"/>
                    <a:chOff x="1" y="107594"/>
                    <a:chExt cx="2804018" cy="696522"/>
                  </a:xfrm>
                </p:grpSpPr>
                <p:sp>
                  <p:nvSpPr>
                    <p:cNvPr id="1177" name="Google Shape;1177;p49"/>
                    <p:cNvSpPr/>
                    <p:nvPr/>
                  </p:nvSpPr>
                  <p:spPr>
                    <a:xfrm>
                      <a:off x="1" y="107594"/>
                      <a:ext cx="1980136" cy="696522"/>
                    </a:xfrm>
                    <a:prstGeom prst="roundRect">
                      <a:avLst>
                        <a:gd name="adj" fmla="val 17206"/>
                      </a:avLst>
                    </a:prstGeom>
                    <a:solidFill>
                      <a:srgbClr val="FFFFFF"/>
                    </a:solidFill>
                    <a:ln w="25400"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sp>
                  <p:nvSpPr>
                    <p:cNvPr id="1178" name="Google Shape;1178;p49"/>
                    <p:cNvSpPr/>
                    <p:nvPr/>
                  </p:nvSpPr>
                  <p:spPr>
                    <a:xfrm>
                      <a:off x="51925" y="292058"/>
                      <a:ext cx="2752094" cy="46133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262626"/>
                        </a:buClr>
                        <a:buSzPts val="900"/>
                        <a:buFont typeface="Garamond"/>
                        <a:buNone/>
                        <a:tabLst/>
                        <a:defRPr/>
                      </a:pPr>
                      <a:r>
                        <a:rPr kumimoji="0" lang="en" sz="900" b="1" i="0" u="none" strike="noStrike" kern="0" cap="small" spc="0" normalizeH="0" baseline="0" noProof="0" dirty="0">
                          <a:ln>
                            <a:noFill/>
                          </a:ln>
                          <a:solidFill>
                            <a:srgbClr val="262626"/>
                          </a:solidFill>
                          <a:effectLst/>
                          <a:uLnTx/>
                          <a:uFillTx/>
                          <a:latin typeface="Garamond"/>
                          <a:ea typeface="Garamond"/>
                          <a:cs typeface="Garamond"/>
                          <a:sym typeface="Garamond"/>
                        </a:rPr>
                        <a:t>117,216</a:t>
                      </a:r>
                      <a:r>
                        <a:rPr kumimoji="0" lang="en" sz="900" b="1" i="0" u="none" strike="noStrike" kern="0" cap="small" spc="0" normalizeH="0" baseline="0" noProof="0" dirty="0">
                          <a:ln>
                            <a:noFill/>
                          </a:ln>
                          <a:solidFill>
                            <a:srgbClr val="000000"/>
                          </a:solidFill>
                          <a:effectLst/>
                          <a:uLnTx/>
                          <a:uFillTx/>
                          <a:latin typeface="Garamond"/>
                          <a:ea typeface="Garamond"/>
                          <a:cs typeface="Garamond"/>
                          <a:sym typeface="Garamond"/>
                        </a:rPr>
                        <a:t> (₦’BN)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179" name="Google Shape;1179;p49"/>
                  <p:cNvGrpSpPr/>
                  <p:nvPr/>
                </p:nvGrpSpPr>
                <p:grpSpPr>
                  <a:xfrm>
                    <a:off x="-1" y="10254"/>
                    <a:ext cx="1004617" cy="1009925"/>
                    <a:chOff x="0" y="0"/>
                    <a:chExt cx="1004615" cy="1009924"/>
                  </a:xfrm>
                </p:grpSpPr>
                <p:sp>
                  <p:nvSpPr>
                    <p:cNvPr id="1180" name="Google Shape;1180;p49"/>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81" name="Google Shape;1181;p49"/>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82" name="Google Shape;1182;p49"/>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83" name="Google Shape;1183;p49"/>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84" name="Google Shape;1184;p49"/>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85" name="Google Shape;1185;p49"/>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86" name="Google Shape;1186;p49"/>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87" name="Google Shape;1187;p49"/>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88" name="Google Shape;1188;p49"/>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89" name="Google Shape;1189;p49"/>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90" name="Google Shape;1190;p49"/>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91" name="Google Shape;1191;p49"/>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92" name="Google Shape;1192;p49"/>
                    <p:cNvSpPr/>
                    <p:nvPr/>
                  </p:nvSpPr>
                  <p:spPr>
                    <a:xfrm>
                      <a:off x="578241" y="554141"/>
                      <a:ext cx="231039" cy="339667"/>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grpSp>
              <p:nvGrpSpPr>
                <p:cNvPr id="1193" name="Google Shape;1193;p49"/>
                <p:cNvGrpSpPr/>
                <p:nvPr/>
              </p:nvGrpSpPr>
              <p:grpSpPr>
                <a:xfrm>
                  <a:off x="2088173" y="1198518"/>
                  <a:ext cx="3694192" cy="1020181"/>
                  <a:chOff x="-1" y="0"/>
                  <a:chExt cx="3694191" cy="1020180"/>
                </a:xfrm>
              </p:grpSpPr>
              <p:grpSp>
                <p:nvGrpSpPr>
                  <p:cNvPr id="1194" name="Google Shape;1194;p49"/>
                  <p:cNvGrpSpPr/>
                  <p:nvPr/>
                </p:nvGrpSpPr>
                <p:grpSpPr>
                  <a:xfrm>
                    <a:off x="1108927" y="0"/>
                    <a:ext cx="2585263" cy="962257"/>
                    <a:chOff x="82" y="0"/>
                    <a:chExt cx="2585262" cy="962256"/>
                  </a:xfrm>
                </p:grpSpPr>
                <p:sp>
                  <p:nvSpPr>
                    <p:cNvPr id="1195" name="Google Shape;1195;p49"/>
                    <p:cNvSpPr/>
                    <p:nvPr/>
                  </p:nvSpPr>
                  <p:spPr>
                    <a:xfrm>
                      <a:off x="82" y="0"/>
                      <a:ext cx="1980056" cy="962256"/>
                    </a:xfrm>
                    <a:prstGeom prst="roundRect">
                      <a:avLst>
                        <a:gd name="adj" fmla="val 17206"/>
                      </a:avLst>
                    </a:prstGeom>
                    <a:solidFill>
                      <a:srgbClr val="00B050"/>
                    </a:solidFill>
                    <a:ln>
                      <a:noFill/>
                    </a:ln>
                    <a:effectLst>
                      <a:outerShdw blurRad="50800" dist="139700" dir="10800000" rotWithShape="0">
                        <a:srgbClr val="000000">
                          <a:alpha val="31372"/>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1" i="0" u="none" strike="noStrike" kern="0" cap="small" spc="0" normalizeH="0" baseline="0" noProof="0" dirty="0">
                          <a:ln>
                            <a:noFill/>
                          </a:ln>
                          <a:solidFill>
                            <a:srgbClr val="000000"/>
                          </a:solidFill>
                          <a:effectLst/>
                          <a:uLnTx/>
                          <a:uFillTx/>
                          <a:latin typeface="Garamond"/>
                          <a:ea typeface="Garamond"/>
                          <a:cs typeface="Garamond"/>
                          <a:sym typeface="Garamond"/>
                        </a:rPr>
                        <a:t>95,931 (₦’BN)</a:t>
                      </a:r>
                      <a:endParaRPr kumimoji="0" sz="900" b="1" i="0" u="none" strike="noStrike" kern="0" cap="small" spc="0" normalizeH="0" baseline="0" noProof="0" dirty="0">
                        <a:ln>
                          <a:noFill/>
                        </a:ln>
                        <a:solidFill>
                          <a:srgbClr val="000000"/>
                        </a:solidFill>
                        <a:effectLst/>
                        <a:uLnTx/>
                        <a:uFillTx/>
                        <a:latin typeface="Garamond"/>
                        <a:ea typeface="Garamond"/>
                        <a:cs typeface="Garamond"/>
                        <a:sym typeface="Garamond"/>
                      </a:endParaRPr>
                    </a:p>
                  </p:txBody>
                </p:sp>
                <p:sp>
                  <p:nvSpPr>
                    <p:cNvPr id="1196" name="Google Shape;1196;p49"/>
                    <p:cNvSpPr/>
                    <p:nvPr/>
                  </p:nvSpPr>
                  <p:spPr>
                    <a:xfrm>
                      <a:off x="51927" y="284552"/>
                      <a:ext cx="2533417" cy="461336"/>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grpSp>
              <p:grpSp>
                <p:nvGrpSpPr>
                  <p:cNvPr id="1197" name="Google Shape;1197;p49"/>
                  <p:cNvGrpSpPr/>
                  <p:nvPr/>
                </p:nvGrpSpPr>
                <p:grpSpPr>
                  <a:xfrm>
                    <a:off x="-1" y="10255"/>
                    <a:ext cx="1004617" cy="1009925"/>
                    <a:chOff x="0" y="0"/>
                    <a:chExt cx="1004615" cy="1009924"/>
                  </a:xfrm>
                </p:grpSpPr>
                <p:sp>
                  <p:nvSpPr>
                    <p:cNvPr id="1198" name="Google Shape;1198;p49"/>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199" name="Google Shape;1199;p49"/>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00" name="Google Shape;1200;p49"/>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01" name="Google Shape;1201;p49"/>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02" name="Google Shape;1202;p49"/>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03" name="Google Shape;1203;p49"/>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04" name="Google Shape;1204;p49"/>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05" name="Google Shape;1205;p49"/>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06" name="Google Shape;1206;p49"/>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07" name="Google Shape;1207;p49"/>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08" name="Google Shape;1208;p49"/>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09" name="Google Shape;1209;p49"/>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10" name="Google Shape;1210;p49"/>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sp>
              <p:nvSpPr>
                <p:cNvPr id="1211" name="Google Shape;1211;p49"/>
                <p:cNvSpPr/>
                <p:nvPr/>
              </p:nvSpPr>
              <p:spPr>
                <a:xfrm>
                  <a:off x="-1" y="171045"/>
                  <a:ext cx="1825645" cy="615119"/>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0" i="0" u="none" strike="noStrike" kern="0" cap="small" spc="0" normalizeH="0" baseline="0" noProof="0">
                      <a:ln>
                        <a:noFill/>
                      </a:ln>
                      <a:solidFill>
                        <a:srgbClr val="000000"/>
                      </a:solidFill>
                      <a:effectLst/>
                      <a:uLnTx/>
                      <a:uFillTx/>
                      <a:latin typeface="Garamond"/>
                      <a:ea typeface="Garamond"/>
                      <a:cs typeface="Garamond"/>
                      <a:sym typeface="Garamond"/>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212" name="Google Shape;1212;p49"/>
                <p:cNvSpPr/>
                <p:nvPr/>
              </p:nvSpPr>
              <p:spPr>
                <a:xfrm>
                  <a:off x="-1" y="1369563"/>
                  <a:ext cx="1825645" cy="615119"/>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0" i="0" u="none" strike="noStrike" kern="0" cap="small" spc="0" normalizeH="0" baseline="0" noProof="0">
                      <a:ln>
                        <a:noFill/>
                      </a:ln>
                      <a:solidFill>
                        <a:srgbClr val="000000"/>
                      </a:solidFill>
                      <a:effectLst/>
                      <a:uLnTx/>
                      <a:uFillTx/>
                      <a:latin typeface="Garamond"/>
                      <a:ea typeface="Garamond"/>
                      <a:cs typeface="Garamond"/>
                      <a:sym typeface="Garamond"/>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213" name="Google Shape;1213;p49"/>
              <p:cNvSpPr txBox="1"/>
              <p:nvPr/>
            </p:nvSpPr>
            <p:spPr>
              <a:xfrm>
                <a:off x="3006418" y="10836231"/>
                <a:ext cx="6119400" cy="3246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7F0000"/>
                  </a:buClr>
                  <a:buSzPts val="900"/>
                  <a:buFont typeface="Garamond"/>
                  <a:buNone/>
                  <a:tabLst/>
                  <a:defRPr/>
                </a:pPr>
                <a:r>
                  <a:rPr kumimoji="0" lang="en" sz="900" b="1" i="0" u="none" strike="noStrike" kern="0" cap="small" spc="0" normalizeH="0" baseline="0" noProof="0" dirty="0">
                    <a:ln>
                      <a:noFill/>
                    </a:ln>
                    <a:solidFill>
                      <a:srgbClr val="7F0000"/>
                    </a:solidFill>
                    <a:effectLst/>
                    <a:uLnTx/>
                    <a:uFillTx/>
                    <a:latin typeface="Garamond"/>
                    <a:ea typeface="Garamond"/>
                    <a:cs typeface="Garamond"/>
                    <a:sym typeface="Garamond"/>
                  </a:rPr>
                  <a:t>TOTAL OVERHEAD COST</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1214" name="Google Shape;1214;p49"/>
            <p:cNvSpPr txBox="1"/>
            <p:nvPr/>
          </p:nvSpPr>
          <p:spPr>
            <a:xfrm>
              <a:off x="1205249" y="5258784"/>
              <a:ext cx="754500" cy="1482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82%</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215" name="Google Shape;1215;p49"/>
          <p:cNvGrpSpPr/>
          <p:nvPr/>
        </p:nvGrpSpPr>
        <p:grpSpPr>
          <a:xfrm>
            <a:off x="554482" y="3439661"/>
            <a:ext cx="3793136" cy="1166663"/>
            <a:chOff x="727693" y="4421647"/>
            <a:chExt cx="5057515" cy="1555551"/>
          </a:xfrm>
        </p:grpSpPr>
        <p:sp>
          <p:nvSpPr>
            <p:cNvPr id="1216" name="Google Shape;1216;p49"/>
            <p:cNvSpPr/>
            <p:nvPr/>
          </p:nvSpPr>
          <p:spPr>
            <a:xfrm>
              <a:off x="3578492" y="5666575"/>
              <a:ext cx="2206716" cy="25391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Trebuchet MS"/>
                <a:ea typeface="Trebuchet MS"/>
                <a:cs typeface="Trebuchet MS"/>
                <a:sym typeface="Trebuchet MS"/>
              </a:endParaRPr>
            </a:p>
          </p:txBody>
        </p:sp>
        <p:sp>
          <p:nvSpPr>
            <p:cNvPr id="1217" name="Google Shape;1217;p49"/>
            <p:cNvSpPr/>
            <p:nvPr/>
          </p:nvSpPr>
          <p:spPr>
            <a:xfrm>
              <a:off x="3511441" y="4421647"/>
              <a:ext cx="1446058" cy="715831"/>
            </a:xfrm>
            <a:prstGeom prst="roundRect">
              <a:avLst>
                <a:gd name="adj" fmla="val 17206"/>
              </a:avLst>
            </a:prstGeom>
            <a:solidFill>
              <a:srgbClr val="FFFFFF"/>
            </a:solidFill>
            <a:ln w="9525" cap="flat" cmpd="sng">
              <a:solidFill>
                <a:srgbClr val="87898D"/>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218" name="Google Shape;1218;p49"/>
            <p:cNvSpPr/>
            <p:nvPr/>
          </p:nvSpPr>
          <p:spPr>
            <a:xfrm>
              <a:off x="3556672" y="4706516"/>
              <a:ext cx="1311154" cy="25391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900" b="1" i="0" u="none" strike="noStrike" kern="0" cap="none" spc="0" normalizeH="0" baseline="0" noProof="0" dirty="0">
                  <a:ln>
                    <a:noFill/>
                  </a:ln>
                  <a:solidFill>
                    <a:srgbClr val="262626"/>
                  </a:solidFill>
                  <a:effectLst/>
                  <a:uLnTx/>
                  <a:uFillTx/>
                  <a:latin typeface="Trebuchet MS"/>
                  <a:ea typeface="Trebuchet MS"/>
                  <a:cs typeface="Trebuchet MS"/>
                  <a:sym typeface="Trebuchet MS"/>
                </a:rPr>
                <a:t>190,305 </a:t>
              </a:r>
              <a:r>
                <a:rPr kumimoji="0" lang="en" sz="10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(₦’BN)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1219" name="Google Shape;1219;p49"/>
            <p:cNvGrpSpPr/>
            <p:nvPr/>
          </p:nvGrpSpPr>
          <p:grpSpPr>
            <a:xfrm>
              <a:off x="2546582" y="4435894"/>
              <a:ext cx="875065" cy="701584"/>
              <a:chOff x="0" y="0"/>
              <a:chExt cx="1004615" cy="1009924"/>
            </a:xfrm>
          </p:grpSpPr>
          <p:sp>
            <p:nvSpPr>
              <p:cNvPr id="1220" name="Google Shape;1220;p49"/>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1" name="Google Shape;1221;p49"/>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2" name="Google Shape;1222;p49"/>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3" name="Google Shape;1223;p49"/>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4" name="Google Shape;1224;p49"/>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5" name="Google Shape;1225;p49"/>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6" name="Google Shape;1226;p49"/>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7" name="Google Shape;1227;p49"/>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8" name="Google Shape;1228;p49"/>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9" name="Google Shape;1229;p49"/>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30" name="Google Shape;1230;p49"/>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31" name="Google Shape;1231;p49"/>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32" name="Google Shape;1232;p49"/>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233" name="Google Shape;1233;p49"/>
            <p:cNvSpPr/>
            <p:nvPr/>
          </p:nvSpPr>
          <p:spPr>
            <a:xfrm>
              <a:off x="3512434" y="5261367"/>
              <a:ext cx="1446059" cy="715831"/>
            </a:xfrm>
            <a:prstGeom prst="roundRect">
              <a:avLst>
                <a:gd name="adj" fmla="val 17206"/>
              </a:avLst>
            </a:prstGeom>
            <a:solidFill>
              <a:srgbClr val="00B050"/>
            </a:solidFill>
            <a:ln w="9525" cap="flat" cmpd="sng">
              <a:solidFill>
                <a:srgbClr val="87898D"/>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Helvetica Neue"/>
                <a:buNone/>
                <a:tabLst/>
                <a:defRPr/>
              </a:pPr>
              <a:r>
                <a:rPr kumimoji="0" lang="en" sz="1000" b="1" i="0" u="none" strike="noStrike" kern="0" cap="small" spc="0" normalizeH="0" baseline="0" noProof="0" dirty="0">
                  <a:ln>
                    <a:noFill/>
                  </a:ln>
                  <a:solidFill>
                    <a:srgbClr val="000000"/>
                  </a:solidFill>
                  <a:effectLst/>
                  <a:uLnTx/>
                  <a:uFillTx/>
                  <a:latin typeface="Helvetica Neue"/>
                  <a:ea typeface="Helvetica Neue"/>
                  <a:cs typeface="Helvetica Neue"/>
                  <a:sym typeface="Helvetica Neue"/>
                </a:rPr>
                <a:t>152,139 (₦’BN)</a:t>
              </a:r>
              <a:endParaRPr kumimoji="0" sz="1000" b="1" i="0" u="none" strike="noStrike" kern="0" cap="small" spc="0" normalizeH="0" baseline="0" noProof="0" dirty="0">
                <a:ln>
                  <a:noFill/>
                </a:ln>
                <a:solidFill>
                  <a:srgbClr val="000000"/>
                </a:solidFill>
                <a:effectLst/>
                <a:uLnTx/>
                <a:uFillTx/>
                <a:latin typeface="Helvetica Neue"/>
                <a:ea typeface="Helvetica Neue"/>
                <a:cs typeface="Helvetica Neue"/>
                <a:sym typeface="Helvetica Neue"/>
              </a:endParaRPr>
            </a:p>
          </p:txBody>
        </p:sp>
        <p:grpSp>
          <p:nvGrpSpPr>
            <p:cNvPr id="1234" name="Google Shape;1234;p49"/>
            <p:cNvGrpSpPr/>
            <p:nvPr/>
          </p:nvGrpSpPr>
          <p:grpSpPr>
            <a:xfrm>
              <a:off x="2546582" y="5268491"/>
              <a:ext cx="875065" cy="701584"/>
              <a:chOff x="0" y="0"/>
              <a:chExt cx="1004615" cy="1009924"/>
            </a:xfrm>
          </p:grpSpPr>
          <p:sp>
            <p:nvSpPr>
              <p:cNvPr id="1235" name="Google Shape;1235;p49"/>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36" name="Google Shape;1236;p49"/>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37" name="Google Shape;1237;p49"/>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38" name="Google Shape;1238;p49"/>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39" name="Google Shape;1239;p49"/>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40" name="Google Shape;1240;p49"/>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41" name="Google Shape;1241;p49"/>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42" name="Google Shape;1242;p49"/>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43" name="Google Shape;1243;p49"/>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44" name="Google Shape;1244;p49"/>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45" name="Google Shape;1245;p49"/>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46" name="Google Shape;1246;p49"/>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47" name="Google Shape;1247;p49"/>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248" name="Google Shape;1248;p49"/>
            <p:cNvSpPr/>
            <p:nvPr/>
          </p:nvSpPr>
          <p:spPr>
            <a:xfrm>
              <a:off x="727693" y="4547594"/>
              <a:ext cx="1590214" cy="346247"/>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Trebuchet MS"/>
                <a:buNone/>
                <a:tabLst/>
                <a:defRPr/>
              </a:pPr>
              <a:r>
                <a:rPr kumimoji="0" lang="en" sz="1100" b="0" i="0" u="none" strike="noStrike" kern="0" cap="small" spc="0" normalizeH="0" baseline="0" noProof="0">
                  <a:ln>
                    <a:noFill/>
                  </a:ln>
                  <a:solidFill>
                    <a:srgbClr val="000000"/>
                  </a:solidFill>
                  <a:effectLst/>
                  <a:uLnTx/>
                  <a:uFillTx/>
                  <a:latin typeface="Trebuchet MS"/>
                  <a:ea typeface="Trebuchet MS"/>
                  <a:cs typeface="Trebuchet MS"/>
                  <a:sym typeface="Trebuchet MS"/>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249" name="Google Shape;1249;p49"/>
            <p:cNvSpPr/>
            <p:nvPr/>
          </p:nvSpPr>
          <p:spPr>
            <a:xfrm>
              <a:off x="727693" y="5380190"/>
              <a:ext cx="1590215" cy="346247"/>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Trebuchet MS"/>
                <a:buNone/>
                <a:tabLst/>
                <a:defRPr/>
              </a:pPr>
              <a:r>
                <a:rPr kumimoji="0" lang="en" sz="1100" b="0" i="0" u="none" strike="noStrike" kern="0" cap="small" spc="0" normalizeH="0" baseline="0" noProof="0">
                  <a:ln>
                    <a:noFill/>
                  </a:ln>
                  <a:solidFill>
                    <a:srgbClr val="000000"/>
                  </a:solidFill>
                  <a:effectLst/>
                  <a:uLnTx/>
                  <a:uFillTx/>
                  <a:latin typeface="Trebuchet MS"/>
                  <a:ea typeface="Trebuchet MS"/>
                  <a:cs typeface="Trebuchet MS"/>
                  <a:sym typeface="Trebuchet MS"/>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graphicFrame>
        <p:nvGraphicFramePr>
          <p:cNvPr id="1250" name="Google Shape;1250;p49"/>
          <p:cNvGraphicFramePr/>
          <p:nvPr/>
        </p:nvGraphicFramePr>
        <p:xfrm>
          <a:off x="589300" y="756251"/>
          <a:ext cx="3521600" cy="756971"/>
        </p:xfrm>
        <a:graphic>
          <a:graphicData uri="http://schemas.openxmlformats.org/drawingml/2006/table">
            <a:tbl>
              <a:tblPr>
                <a:noFill/>
                <a:tableStyleId>{2E096310-8E7A-4497-B44E-9EC4A4F5A28A}</a:tableStyleId>
              </a:tblPr>
              <a:tblGrid>
                <a:gridCol w="613675">
                  <a:extLst>
                    <a:ext uri="{9D8B030D-6E8A-4147-A177-3AD203B41FA5}">
                      <a16:colId xmlns:a16="http://schemas.microsoft.com/office/drawing/2014/main" val="20000"/>
                    </a:ext>
                  </a:extLst>
                </a:gridCol>
                <a:gridCol w="808925">
                  <a:extLst>
                    <a:ext uri="{9D8B030D-6E8A-4147-A177-3AD203B41FA5}">
                      <a16:colId xmlns:a16="http://schemas.microsoft.com/office/drawing/2014/main" val="20001"/>
                    </a:ext>
                  </a:extLst>
                </a:gridCol>
                <a:gridCol w="1048350">
                  <a:extLst>
                    <a:ext uri="{9D8B030D-6E8A-4147-A177-3AD203B41FA5}">
                      <a16:colId xmlns:a16="http://schemas.microsoft.com/office/drawing/2014/main" val="20002"/>
                    </a:ext>
                  </a:extLst>
                </a:gridCol>
                <a:gridCol w="1050650">
                  <a:extLst>
                    <a:ext uri="{9D8B030D-6E8A-4147-A177-3AD203B41FA5}">
                      <a16:colId xmlns:a16="http://schemas.microsoft.com/office/drawing/2014/main" val="20003"/>
                    </a:ext>
                  </a:extLst>
                </a:gridCol>
              </a:tblGrid>
              <a:tr h="365100">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YEAR</a:t>
                      </a:r>
                      <a:endParaRPr sz="1100" u="none" strike="noStrike" cap="none" dirty="0"/>
                    </a:p>
                  </a:txBody>
                  <a:tcPr marL="3700" marR="3700" marT="3700" marB="3700"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solidFill>
                      <a:srgbClr val="004E66"/>
                    </a:solidFill>
                  </a:tcPr>
                </a:tc>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a:solidFill>
                            <a:srgbClr val="FFFFFF"/>
                          </a:solidFill>
                          <a:latin typeface="Garamond"/>
                          <a:ea typeface="Garamond"/>
                          <a:cs typeface="Garamond"/>
                          <a:sym typeface="Garamond"/>
                        </a:rPr>
                        <a:t>Budget</a:t>
                      </a:r>
                      <a:br>
                        <a:rPr lang="en" sz="900" b="1" u="none" strike="noStrike" cap="small">
                          <a:solidFill>
                            <a:srgbClr val="FFFFFF"/>
                          </a:solidFill>
                          <a:latin typeface="Garamond"/>
                          <a:ea typeface="Garamond"/>
                          <a:cs typeface="Garamond"/>
                          <a:sym typeface="Garamond"/>
                        </a:rPr>
                      </a:br>
                      <a:r>
                        <a:rPr lang="en" sz="900" b="1" u="none" strike="noStrike" cap="small">
                          <a:solidFill>
                            <a:srgbClr val="FFFFFF"/>
                          </a:solidFill>
                          <a:latin typeface="Garamond"/>
                          <a:ea typeface="Garamond"/>
                          <a:cs typeface="Garamond"/>
                          <a:sym typeface="Garamond"/>
                        </a:rPr>
                        <a:t>(₦’bn)</a:t>
                      </a:r>
                      <a:endParaRPr sz="1100" u="none" strike="noStrike" cap="none"/>
                    </a:p>
                  </a:txBody>
                  <a:tcPr marL="3425" marR="3425" marT="3425" marB="3425"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solidFill>
                      <a:srgbClr val="004E66"/>
                    </a:solidFill>
                  </a:tcPr>
                </a:tc>
                <a:tc>
                  <a:txBody>
                    <a:bodyPr/>
                    <a:lstStyle/>
                    <a:p>
                      <a:pPr marL="0" marR="0" lvl="0" indent="0" algn="l"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         CUM EST </a:t>
                      </a:r>
                      <a:endParaRPr sz="1100" u="none" strike="noStrike" cap="none" dirty="0"/>
                    </a:p>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(Oct. - Dec.)               (₦’bn)</a:t>
                      </a:r>
                      <a:endParaRPr sz="900" b="1" u="none" strike="noStrike" cap="small" dirty="0">
                        <a:solidFill>
                          <a:srgbClr val="FFFFFF"/>
                        </a:solidFill>
                        <a:latin typeface="Garamond"/>
                        <a:ea typeface="Garamond"/>
                        <a:cs typeface="Garamond"/>
                        <a:sym typeface="Garamond"/>
                      </a:endParaRPr>
                    </a:p>
                  </a:txBody>
                  <a:tcPr marL="3425" marR="3425" marT="3425" marB="3425"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solidFill>
                      <a:srgbClr val="004E66"/>
                    </a:solidFill>
                  </a:tcPr>
                </a:tc>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CUM ACTUAL          (Oct. – Dec.)              (₦’bn)</a:t>
                      </a:r>
                      <a:endParaRPr sz="900" b="1" u="none" strike="noStrike" cap="small" dirty="0">
                        <a:solidFill>
                          <a:srgbClr val="FFFFFF"/>
                        </a:solidFill>
                        <a:latin typeface="Garamond"/>
                        <a:ea typeface="Garamond"/>
                        <a:cs typeface="Garamond"/>
                        <a:sym typeface="Garamond"/>
                      </a:endParaRPr>
                    </a:p>
                  </a:txBody>
                  <a:tcPr marL="3425" marR="3425" marT="3425" marB="3425"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solidFill>
                      <a:srgbClr val="004E66"/>
                    </a:solidFill>
                  </a:tcPr>
                </a:tc>
                <a:extLst>
                  <a:ext uri="{0D108BD9-81ED-4DB2-BD59-A6C34878D82A}">
                    <a16:rowId xmlns:a16="http://schemas.microsoft.com/office/drawing/2014/main" val="10000"/>
                  </a:ext>
                </a:extLst>
              </a:tr>
              <a:tr h="379725">
                <a:tc>
                  <a:txBody>
                    <a:bodyPr/>
                    <a:lstStyle/>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latin typeface="Garamond"/>
                        <a:ea typeface="Garamond"/>
                        <a:cs typeface="Garamond"/>
                        <a:sym typeface="Garamond"/>
                      </a:endParaRPr>
                    </a:p>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latin typeface="Garamond"/>
                        <a:ea typeface="Garamond"/>
                        <a:cs typeface="Garamond"/>
                        <a:sym typeface="Garamond"/>
                      </a:endParaRPr>
                    </a:p>
                  </a:txBody>
                  <a:tcPr marL="3700" marR="3700" marT="3700" marB="3700"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tcPr>
                </a:tc>
                <a:tc>
                  <a:txBody>
                    <a:bodyPr/>
                    <a:lstStyle/>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latin typeface="Garamond"/>
                        <a:ea typeface="Garamond"/>
                        <a:cs typeface="Garamond"/>
                        <a:sym typeface="Garamond"/>
                      </a:endParaRPr>
                    </a:p>
                  </a:txBody>
                  <a:tcPr marL="3700" marR="3700" marT="3700" marB="3700"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tcPr>
                </a:tc>
                <a:tc>
                  <a:txBody>
                    <a:bodyPr/>
                    <a:lstStyle/>
                    <a:p>
                      <a:pPr marL="0" marR="0" lvl="0" indent="0" algn="ctr" rtl="0">
                        <a:lnSpc>
                          <a:spcPct val="10000"/>
                        </a:lnSpc>
                        <a:spcBef>
                          <a:spcPts val="0"/>
                        </a:spcBef>
                        <a:spcAft>
                          <a:spcPts val="0"/>
                        </a:spcAft>
                        <a:buClr>
                          <a:srgbClr val="000000"/>
                        </a:buClr>
                        <a:buSzPts val="1100"/>
                        <a:buFont typeface="Arial"/>
                        <a:buNone/>
                      </a:pPr>
                      <a:endParaRPr sz="1100" u="none" strike="noStrike" cap="none" dirty="0"/>
                    </a:p>
                  </a:txBody>
                  <a:tcPr marL="7150" marR="7150" marT="7150" marB="0"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dirty="0"/>
                    </a:p>
                  </a:txBody>
                  <a:tcPr marL="7150" marR="7150" marT="7150" marB="0"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1251" name="Google Shape;1251;p49"/>
          <p:cNvGrpSpPr/>
          <p:nvPr/>
        </p:nvGrpSpPr>
        <p:grpSpPr>
          <a:xfrm>
            <a:off x="4670709" y="946252"/>
            <a:ext cx="172221" cy="3726000"/>
            <a:chOff x="5416670" y="1595088"/>
            <a:chExt cx="229628" cy="4968000"/>
          </a:xfrm>
        </p:grpSpPr>
        <p:cxnSp>
          <p:nvCxnSpPr>
            <p:cNvPr id="1252" name="Google Shape;1252;p49"/>
            <p:cNvCxnSpPr/>
            <p:nvPr/>
          </p:nvCxnSpPr>
          <p:spPr>
            <a:xfrm>
              <a:off x="5503993" y="1595088"/>
              <a:ext cx="0" cy="4968000"/>
            </a:xfrm>
            <a:prstGeom prst="straightConnector1">
              <a:avLst/>
            </a:prstGeom>
            <a:noFill/>
            <a:ln w="9525" cap="rnd" cmpd="sng">
              <a:solidFill>
                <a:srgbClr val="9A9A9A"/>
              </a:solidFill>
              <a:prstDash val="solid"/>
              <a:round/>
              <a:headEnd type="none" w="sm" len="sm"/>
              <a:tailEnd type="none" w="sm" len="sm"/>
            </a:ln>
          </p:spPr>
        </p:cxnSp>
        <p:grpSp>
          <p:nvGrpSpPr>
            <p:cNvPr id="1253" name="Google Shape;1253;p49"/>
            <p:cNvGrpSpPr/>
            <p:nvPr/>
          </p:nvGrpSpPr>
          <p:grpSpPr>
            <a:xfrm>
              <a:off x="5416670" y="3878844"/>
              <a:ext cx="229628" cy="230183"/>
              <a:chOff x="5937564" y="3833745"/>
              <a:chExt cx="306171" cy="306910"/>
            </a:xfrm>
          </p:grpSpPr>
          <p:sp>
            <p:nvSpPr>
              <p:cNvPr id="1254" name="Google Shape;1254;p49"/>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002060"/>
              </a:solidFill>
              <a:ln w="9525" cap="flat" cmpd="sng">
                <a:solidFill>
                  <a:srgbClr val="002060"/>
                </a:solidFill>
                <a:prstDash val="solid"/>
                <a:round/>
                <a:headEnd type="none" w="sm" len="sm"/>
                <a:tailEnd type="none" w="sm" len="sm"/>
              </a:ln>
            </p:spPr>
            <p:txBody>
              <a:bodyPr spcFirstLastPara="1" wrap="square" lIns="49850" tIns="24925" rIns="49850" bIns="249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6E6F73"/>
                  </a:solidFill>
                  <a:effectLst/>
                  <a:uLnTx/>
                  <a:uFillTx/>
                  <a:latin typeface="Garamond"/>
                  <a:ea typeface="Garamond"/>
                  <a:cs typeface="Garamond"/>
                  <a:sym typeface="Garamond"/>
                </a:endParaRPr>
              </a:p>
            </p:txBody>
          </p:sp>
          <p:sp>
            <p:nvSpPr>
              <p:cNvPr id="1255" name="Google Shape;1255;p49"/>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49850" tIns="24925" rIns="49850" bIns="249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6E6F73"/>
                  </a:solidFill>
                  <a:effectLst/>
                  <a:uLnTx/>
                  <a:uFillTx/>
                  <a:latin typeface="Garamond"/>
                  <a:ea typeface="Garamond"/>
                  <a:cs typeface="Garamond"/>
                  <a:sym typeface="Garamond"/>
                </a:endParaRPr>
              </a:p>
            </p:txBody>
          </p:sp>
        </p:grpSp>
      </p:grpSp>
      <p:sp>
        <p:nvSpPr>
          <p:cNvPr id="1256" name="Google Shape;1256;p49"/>
          <p:cNvSpPr/>
          <p:nvPr/>
        </p:nvSpPr>
        <p:spPr>
          <a:xfrm>
            <a:off x="275215" y="4708112"/>
            <a:ext cx="7869150" cy="310338"/>
          </a:xfrm>
          <a:custGeom>
            <a:avLst/>
            <a:gdLst/>
            <a:ahLst/>
            <a:cxnLst/>
            <a:rect l="l" t="t" r="r" b="b"/>
            <a:pathLst>
              <a:path w="21600" h="21600" extrusionOk="0">
                <a:moveTo>
                  <a:pt x="20151" y="0"/>
                </a:moveTo>
                <a:lnTo>
                  <a:pt x="19710" y="2711"/>
                </a:lnTo>
                <a:lnTo>
                  <a:pt x="64" y="2711"/>
                </a:lnTo>
                <a:cubicBezTo>
                  <a:pt x="29" y="2711"/>
                  <a:pt x="0" y="2887"/>
                  <a:pt x="0" y="3103"/>
                </a:cubicBezTo>
                <a:lnTo>
                  <a:pt x="0" y="21208"/>
                </a:lnTo>
                <a:cubicBezTo>
                  <a:pt x="0" y="21425"/>
                  <a:pt x="29" y="21600"/>
                  <a:pt x="64" y="21600"/>
                </a:cubicBezTo>
                <a:lnTo>
                  <a:pt x="21536" y="21600"/>
                </a:lnTo>
                <a:cubicBezTo>
                  <a:pt x="21571" y="21600"/>
                  <a:pt x="21600" y="21425"/>
                  <a:pt x="21600" y="21208"/>
                </a:cubicBezTo>
                <a:lnTo>
                  <a:pt x="21600" y="3103"/>
                </a:lnTo>
                <a:cubicBezTo>
                  <a:pt x="21600" y="2887"/>
                  <a:pt x="21571" y="2711"/>
                  <a:pt x="21536" y="2711"/>
                </a:cubicBezTo>
                <a:lnTo>
                  <a:pt x="20591" y="2711"/>
                </a:lnTo>
                <a:lnTo>
                  <a:pt x="20151" y="0"/>
                </a:lnTo>
                <a:close/>
              </a:path>
            </a:pathLst>
          </a:custGeom>
          <a:solidFill>
            <a:srgbClr val="FFFFFF"/>
          </a:solidFill>
          <a:ln>
            <a:noFill/>
          </a:ln>
          <a:effectLst>
            <a:outerShdw blurRad="76200" dist="30504" dir="5400000" rotWithShape="0">
              <a:srgbClr val="000000"/>
            </a:outerShdw>
          </a:effectLst>
        </p:spPr>
        <p:txBody>
          <a:bodyPr spcFirstLastPara="1" wrap="square" lIns="14300" tIns="14300" rIns="14300" bIns="14300" anchor="ctr" anchorCtr="0">
            <a:noAutofit/>
          </a:bodyPr>
          <a:lstStyle/>
          <a:p>
            <a:pPr marL="241300" marR="0" lvl="1" indent="-107950" algn="l" defTabSz="914400" rtl="0" eaLnBrk="1" fontAlgn="auto" latinLnBrk="0" hangingPunct="1">
              <a:lnSpc>
                <a:spcPct val="140000"/>
              </a:lnSpc>
              <a:spcBef>
                <a:spcPts val="0"/>
              </a:spcBef>
              <a:spcAft>
                <a:spcPts val="0"/>
              </a:spcAft>
              <a:buClr>
                <a:srgbClr val="1A77B9"/>
              </a:buClr>
              <a:buSzPts val="900"/>
              <a:buFont typeface="Helvetica Neue"/>
              <a:buChar char="▹"/>
              <a:tabLst/>
              <a:defRPr/>
            </a:pPr>
            <a:r>
              <a:rPr kumimoji="0" lang="en" sz="9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The Total Recurrent Expenditure performed at 80% / ₦152,139bn for the 4</a:t>
            </a:r>
            <a:r>
              <a:rPr kumimoji="0" lang="en" sz="900" b="0" i="0" u="none" strike="noStrike" kern="0" cap="none" spc="0" normalizeH="0" baseline="30000" noProof="0" dirty="0">
                <a:ln>
                  <a:noFill/>
                </a:ln>
                <a:solidFill>
                  <a:srgbClr val="000000"/>
                </a:solidFill>
                <a:effectLst/>
                <a:uLnTx/>
                <a:uFillTx/>
                <a:latin typeface="Trebuchet MS"/>
                <a:ea typeface="Trebuchet MS"/>
                <a:cs typeface="Trebuchet MS"/>
                <a:sym typeface="Trebuchet MS"/>
              </a:rPr>
              <a:t>th</a:t>
            </a:r>
            <a:r>
              <a:rPr kumimoji="0" lang="en" sz="9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 Quarter Y2023.</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2" name="Chart 1">
            <a:extLst>
              <a:ext uri="{FF2B5EF4-FFF2-40B4-BE49-F238E27FC236}">
                <a16:creationId xmlns:a16="http://schemas.microsoft.com/office/drawing/2014/main" id="{0CAB18A3-07C2-F1C6-3702-D0F05F07393A}"/>
              </a:ext>
            </a:extLst>
          </p:cNvPr>
          <p:cNvGraphicFramePr/>
          <p:nvPr>
            <p:extLst>
              <p:ext uri="{D42A27DB-BD31-4B8C-83A1-F6EECF244321}">
                <p14:modId xmlns:p14="http://schemas.microsoft.com/office/powerpoint/2010/main" val="2263414958"/>
              </p:ext>
            </p:extLst>
          </p:nvPr>
        </p:nvGraphicFramePr>
        <p:xfrm>
          <a:off x="416096" y="1487346"/>
          <a:ext cx="3626419" cy="2066493"/>
        </p:xfrm>
        <a:graphic>
          <a:graphicData uri="http://schemas.openxmlformats.org/drawingml/2006/chart">
            <c:chart xmlns:c="http://schemas.openxmlformats.org/drawingml/2006/chart" xmlns:r="http://schemas.openxmlformats.org/officeDocument/2006/relationships" r:id="rId3"/>
          </a:graphicData>
        </a:graphic>
      </p:graphicFrame>
      <p:sp>
        <p:nvSpPr>
          <p:cNvPr id="186" name="Rounded Rectangle 185"/>
          <p:cNvSpPr/>
          <p:nvPr/>
        </p:nvSpPr>
        <p:spPr>
          <a:xfrm>
            <a:off x="3251133" y="1174787"/>
            <a:ext cx="684814" cy="28050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000000"/>
                </a:solidFill>
                <a:latin typeface="Garamond"/>
                <a:ea typeface="Garamond"/>
                <a:cs typeface="Garamond"/>
              </a:rPr>
              <a:t>152,139</a:t>
            </a:r>
            <a:endPar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endParaRPr>
          </a:p>
        </p:txBody>
      </p:sp>
      <p:sp>
        <p:nvSpPr>
          <p:cNvPr id="187" name="Rounded Rectangle 186"/>
          <p:cNvSpPr/>
          <p:nvPr/>
        </p:nvSpPr>
        <p:spPr>
          <a:xfrm>
            <a:off x="2171570" y="1206610"/>
            <a:ext cx="722749" cy="2003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190,305</a:t>
            </a:r>
          </a:p>
        </p:txBody>
      </p:sp>
      <p:sp>
        <p:nvSpPr>
          <p:cNvPr id="188" name="Rounded Rectangle 187"/>
          <p:cNvSpPr/>
          <p:nvPr/>
        </p:nvSpPr>
        <p:spPr>
          <a:xfrm>
            <a:off x="1232684" y="1190596"/>
            <a:ext cx="681321" cy="2317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761,219</a:t>
            </a:r>
          </a:p>
        </p:txBody>
      </p:sp>
      <p:sp>
        <p:nvSpPr>
          <p:cNvPr id="189" name="Rounded Rectangle 188"/>
          <p:cNvSpPr/>
          <p:nvPr/>
        </p:nvSpPr>
        <p:spPr>
          <a:xfrm>
            <a:off x="635268" y="1158144"/>
            <a:ext cx="526937" cy="28910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2023</a:t>
            </a:r>
          </a:p>
        </p:txBody>
      </p:sp>
      <p:grpSp>
        <p:nvGrpSpPr>
          <p:cNvPr id="3" name="Group 2">
            <a:extLst>
              <a:ext uri="{FF2B5EF4-FFF2-40B4-BE49-F238E27FC236}">
                <a16:creationId xmlns:a16="http://schemas.microsoft.com/office/drawing/2014/main" id="{60F3F434-8A08-112F-C690-7A572F6B2EAE}"/>
              </a:ext>
            </a:extLst>
          </p:cNvPr>
          <p:cNvGrpSpPr/>
          <p:nvPr/>
        </p:nvGrpSpPr>
        <p:grpSpPr>
          <a:xfrm>
            <a:off x="0" y="541"/>
            <a:ext cx="9144000" cy="630869"/>
            <a:chOff x="0" y="541"/>
            <a:chExt cx="9144000" cy="630869"/>
          </a:xfrm>
        </p:grpSpPr>
        <p:grpSp>
          <p:nvGrpSpPr>
            <p:cNvPr id="4" name="Google Shape;300;p30">
              <a:extLst>
                <a:ext uri="{FF2B5EF4-FFF2-40B4-BE49-F238E27FC236}">
                  <a16:creationId xmlns:a16="http://schemas.microsoft.com/office/drawing/2014/main" id="{BECEF2E6-93E7-6620-E97F-C4F5BE501DA3}"/>
                </a:ext>
              </a:extLst>
            </p:cNvPr>
            <p:cNvGrpSpPr/>
            <p:nvPr/>
          </p:nvGrpSpPr>
          <p:grpSpPr>
            <a:xfrm>
              <a:off x="0" y="541"/>
              <a:ext cx="9144000" cy="518622"/>
              <a:chOff x="0" y="721"/>
              <a:chExt cx="12192000" cy="691496"/>
            </a:xfrm>
          </p:grpSpPr>
          <p:sp>
            <p:nvSpPr>
              <p:cNvPr id="10" name="Google Shape;301;p30">
                <a:extLst>
                  <a:ext uri="{FF2B5EF4-FFF2-40B4-BE49-F238E27FC236}">
                    <a16:creationId xmlns:a16="http://schemas.microsoft.com/office/drawing/2014/main" id="{0DB93306-86C9-4CDF-A54D-7D24257BA2B0}"/>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1" name="Google Shape;302;p30">
                <a:extLst>
                  <a:ext uri="{FF2B5EF4-FFF2-40B4-BE49-F238E27FC236}">
                    <a16:creationId xmlns:a16="http://schemas.microsoft.com/office/drawing/2014/main" id="{ABECD263-0CBC-1035-8DE8-6D6B15F0E9C6}"/>
                  </a:ext>
                </a:extLst>
              </p:cNvPr>
              <p:cNvSpPr/>
              <p:nvPr/>
            </p:nvSpPr>
            <p:spPr>
              <a:xfrm>
                <a:off x="1675633" y="70389"/>
                <a:ext cx="5321887"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cxnSp>
            <p:nvCxnSpPr>
              <p:cNvPr id="12" name="Google Shape;303;p30">
                <a:extLst>
                  <a:ext uri="{FF2B5EF4-FFF2-40B4-BE49-F238E27FC236}">
                    <a16:creationId xmlns:a16="http://schemas.microsoft.com/office/drawing/2014/main" id="{DED41055-1DD4-F41C-7E01-88B46CE0BF9A}"/>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3" name="Google Shape;304;p30">
                <a:extLst>
                  <a:ext uri="{FF2B5EF4-FFF2-40B4-BE49-F238E27FC236}">
                    <a16:creationId xmlns:a16="http://schemas.microsoft.com/office/drawing/2014/main" id="{AD1F80AC-DAA4-3C5D-7ED0-746A2156CF1B}"/>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5" name="Google Shape;309;p30">
              <a:extLst>
                <a:ext uri="{FF2B5EF4-FFF2-40B4-BE49-F238E27FC236}">
                  <a16:creationId xmlns:a16="http://schemas.microsoft.com/office/drawing/2014/main" id="{82F1BD16-0253-5347-63CD-4EA1AB3D4409}"/>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6" name="Flowchart: Connector 5">
              <a:extLst>
                <a:ext uri="{FF2B5EF4-FFF2-40B4-BE49-F238E27FC236}">
                  <a16:creationId xmlns:a16="http://schemas.microsoft.com/office/drawing/2014/main" id="{CB12FCB6-2504-2612-8C2C-CBAEFB3CD5CC}"/>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06;p30">
              <a:extLst>
                <a:ext uri="{FF2B5EF4-FFF2-40B4-BE49-F238E27FC236}">
                  <a16:creationId xmlns:a16="http://schemas.microsoft.com/office/drawing/2014/main" id="{6F1A92D9-0B32-9BA2-2941-F8B632703B4F}"/>
                </a:ext>
              </a:extLst>
            </p:cNvPr>
            <p:cNvPicPr preferRelativeResize="0"/>
            <p:nvPr/>
          </p:nvPicPr>
          <p:blipFill rotWithShape="1">
            <a:blip r:embed="rId4">
              <a:alphaModFix/>
            </a:blip>
            <a:srcRect/>
            <a:stretch/>
          </p:blipFill>
          <p:spPr>
            <a:xfrm>
              <a:off x="95525" y="196851"/>
              <a:ext cx="352948" cy="362573"/>
            </a:xfrm>
            <a:prstGeom prst="rect">
              <a:avLst/>
            </a:prstGeom>
            <a:noFill/>
            <a:ln>
              <a:noFill/>
            </a:ln>
          </p:spPr>
        </p:pic>
        <p:sp>
          <p:nvSpPr>
            <p:cNvPr id="8" name="Flowchart: Connector 7">
              <a:extLst>
                <a:ext uri="{FF2B5EF4-FFF2-40B4-BE49-F238E27FC236}">
                  <a16:creationId xmlns:a16="http://schemas.microsoft.com/office/drawing/2014/main" id="{089B0AA8-3249-2CC6-FBC0-B458FFA0412D}"/>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308;p30" descr="A group of colorful birds&#10;&#10;Description automatically generated with low confidence">
              <a:extLst>
                <a:ext uri="{FF2B5EF4-FFF2-40B4-BE49-F238E27FC236}">
                  <a16:creationId xmlns:a16="http://schemas.microsoft.com/office/drawing/2014/main" id="{BB8B6FFE-C3EA-7050-A477-23F05D4D24C5}"/>
                </a:ext>
              </a:extLst>
            </p:cNvPr>
            <p:cNvPicPr preferRelativeResize="0"/>
            <p:nvPr/>
          </p:nvPicPr>
          <p:blipFill rotWithShape="1">
            <a:blip r:embed="rId5">
              <a:alphaModFix/>
            </a:blip>
            <a:srcRect/>
            <a:stretch/>
          </p:blipFill>
          <p:spPr>
            <a:xfrm>
              <a:off x="8611312" y="162707"/>
              <a:ext cx="433128" cy="432180"/>
            </a:xfrm>
            <a:prstGeom prst="flowChartConnector">
              <a:avLst/>
            </a:prstGeom>
            <a:blipFill rotWithShape="1">
              <a:blip r:embed="rId6">
                <a:alphaModFix amt="29000"/>
              </a:blip>
              <a:stretch>
                <a:fillRect/>
              </a:stretch>
            </a:blipFill>
            <a:ln>
              <a:noFill/>
            </a:ln>
          </p:spPr>
        </p:pic>
      </p:grpSp>
      <p:sp>
        <p:nvSpPr>
          <p:cNvPr id="1266" name="Google Shape;1266;p49"/>
          <p:cNvSpPr txBox="1"/>
          <p:nvPr/>
        </p:nvSpPr>
        <p:spPr>
          <a:xfrm>
            <a:off x="1256726" y="65561"/>
            <a:ext cx="3855675" cy="253885"/>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Recurrent Expenditure    —    October – December, 2023</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50"/>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26</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pSp>
        <p:nvGrpSpPr>
          <p:cNvPr id="1273" name="Google Shape;1273;p50"/>
          <p:cNvGrpSpPr/>
          <p:nvPr/>
        </p:nvGrpSpPr>
        <p:grpSpPr>
          <a:xfrm>
            <a:off x="5488002" y="733931"/>
            <a:ext cx="2757426" cy="1190992"/>
            <a:chOff x="1263463" y="2342051"/>
            <a:chExt cx="3476770" cy="1159116"/>
          </a:xfrm>
        </p:grpSpPr>
        <p:grpSp>
          <p:nvGrpSpPr>
            <p:cNvPr id="1274" name="Google Shape;1274;p50"/>
            <p:cNvGrpSpPr/>
            <p:nvPr/>
          </p:nvGrpSpPr>
          <p:grpSpPr>
            <a:xfrm>
              <a:off x="1263463" y="2342051"/>
              <a:ext cx="3476770" cy="1159116"/>
              <a:chOff x="2675351" y="6210035"/>
              <a:chExt cx="6953539" cy="2014729"/>
            </a:xfrm>
          </p:grpSpPr>
          <p:grpSp>
            <p:nvGrpSpPr>
              <p:cNvPr id="1275" name="Google Shape;1275;p50"/>
              <p:cNvGrpSpPr/>
              <p:nvPr/>
            </p:nvGrpSpPr>
            <p:grpSpPr>
              <a:xfrm>
                <a:off x="2675351" y="6656514"/>
                <a:ext cx="6953539" cy="1568250"/>
                <a:chOff x="-1" y="-714"/>
                <a:chExt cx="6001041" cy="2229664"/>
              </a:xfrm>
            </p:grpSpPr>
            <p:grpSp>
              <p:nvGrpSpPr>
                <p:cNvPr id="1276" name="Google Shape;1276;p50"/>
                <p:cNvGrpSpPr/>
                <p:nvPr/>
              </p:nvGrpSpPr>
              <p:grpSpPr>
                <a:xfrm>
                  <a:off x="2088173" y="-714"/>
                  <a:ext cx="3912867" cy="1030435"/>
                  <a:chOff x="-1" y="-714"/>
                  <a:chExt cx="3912866" cy="1030434"/>
                </a:xfrm>
              </p:grpSpPr>
              <p:grpSp>
                <p:nvGrpSpPr>
                  <p:cNvPr id="1277" name="Google Shape;1277;p50"/>
                  <p:cNvGrpSpPr/>
                  <p:nvPr/>
                </p:nvGrpSpPr>
                <p:grpSpPr>
                  <a:xfrm>
                    <a:off x="1108844" y="-714"/>
                    <a:ext cx="2804021" cy="1030434"/>
                    <a:chOff x="-1" y="-714"/>
                    <a:chExt cx="2804020" cy="1030433"/>
                  </a:xfrm>
                </p:grpSpPr>
                <p:sp>
                  <p:nvSpPr>
                    <p:cNvPr id="1278" name="Google Shape;1278;p50"/>
                    <p:cNvSpPr/>
                    <p:nvPr/>
                  </p:nvSpPr>
                  <p:spPr>
                    <a:xfrm>
                      <a:off x="-1" y="-714"/>
                      <a:ext cx="2300598" cy="1030433"/>
                    </a:xfrm>
                    <a:prstGeom prst="roundRect">
                      <a:avLst>
                        <a:gd name="adj" fmla="val 17206"/>
                      </a:avLst>
                    </a:prstGeom>
                    <a:solidFill>
                      <a:srgbClr val="FFFFFF"/>
                    </a:solidFill>
                    <a:ln w="25400"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sp>
                  <p:nvSpPr>
                    <p:cNvPr id="1279" name="Google Shape;1279;p50"/>
                    <p:cNvSpPr/>
                    <p:nvPr/>
                  </p:nvSpPr>
                  <p:spPr>
                    <a:xfrm>
                      <a:off x="51924" y="307024"/>
                      <a:ext cx="2752095" cy="416379"/>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1" i="0" u="none" strike="noStrike" kern="0" cap="small" spc="0" normalizeH="0" baseline="0" noProof="0" dirty="0">
                          <a:ln>
                            <a:noFill/>
                          </a:ln>
                          <a:solidFill>
                            <a:srgbClr val="000000"/>
                          </a:solidFill>
                          <a:effectLst/>
                          <a:uLnTx/>
                          <a:uFillTx/>
                          <a:latin typeface="Garamond"/>
                          <a:ea typeface="Garamond"/>
                          <a:cs typeface="Garamond"/>
                          <a:sym typeface="Garamond"/>
                        </a:rPr>
                        <a:t>198,527 (₦’BN)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280" name="Google Shape;1280;p50"/>
                  <p:cNvGrpSpPr/>
                  <p:nvPr/>
                </p:nvGrpSpPr>
                <p:grpSpPr>
                  <a:xfrm>
                    <a:off x="-1" y="10254"/>
                    <a:ext cx="1004617" cy="1009925"/>
                    <a:chOff x="0" y="0"/>
                    <a:chExt cx="1004615" cy="1009924"/>
                  </a:xfrm>
                </p:grpSpPr>
                <p:sp>
                  <p:nvSpPr>
                    <p:cNvPr id="1281" name="Google Shape;1281;p50"/>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82" name="Google Shape;1282;p50"/>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83" name="Google Shape;1283;p50"/>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84" name="Google Shape;1284;p50"/>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85" name="Google Shape;1285;p50"/>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86" name="Google Shape;1286;p50"/>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87" name="Google Shape;1287;p50"/>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88" name="Google Shape;1288;p50"/>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89" name="Google Shape;1289;p50"/>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90" name="Google Shape;1290;p50"/>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91" name="Google Shape;1291;p50"/>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92" name="Google Shape;1292;p50"/>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293" name="Google Shape;1293;p50"/>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grpSp>
              <p:nvGrpSpPr>
                <p:cNvPr id="1294" name="Google Shape;1294;p50"/>
                <p:cNvGrpSpPr/>
                <p:nvPr/>
              </p:nvGrpSpPr>
              <p:grpSpPr>
                <a:xfrm>
                  <a:off x="2088173" y="1198515"/>
                  <a:ext cx="3694192" cy="1030435"/>
                  <a:chOff x="-1" y="-3"/>
                  <a:chExt cx="3694191" cy="1030434"/>
                </a:xfrm>
              </p:grpSpPr>
              <p:grpSp>
                <p:nvGrpSpPr>
                  <p:cNvPr id="1295" name="Google Shape;1295;p50"/>
                  <p:cNvGrpSpPr/>
                  <p:nvPr/>
                </p:nvGrpSpPr>
                <p:grpSpPr>
                  <a:xfrm>
                    <a:off x="1108843" y="-3"/>
                    <a:ext cx="2585347" cy="1030434"/>
                    <a:chOff x="-2" y="-3"/>
                    <a:chExt cx="2585346" cy="1030433"/>
                  </a:xfrm>
                </p:grpSpPr>
                <p:sp>
                  <p:nvSpPr>
                    <p:cNvPr id="1296" name="Google Shape;1296;p50"/>
                    <p:cNvSpPr/>
                    <p:nvPr/>
                  </p:nvSpPr>
                  <p:spPr>
                    <a:xfrm>
                      <a:off x="-2" y="-3"/>
                      <a:ext cx="2300601" cy="1030433"/>
                    </a:xfrm>
                    <a:prstGeom prst="roundRect">
                      <a:avLst>
                        <a:gd name="adj" fmla="val 17206"/>
                      </a:avLst>
                    </a:prstGeom>
                    <a:solidFill>
                      <a:srgbClr val="00B050"/>
                    </a:solidFill>
                    <a:ln w="9525"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1" i="0" u="none" strike="noStrike" kern="0" cap="small" spc="0" normalizeH="0" baseline="0" noProof="0" dirty="0">
                          <a:ln>
                            <a:noFill/>
                          </a:ln>
                          <a:solidFill>
                            <a:srgbClr val="000000"/>
                          </a:solidFill>
                          <a:effectLst/>
                          <a:uLnTx/>
                          <a:uFillTx/>
                          <a:latin typeface="Garamond"/>
                          <a:ea typeface="Garamond"/>
                          <a:cs typeface="Garamond"/>
                          <a:sym typeface="Garamond"/>
                        </a:rPr>
                        <a:t>203,490 (₦’BN)</a:t>
                      </a:r>
                      <a:endParaRPr kumimoji="0" sz="900" b="1" i="0" u="none" strike="noStrike" kern="0" cap="small" spc="0" normalizeH="0" baseline="0" noProof="0" dirty="0">
                        <a:ln>
                          <a:noFill/>
                        </a:ln>
                        <a:solidFill>
                          <a:srgbClr val="000000"/>
                        </a:solidFill>
                        <a:effectLst/>
                        <a:uLnTx/>
                        <a:uFillTx/>
                        <a:latin typeface="Garamond"/>
                        <a:ea typeface="Garamond"/>
                        <a:cs typeface="Garamond"/>
                        <a:sym typeface="Garamond"/>
                      </a:endParaRPr>
                    </a:p>
                  </p:txBody>
                </p:sp>
                <p:sp>
                  <p:nvSpPr>
                    <p:cNvPr id="1297" name="Google Shape;1297;p50"/>
                    <p:cNvSpPr/>
                    <p:nvPr/>
                  </p:nvSpPr>
                  <p:spPr>
                    <a:xfrm>
                      <a:off x="51927" y="307027"/>
                      <a:ext cx="2533417" cy="416379"/>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grpSp>
              <p:grpSp>
                <p:nvGrpSpPr>
                  <p:cNvPr id="1298" name="Google Shape;1298;p50"/>
                  <p:cNvGrpSpPr/>
                  <p:nvPr/>
                </p:nvGrpSpPr>
                <p:grpSpPr>
                  <a:xfrm>
                    <a:off x="-1" y="10255"/>
                    <a:ext cx="1004617" cy="1009925"/>
                    <a:chOff x="0" y="0"/>
                    <a:chExt cx="1004615" cy="1009924"/>
                  </a:xfrm>
                </p:grpSpPr>
                <p:sp>
                  <p:nvSpPr>
                    <p:cNvPr id="1299" name="Google Shape;1299;p50"/>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00" name="Google Shape;1300;p50"/>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01" name="Google Shape;1301;p50"/>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02" name="Google Shape;1302;p50"/>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03" name="Google Shape;1303;p50"/>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04" name="Google Shape;1304;p50"/>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05" name="Google Shape;1305;p50"/>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06" name="Google Shape;1306;p50"/>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07" name="Google Shape;1307;p50"/>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08" name="Google Shape;1308;p50"/>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09" name="Google Shape;1309;p50"/>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10" name="Google Shape;1310;p50"/>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11" name="Google Shape;1311;p50"/>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sp>
              <p:nvSpPr>
                <p:cNvPr id="1312" name="Google Shape;1312;p50"/>
                <p:cNvSpPr/>
                <p:nvPr/>
              </p:nvSpPr>
              <p:spPr>
                <a:xfrm>
                  <a:off x="-1" y="171047"/>
                  <a:ext cx="1825645" cy="555176"/>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0" i="0" u="none" strike="noStrike" kern="0" cap="small" spc="0" normalizeH="0" baseline="0" noProof="0">
                      <a:ln>
                        <a:noFill/>
                      </a:ln>
                      <a:solidFill>
                        <a:srgbClr val="000000"/>
                      </a:solidFill>
                      <a:effectLst/>
                      <a:uLnTx/>
                      <a:uFillTx/>
                      <a:latin typeface="Garamond"/>
                      <a:ea typeface="Garamond"/>
                      <a:cs typeface="Garamond"/>
                      <a:sym typeface="Garamond"/>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13" name="Google Shape;1313;p50"/>
                <p:cNvSpPr/>
                <p:nvPr/>
              </p:nvSpPr>
              <p:spPr>
                <a:xfrm>
                  <a:off x="-1" y="1369564"/>
                  <a:ext cx="1825645" cy="555176"/>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0" i="0" u="none" strike="noStrike" kern="0" cap="small" spc="0" normalizeH="0" baseline="0" noProof="0">
                      <a:ln>
                        <a:noFill/>
                      </a:ln>
                      <a:solidFill>
                        <a:srgbClr val="000000"/>
                      </a:solidFill>
                      <a:effectLst/>
                      <a:uLnTx/>
                      <a:uFillTx/>
                      <a:latin typeface="Garamond"/>
                      <a:ea typeface="Garamond"/>
                      <a:cs typeface="Garamond"/>
                      <a:sym typeface="Garamond"/>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314" name="Google Shape;1314;p50"/>
              <p:cNvSpPr txBox="1"/>
              <p:nvPr/>
            </p:nvSpPr>
            <p:spPr>
              <a:xfrm>
                <a:off x="3200368" y="6210035"/>
                <a:ext cx="6119700" cy="2931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7F0000"/>
                  </a:buClr>
                  <a:buSzPts val="900"/>
                  <a:buFont typeface="Garamond"/>
                  <a:buNone/>
                  <a:tabLst/>
                  <a:defRPr/>
                </a:pPr>
                <a:r>
                  <a:rPr kumimoji="0" lang="en" sz="900" b="1" i="0" u="none" strike="noStrike" kern="0" cap="small" spc="0" normalizeH="0" baseline="0" noProof="0">
                    <a:ln>
                      <a:noFill/>
                    </a:ln>
                    <a:solidFill>
                      <a:srgbClr val="7F0000"/>
                    </a:solidFill>
                    <a:effectLst/>
                    <a:uLnTx/>
                    <a:uFillTx/>
                    <a:latin typeface="Garamond"/>
                    <a:ea typeface="Garamond"/>
                    <a:cs typeface="Garamond"/>
                    <a:sym typeface="Garamond"/>
                  </a:rPr>
                  <a:t>TOTAL PERSONNEL COST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315" name="Google Shape;1315;p50"/>
            <p:cNvSpPr txBox="1"/>
            <p:nvPr/>
          </p:nvSpPr>
          <p:spPr>
            <a:xfrm>
              <a:off x="1307077" y="2443593"/>
              <a:ext cx="557400" cy="1686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Garamond"/>
                  <a:cs typeface="Garamond"/>
                  <a:sym typeface="Trebuchet MS"/>
                </a:rPr>
                <a:t>102</a:t>
              </a:r>
              <a:r>
                <a:rPr kumimoji="0" lang="en" sz="900" b="1" i="0" u="none" strike="noStrike" kern="0" cap="small" spc="0" normalizeH="0" baseline="0" noProof="0" dirty="0">
                  <a:ln>
                    <a:noFill/>
                  </a:ln>
                  <a:solidFill>
                    <a:srgbClr val="000000"/>
                  </a:solidFill>
                  <a:effectLst/>
                  <a:uLnTx/>
                  <a:uFillTx/>
                  <a:latin typeface="Garamond"/>
                  <a:ea typeface="Garamond"/>
                  <a:cs typeface="Garamond"/>
                  <a:sym typeface="Garamond"/>
                </a:rPr>
                <a:t>%</a:t>
              </a:r>
              <a:endParaRPr kumimoji="0" sz="900" b="1" i="0" u="none" strike="noStrike" kern="0" cap="small" spc="0" normalizeH="0" baseline="0" noProof="0" dirty="0">
                <a:ln>
                  <a:noFill/>
                </a:ln>
                <a:solidFill>
                  <a:srgbClr val="000000"/>
                </a:solidFill>
                <a:effectLst/>
                <a:uLnTx/>
                <a:uFillTx/>
                <a:latin typeface="Garamond"/>
                <a:ea typeface="Garamond"/>
                <a:cs typeface="Garamond"/>
                <a:sym typeface="Garamond"/>
              </a:endParaRPr>
            </a:p>
          </p:txBody>
        </p:sp>
      </p:grpSp>
      <p:grpSp>
        <p:nvGrpSpPr>
          <p:cNvPr id="1316" name="Google Shape;1316;p50"/>
          <p:cNvGrpSpPr/>
          <p:nvPr/>
        </p:nvGrpSpPr>
        <p:grpSpPr>
          <a:xfrm>
            <a:off x="5407032" y="3484655"/>
            <a:ext cx="2888608" cy="1088280"/>
            <a:chOff x="1148733" y="3745226"/>
            <a:chExt cx="3599512" cy="1140038"/>
          </a:xfrm>
        </p:grpSpPr>
        <p:grpSp>
          <p:nvGrpSpPr>
            <p:cNvPr id="1317" name="Google Shape;1317;p50"/>
            <p:cNvGrpSpPr/>
            <p:nvPr/>
          </p:nvGrpSpPr>
          <p:grpSpPr>
            <a:xfrm>
              <a:off x="1271475" y="3745226"/>
              <a:ext cx="3476770" cy="1140038"/>
              <a:chOff x="2675351" y="8554820"/>
              <a:chExt cx="6953539" cy="2000281"/>
            </a:xfrm>
          </p:grpSpPr>
          <p:grpSp>
            <p:nvGrpSpPr>
              <p:cNvPr id="1318" name="Google Shape;1318;p50"/>
              <p:cNvGrpSpPr/>
              <p:nvPr/>
            </p:nvGrpSpPr>
            <p:grpSpPr>
              <a:xfrm>
                <a:off x="2675351" y="8987351"/>
                <a:ext cx="6953539" cy="1567750"/>
                <a:chOff x="-1" y="0"/>
                <a:chExt cx="6001041" cy="2228953"/>
              </a:xfrm>
            </p:grpSpPr>
            <p:grpSp>
              <p:nvGrpSpPr>
                <p:cNvPr id="1319" name="Google Shape;1319;p50"/>
                <p:cNvGrpSpPr/>
                <p:nvPr/>
              </p:nvGrpSpPr>
              <p:grpSpPr>
                <a:xfrm>
                  <a:off x="2088173" y="0"/>
                  <a:ext cx="3912867" cy="1030435"/>
                  <a:chOff x="-1" y="0"/>
                  <a:chExt cx="3912866" cy="1030434"/>
                </a:xfrm>
              </p:grpSpPr>
              <p:grpSp>
                <p:nvGrpSpPr>
                  <p:cNvPr id="1320" name="Google Shape;1320;p50"/>
                  <p:cNvGrpSpPr/>
                  <p:nvPr/>
                </p:nvGrpSpPr>
                <p:grpSpPr>
                  <a:xfrm>
                    <a:off x="1160770" y="0"/>
                    <a:ext cx="2752095" cy="1030434"/>
                    <a:chOff x="51925" y="0"/>
                    <a:chExt cx="2752094" cy="1030433"/>
                  </a:xfrm>
                </p:grpSpPr>
                <p:sp>
                  <p:nvSpPr>
                    <p:cNvPr id="1321" name="Google Shape;1321;p50"/>
                    <p:cNvSpPr/>
                    <p:nvPr/>
                  </p:nvSpPr>
                  <p:spPr>
                    <a:xfrm>
                      <a:off x="63584" y="0"/>
                      <a:ext cx="2022715" cy="1030433"/>
                    </a:xfrm>
                    <a:prstGeom prst="roundRect">
                      <a:avLst>
                        <a:gd name="adj" fmla="val 17206"/>
                      </a:avLst>
                    </a:prstGeom>
                    <a:solidFill>
                      <a:srgbClr val="FFFFFF"/>
                    </a:solidFill>
                    <a:ln w="25400"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322" name="Google Shape;1322;p50"/>
                    <p:cNvSpPr/>
                    <p:nvPr/>
                  </p:nvSpPr>
                  <p:spPr>
                    <a:xfrm>
                      <a:off x="51925" y="289004"/>
                      <a:ext cx="2752094" cy="452418"/>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262626"/>
                        </a:buClr>
                        <a:buSzPts val="900"/>
                        <a:buFont typeface="Trebuchet MS"/>
                        <a:buNone/>
                        <a:tabLst/>
                        <a:defRPr/>
                      </a:pPr>
                      <a:r>
                        <a:rPr kumimoji="0" lang="en" sz="900" b="1" i="0" u="none" strike="noStrike" kern="0" cap="none" spc="0" normalizeH="0" baseline="0" noProof="0" dirty="0">
                          <a:ln>
                            <a:noFill/>
                          </a:ln>
                          <a:solidFill>
                            <a:srgbClr val="262626"/>
                          </a:solidFill>
                          <a:effectLst/>
                          <a:uLnTx/>
                          <a:uFillTx/>
                          <a:latin typeface="Trebuchet MS"/>
                          <a:ea typeface="Trebuchet MS"/>
                          <a:cs typeface="Trebuchet MS"/>
                          <a:sym typeface="Trebuchet MS"/>
                        </a:rPr>
                        <a:t> 93,827 </a:t>
                      </a: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(₦’BN)</a:t>
                      </a:r>
                      <a:endParaRPr kumimoji="0"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endParaRPr>
                    </a:p>
                  </p:txBody>
                </p:sp>
              </p:grpSp>
              <p:grpSp>
                <p:nvGrpSpPr>
                  <p:cNvPr id="1323" name="Google Shape;1323;p50"/>
                  <p:cNvGrpSpPr/>
                  <p:nvPr/>
                </p:nvGrpSpPr>
                <p:grpSpPr>
                  <a:xfrm>
                    <a:off x="-1" y="10254"/>
                    <a:ext cx="1004617" cy="1009925"/>
                    <a:chOff x="0" y="0"/>
                    <a:chExt cx="1004615" cy="1009924"/>
                  </a:xfrm>
                </p:grpSpPr>
                <p:sp>
                  <p:nvSpPr>
                    <p:cNvPr id="1324" name="Google Shape;1324;p50"/>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25" name="Google Shape;1325;p50"/>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26" name="Google Shape;1326;p50"/>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27" name="Google Shape;1327;p50"/>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28" name="Google Shape;1328;p50"/>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29" name="Google Shape;1329;p50"/>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30" name="Google Shape;1330;p50"/>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31" name="Google Shape;1331;p50"/>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32" name="Google Shape;1332;p50"/>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33" name="Google Shape;1333;p50"/>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34" name="Google Shape;1334;p50"/>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35" name="Google Shape;1335;p50"/>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36" name="Google Shape;1336;p50"/>
                    <p:cNvSpPr/>
                    <p:nvPr/>
                  </p:nvSpPr>
                  <p:spPr>
                    <a:xfrm>
                      <a:off x="578241" y="554141"/>
                      <a:ext cx="231039" cy="339667"/>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grpSp>
              <p:nvGrpSpPr>
                <p:cNvPr id="1337" name="Google Shape;1337;p50"/>
                <p:cNvGrpSpPr/>
                <p:nvPr/>
              </p:nvGrpSpPr>
              <p:grpSpPr>
                <a:xfrm>
                  <a:off x="2088173" y="1198518"/>
                  <a:ext cx="3694192" cy="1030435"/>
                  <a:chOff x="-1" y="0"/>
                  <a:chExt cx="3694191" cy="1030434"/>
                </a:xfrm>
              </p:grpSpPr>
              <p:grpSp>
                <p:nvGrpSpPr>
                  <p:cNvPr id="1338" name="Google Shape;1338;p50"/>
                  <p:cNvGrpSpPr/>
                  <p:nvPr/>
                </p:nvGrpSpPr>
                <p:grpSpPr>
                  <a:xfrm>
                    <a:off x="1160772" y="0"/>
                    <a:ext cx="2533418" cy="1030434"/>
                    <a:chOff x="51927" y="0"/>
                    <a:chExt cx="2533417" cy="1030433"/>
                  </a:xfrm>
                </p:grpSpPr>
                <p:sp>
                  <p:nvSpPr>
                    <p:cNvPr id="1339" name="Google Shape;1339;p50"/>
                    <p:cNvSpPr/>
                    <p:nvPr/>
                  </p:nvSpPr>
                  <p:spPr>
                    <a:xfrm>
                      <a:off x="76301" y="0"/>
                      <a:ext cx="2022715" cy="1030433"/>
                    </a:xfrm>
                    <a:prstGeom prst="roundRect">
                      <a:avLst>
                        <a:gd name="adj" fmla="val 17206"/>
                      </a:avLst>
                    </a:prstGeom>
                    <a:solidFill>
                      <a:srgbClr val="FFC000"/>
                    </a:solidFill>
                    <a:ln w="12700" cap="flat" cmpd="sng">
                      <a:solidFill>
                        <a:srgbClr val="FFC000"/>
                      </a:solidFill>
                      <a:prstDash val="solid"/>
                      <a:miter lim="400000"/>
                      <a:headEnd type="none" w="sm" len="sm"/>
                      <a:tailEnd type="none" w="sm" len="sm"/>
                    </a:ln>
                    <a:effectLst>
                      <a:outerShdw blurRad="50800" dist="139700" dir="10800000" rotWithShape="0">
                        <a:srgbClr val="000000">
                          <a:alpha val="31372"/>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51,403 (₦’BN)</a:t>
                      </a:r>
                      <a:endParaRPr kumimoji="0"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endParaRPr>
                    </a:p>
                  </p:txBody>
                </p:sp>
                <p:sp>
                  <p:nvSpPr>
                    <p:cNvPr id="1340" name="Google Shape;1340;p50"/>
                    <p:cNvSpPr/>
                    <p:nvPr/>
                  </p:nvSpPr>
                  <p:spPr>
                    <a:xfrm>
                      <a:off x="51927" y="289008"/>
                      <a:ext cx="2533417" cy="452418"/>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Trebuchet MS"/>
                        <a:ea typeface="Trebuchet MS"/>
                        <a:cs typeface="Trebuchet MS"/>
                        <a:sym typeface="Trebuchet MS"/>
                      </a:endParaRPr>
                    </a:p>
                  </p:txBody>
                </p:sp>
              </p:grpSp>
              <p:grpSp>
                <p:nvGrpSpPr>
                  <p:cNvPr id="1341" name="Google Shape;1341;p50"/>
                  <p:cNvGrpSpPr/>
                  <p:nvPr/>
                </p:nvGrpSpPr>
                <p:grpSpPr>
                  <a:xfrm>
                    <a:off x="-1" y="10255"/>
                    <a:ext cx="1004617" cy="1009925"/>
                    <a:chOff x="0" y="0"/>
                    <a:chExt cx="1004615" cy="1009924"/>
                  </a:xfrm>
                </p:grpSpPr>
                <p:sp>
                  <p:nvSpPr>
                    <p:cNvPr id="1342" name="Google Shape;1342;p50"/>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43" name="Google Shape;1343;p50"/>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44" name="Google Shape;1344;p50"/>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45" name="Google Shape;1345;p50"/>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46" name="Google Shape;1346;p50"/>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47" name="Google Shape;1347;p50"/>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48" name="Google Shape;1348;p50"/>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49" name="Google Shape;1349;p50"/>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50" name="Google Shape;1350;p50"/>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51" name="Google Shape;1351;p50"/>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52" name="Google Shape;1352;p50"/>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53" name="Google Shape;1353;p50"/>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54" name="Google Shape;1354;p50"/>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sp>
              <p:nvSpPr>
                <p:cNvPr id="1355" name="Google Shape;1355;p50"/>
                <p:cNvSpPr/>
                <p:nvPr/>
              </p:nvSpPr>
              <p:spPr>
                <a:xfrm>
                  <a:off x="-1" y="171044"/>
                  <a:ext cx="1825644" cy="603229"/>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0" i="0" u="none" strike="noStrike" kern="0" cap="small" spc="0" normalizeH="0" baseline="0" noProof="0">
                      <a:ln>
                        <a:noFill/>
                      </a:ln>
                      <a:solidFill>
                        <a:srgbClr val="000000"/>
                      </a:solidFill>
                      <a:effectLst/>
                      <a:uLnTx/>
                      <a:uFillTx/>
                      <a:latin typeface="Trebuchet MS"/>
                      <a:ea typeface="Trebuchet MS"/>
                      <a:cs typeface="Trebuchet MS"/>
                      <a:sym typeface="Trebuchet MS"/>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56" name="Google Shape;1356;p50"/>
                <p:cNvSpPr/>
                <p:nvPr/>
              </p:nvSpPr>
              <p:spPr>
                <a:xfrm>
                  <a:off x="-1" y="1369564"/>
                  <a:ext cx="1825644" cy="603229"/>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0" i="0" u="none" strike="noStrike" kern="0" cap="small" spc="0" normalizeH="0" baseline="0" noProof="0">
                      <a:ln>
                        <a:noFill/>
                      </a:ln>
                      <a:solidFill>
                        <a:srgbClr val="000000"/>
                      </a:solidFill>
                      <a:effectLst/>
                      <a:uLnTx/>
                      <a:uFillTx/>
                      <a:latin typeface="Trebuchet MS"/>
                      <a:ea typeface="Trebuchet MS"/>
                      <a:cs typeface="Trebuchet MS"/>
                      <a:sym typeface="Trebuchet MS"/>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357" name="Google Shape;1357;p50"/>
              <p:cNvSpPr txBox="1"/>
              <p:nvPr/>
            </p:nvSpPr>
            <p:spPr>
              <a:xfrm>
                <a:off x="2861248" y="8554820"/>
                <a:ext cx="6119400" cy="3183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7F0000"/>
                  </a:buClr>
                  <a:buSzPts val="900"/>
                  <a:buFont typeface="Trebuchet MS"/>
                  <a:buNone/>
                  <a:tabLst/>
                  <a:defRPr/>
                </a:pPr>
                <a:r>
                  <a:rPr kumimoji="0" lang="en" sz="900" b="1" i="0" u="none" strike="noStrike" kern="0" cap="small" spc="0" normalizeH="0" baseline="0" noProof="0">
                    <a:ln>
                      <a:noFill/>
                    </a:ln>
                    <a:solidFill>
                      <a:srgbClr val="7F0000"/>
                    </a:solidFill>
                    <a:effectLst/>
                    <a:uLnTx/>
                    <a:uFillTx/>
                    <a:latin typeface="Trebuchet MS"/>
                    <a:ea typeface="Trebuchet MS"/>
                    <a:cs typeface="Trebuchet MS"/>
                    <a:sym typeface="Trebuchet MS"/>
                  </a:rPr>
                  <a:t>DEBT CHARGES</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358" name="Google Shape;1358;p50"/>
            <p:cNvSpPr txBox="1"/>
            <p:nvPr/>
          </p:nvSpPr>
          <p:spPr>
            <a:xfrm>
              <a:off x="1148733" y="3810788"/>
              <a:ext cx="754500" cy="1815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55%</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359" name="Google Shape;1359;p50"/>
          <p:cNvGrpSpPr/>
          <p:nvPr/>
        </p:nvGrpSpPr>
        <p:grpSpPr>
          <a:xfrm>
            <a:off x="5400789" y="2149958"/>
            <a:ext cx="3010606" cy="1119921"/>
            <a:chOff x="1205249" y="5157786"/>
            <a:chExt cx="3559057" cy="958590"/>
          </a:xfrm>
        </p:grpSpPr>
        <p:grpSp>
          <p:nvGrpSpPr>
            <p:cNvPr id="1360" name="Google Shape;1360;p50"/>
            <p:cNvGrpSpPr/>
            <p:nvPr/>
          </p:nvGrpSpPr>
          <p:grpSpPr>
            <a:xfrm>
              <a:off x="1350214" y="5157786"/>
              <a:ext cx="3414092" cy="958590"/>
              <a:chOff x="2708849" y="10836231"/>
              <a:chExt cx="6953539" cy="2099050"/>
            </a:xfrm>
          </p:grpSpPr>
          <p:grpSp>
            <p:nvGrpSpPr>
              <p:cNvPr id="1361" name="Google Shape;1361;p50"/>
              <p:cNvGrpSpPr/>
              <p:nvPr/>
            </p:nvGrpSpPr>
            <p:grpSpPr>
              <a:xfrm>
                <a:off x="2708849" y="11381954"/>
                <a:ext cx="6953539" cy="1553327"/>
                <a:chOff x="-1" y="10254"/>
                <a:chExt cx="6001041" cy="2208445"/>
              </a:xfrm>
            </p:grpSpPr>
            <p:grpSp>
              <p:nvGrpSpPr>
                <p:cNvPr id="1362" name="Google Shape;1362;p50"/>
                <p:cNvGrpSpPr/>
                <p:nvPr/>
              </p:nvGrpSpPr>
              <p:grpSpPr>
                <a:xfrm>
                  <a:off x="2088173" y="10254"/>
                  <a:ext cx="3912867" cy="1009926"/>
                  <a:chOff x="-1" y="10254"/>
                  <a:chExt cx="3912866" cy="1009925"/>
                </a:xfrm>
              </p:grpSpPr>
              <p:grpSp>
                <p:nvGrpSpPr>
                  <p:cNvPr id="1363" name="Google Shape;1363;p50"/>
                  <p:cNvGrpSpPr/>
                  <p:nvPr/>
                </p:nvGrpSpPr>
                <p:grpSpPr>
                  <a:xfrm>
                    <a:off x="1108846" y="107594"/>
                    <a:ext cx="2804019" cy="696523"/>
                    <a:chOff x="1" y="107594"/>
                    <a:chExt cx="2804018" cy="696522"/>
                  </a:xfrm>
                </p:grpSpPr>
                <p:sp>
                  <p:nvSpPr>
                    <p:cNvPr id="1364" name="Google Shape;1364;p50"/>
                    <p:cNvSpPr/>
                    <p:nvPr/>
                  </p:nvSpPr>
                  <p:spPr>
                    <a:xfrm>
                      <a:off x="1" y="107594"/>
                      <a:ext cx="1980136" cy="696522"/>
                    </a:xfrm>
                    <a:prstGeom prst="roundRect">
                      <a:avLst>
                        <a:gd name="adj" fmla="val 17206"/>
                      </a:avLst>
                    </a:prstGeom>
                    <a:solidFill>
                      <a:srgbClr val="FFFFFF"/>
                    </a:solidFill>
                    <a:ln w="25400" cap="flat" cmpd="sng">
                      <a:solidFill>
                        <a:srgbClr val="BABABA"/>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sp>
                  <p:nvSpPr>
                    <p:cNvPr id="1365" name="Google Shape;1365;p50"/>
                    <p:cNvSpPr/>
                    <p:nvPr/>
                  </p:nvSpPr>
                  <p:spPr>
                    <a:xfrm>
                      <a:off x="51925" y="292058"/>
                      <a:ext cx="2752094" cy="46133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262626"/>
                        </a:buClr>
                        <a:buSzPts val="900"/>
                        <a:buFont typeface="Garamond"/>
                        <a:buNone/>
                        <a:tabLst/>
                        <a:defRPr/>
                      </a:pPr>
                      <a:r>
                        <a:rPr kumimoji="0" lang="en" sz="900" b="1" i="0" u="none" strike="noStrike" kern="0" cap="small" spc="0" normalizeH="0" baseline="0" noProof="0" dirty="0">
                          <a:ln>
                            <a:noFill/>
                          </a:ln>
                          <a:solidFill>
                            <a:srgbClr val="262626"/>
                          </a:solidFill>
                          <a:effectLst/>
                          <a:uLnTx/>
                          <a:uFillTx/>
                          <a:latin typeface="Garamond"/>
                          <a:ea typeface="Garamond"/>
                          <a:cs typeface="Garamond"/>
                          <a:sym typeface="Garamond"/>
                        </a:rPr>
                        <a:t>468,865</a:t>
                      </a:r>
                      <a:r>
                        <a:rPr kumimoji="0" lang="en" sz="900" b="1" i="0" u="none" strike="noStrike" kern="0" cap="small" spc="0" normalizeH="0" baseline="0" noProof="0" dirty="0">
                          <a:ln>
                            <a:noFill/>
                          </a:ln>
                          <a:solidFill>
                            <a:srgbClr val="000000"/>
                          </a:solidFill>
                          <a:effectLst/>
                          <a:uLnTx/>
                          <a:uFillTx/>
                          <a:latin typeface="Garamond"/>
                          <a:ea typeface="Garamond"/>
                          <a:cs typeface="Garamond"/>
                          <a:sym typeface="Garamond"/>
                        </a:rPr>
                        <a:t> (₦’BN)</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366" name="Google Shape;1366;p50"/>
                  <p:cNvGrpSpPr/>
                  <p:nvPr/>
                </p:nvGrpSpPr>
                <p:grpSpPr>
                  <a:xfrm>
                    <a:off x="-1" y="10254"/>
                    <a:ext cx="1004617" cy="1009925"/>
                    <a:chOff x="0" y="0"/>
                    <a:chExt cx="1004615" cy="1009924"/>
                  </a:xfrm>
                </p:grpSpPr>
                <p:sp>
                  <p:nvSpPr>
                    <p:cNvPr id="1367" name="Google Shape;1367;p50"/>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68" name="Google Shape;1368;p50"/>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69" name="Google Shape;1369;p50"/>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70" name="Google Shape;1370;p50"/>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71" name="Google Shape;1371;p50"/>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72" name="Google Shape;1372;p50"/>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73" name="Google Shape;1373;p50"/>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74" name="Google Shape;1374;p50"/>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75" name="Google Shape;1375;p50"/>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76" name="Google Shape;1376;p50"/>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77" name="Google Shape;1377;p50"/>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78" name="Google Shape;1378;p50"/>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79" name="Google Shape;1379;p50"/>
                    <p:cNvSpPr/>
                    <p:nvPr/>
                  </p:nvSpPr>
                  <p:spPr>
                    <a:xfrm>
                      <a:off x="578241" y="554141"/>
                      <a:ext cx="231039" cy="339667"/>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grpSp>
              <p:nvGrpSpPr>
                <p:cNvPr id="1380" name="Google Shape;1380;p50"/>
                <p:cNvGrpSpPr/>
                <p:nvPr/>
              </p:nvGrpSpPr>
              <p:grpSpPr>
                <a:xfrm>
                  <a:off x="2088173" y="1198518"/>
                  <a:ext cx="3694192" cy="1020181"/>
                  <a:chOff x="-1" y="0"/>
                  <a:chExt cx="3694191" cy="1020180"/>
                </a:xfrm>
              </p:grpSpPr>
              <p:grpSp>
                <p:nvGrpSpPr>
                  <p:cNvPr id="1381" name="Google Shape;1381;p50"/>
                  <p:cNvGrpSpPr/>
                  <p:nvPr/>
                </p:nvGrpSpPr>
                <p:grpSpPr>
                  <a:xfrm>
                    <a:off x="1108927" y="0"/>
                    <a:ext cx="2585263" cy="962257"/>
                    <a:chOff x="82" y="0"/>
                    <a:chExt cx="2585262" cy="962256"/>
                  </a:xfrm>
                </p:grpSpPr>
                <p:sp>
                  <p:nvSpPr>
                    <p:cNvPr id="1382" name="Google Shape;1382;p50"/>
                    <p:cNvSpPr/>
                    <p:nvPr/>
                  </p:nvSpPr>
                  <p:spPr>
                    <a:xfrm>
                      <a:off x="82" y="0"/>
                      <a:ext cx="1980056" cy="962256"/>
                    </a:xfrm>
                    <a:prstGeom prst="roundRect">
                      <a:avLst>
                        <a:gd name="adj" fmla="val 17206"/>
                      </a:avLst>
                    </a:prstGeom>
                    <a:solidFill>
                      <a:srgbClr val="FFC000"/>
                    </a:solidFill>
                    <a:ln>
                      <a:noFill/>
                    </a:ln>
                    <a:effectLst>
                      <a:outerShdw blurRad="50800" dist="139700" dir="10800000" rotWithShape="0">
                        <a:srgbClr val="000000">
                          <a:alpha val="31372"/>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1" i="0" u="none" strike="noStrike" kern="0" cap="small" spc="0" normalizeH="0" baseline="0" noProof="0" dirty="0">
                          <a:ln>
                            <a:noFill/>
                          </a:ln>
                          <a:solidFill>
                            <a:srgbClr val="000000"/>
                          </a:solidFill>
                          <a:effectLst/>
                          <a:uLnTx/>
                          <a:uFillTx/>
                          <a:latin typeface="Garamond"/>
                          <a:ea typeface="Garamond"/>
                          <a:cs typeface="Garamond"/>
                          <a:sym typeface="Garamond"/>
                        </a:rPr>
                        <a:t>316,307 (₦’BN)</a:t>
                      </a:r>
                      <a:endParaRPr kumimoji="0" sz="900" b="1" i="0" u="none" strike="noStrike" kern="0" cap="small" spc="0" normalizeH="0" baseline="0" noProof="0" dirty="0">
                        <a:ln>
                          <a:noFill/>
                        </a:ln>
                        <a:solidFill>
                          <a:srgbClr val="000000"/>
                        </a:solidFill>
                        <a:effectLst/>
                        <a:uLnTx/>
                        <a:uFillTx/>
                        <a:latin typeface="Garamond"/>
                        <a:ea typeface="Garamond"/>
                        <a:cs typeface="Garamond"/>
                        <a:sym typeface="Garamond"/>
                      </a:endParaRPr>
                    </a:p>
                  </p:txBody>
                </p:sp>
                <p:sp>
                  <p:nvSpPr>
                    <p:cNvPr id="1383" name="Google Shape;1383;p50"/>
                    <p:cNvSpPr/>
                    <p:nvPr/>
                  </p:nvSpPr>
                  <p:spPr>
                    <a:xfrm>
                      <a:off x="51927" y="284552"/>
                      <a:ext cx="2533417" cy="461336"/>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Calibri"/>
                        <a:buNone/>
                        <a:tabLst/>
                        <a:defRPr/>
                      </a:pPr>
                      <a:endParaRPr kumimoji="0" sz="900" b="1" i="0" u="none" strike="noStrike" kern="0" cap="small" spc="0" normalizeH="0" baseline="0" noProof="0">
                        <a:ln>
                          <a:noFill/>
                        </a:ln>
                        <a:solidFill>
                          <a:srgbClr val="000000"/>
                        </a:solidFill>
                        <a:effectLst/>
                        <a:uLnTx/>
                        <a:uFillTx/>
                        <a:latin typeface="Garamond"/>
                        <a:ea typeface="Garamond"/>
                        <a:cs typeface="Garamond"/>
                        <a:sym typeface="Garamond"/>
                      </a:endParaRPr>
                    </a:p>
                  </p:txBody>
                </p:sp>
              </p:grpSp>
              <p:grpSp>
                <p:nvGrpSpPr>
                  <p:cNvPr id="1384" name="Google Shape;1384;p50"/>
                  <p:cNvGrpSpPr/>
                  <p:nvPr/>
                </p:nvGrpSpPr>
                <p:grpSpPr>
                  <a:xfrm>
                    <a:off x="-1" y="10255"/>
                    <a:ext cx="1004617" cy="1009925"/>
                    <a:chOff x="0" y="0"/>
                    <a:chExt cx="1004615" cy="1009924"/>
                  </a:xfrm>
                </p:grpSpPr>
                <p:sp>
                  <p:nvSpPr>
                    <p:cNvPr id="1385" name="Google Shape;1385;p50"/>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86" name="Google Shape;1386;p50"/>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87" name="Google Shape;1387;p50"/>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88" name="Google Shape;1388;p50"/>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89" name="Google Shape;1389;p50"/>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90" name="Google Shape;1390;p50"/>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91" name="Google Shape;1391;p50"/>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92" name="Google Shape;1392;p50"/>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93" name="Google Shape;1393;p50"/>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94" name="Google Shape;1394;p50"/>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95" name="Google Shape;1395;p50"/>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96" name="Google Shape;1396;p50"/>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sp>
                  <p:nvSpPr>
                    <p:cNvPr id="1397" name="Google Shape;1397;p50"/>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alibri"/>
                        <a:buNone/>
                        <a:tabLst/>
                        <a:defRPr/>
                      </a:pPr>
                      <a:endParaRPr kumimoji="0" sz="900" b="0" i="0" u="none" strike="noStrike" kern="0" cap="none" spc="0" normalizeH="0" baseline="0" noProof="0">
                        <a:ln>
                          <a:noFill/>
                        </a:ln>
                        <a:solidFill>
                          <a:srgbClr val="FFFFFF"/>
                        </a:solidFill>
                        <a:effectLst/>
                        <a:uLnTx/>
                        <a:uFillTx/>
                        <a:latin typeface="Garamond"/>
                        <a:ea typeface="Garamond"/>
                        <a:cs typeface="Garamond"/>
                        <a:sym typeface="Garamond"/>
                      </a:endParaRPr>
                    </a:p>
                  </p:txBody>
                </p:sp>
              </p:grpSp>
            </p:grpSp>
            <p:sp>
              <p:nvSpPr>
                <p:cNvPr id="1398" name="Google Shape;1398;p50"/>
                <p:cNvSpPr/>
                <p:nvPr/>
              </p:nvSpPr>
              <p:spPr>
                <a:xfrm>
                  <a:off x="-1" y="171045"/>
                  <a:ext cx="1825645" cy="615119"/>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0" i="0" u="none" strike="noStrike" kern="0" cap="small" spc="0" normalizeH="0" baseline="0" noProof="0">
                      <a:ln>
                        <a:noFill/>
                      </a:ln>
                      <a:solidFill>
                        <a:srgbClr val="000000"/>
                      </a:solidFill>
                      <a:effectLst/>
                      <a:uLnTx/>
                      <a:uFillTx/>
                      <a:latin typeface="Garamond"/>
                      <a:ea typeface="Garamond"/>
                      <a:cs typeface="Garamond"/>
                      <a:sym typeface="Garamond"/>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99" name="Google Shape;1399;p50"/>
                <p:cNvSpPr/>
                <p:nvPr/>
              </p:nvSpPr>
              <p:spPr>
                <a:xfrm>
                  <a:off x="-1" y="1369563"/>
                  <a:ext cx="1825645" cy="615119"/>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Garamond"/>
                    <a:buNone/>
                    <a:tabLst/>
                    <a:defRPr/>
                  </a:pPr>
                  <a:r>
                    <a:rPr kumimoji="0" lang="en" sz="900" b="0" i="0" u="none" strike="noStrike" kern="0" cap="small" spc="0" normalizeH="0" baseline="0" noProof="0">
                      <a:ln>
                        <a:noFill/>
                      </a:ln>
                      <a:solidFill>
                        <a:srgbClr val="000000"/>
                      </a:solidFill>
                      <a:effectLst/>
                      <a:uLnTx/>
                      <a:uFillTx/>
                      <a:latin typeface="Garamond"/>
                      <a:ea typeface="Garamond"/>
                      <a:cs typeface="Garamond"/>
                      <a:sym typeface="Garamond"/>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400" name="Google Shape;1400;p50"/>
              <p:cNvSpPr txBox="1"/>
              <p:nvPr/>
            </p:nvSpPr>
            <p:spPr>
              <a:xfrm>
                <a:off x="3006418" y="10836231"/>
                <a:ext cx="6119400" cy="3246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7F0000"/>
                  </a:buClr>
                  <a:buSzPts val="900"/>
                  <a:buFont typeface="Garamond"/>
                  <a:buNone/>
                  <a:tabLst/>
                  <a:defRPr/>
                </a:pPr>
                <a:r>
                  <a:rPr kumimoji="0" lang="en" sz="900" b="1" i="0" u="none" strike="noStrike" kern="0" cap="small" spc="0" normalizeH="0" baseline="0" noProof="0">
                    <a:ln>
                      <a:noFill/>
                    </a:ln>
                    <a:solidFill>
                      <a:srgbClr val="7F0000"/>
                    </a:solidFill>
                    <a:effectLst/>
                    <a:uLnTx/>
                    <a:uFillTx/>
                    <a:latin typeface="Garamond"/>
                    <a:ea typeface="Garamond"/>
                    <a:cs typeface="Garamond"/>
                    <a:sym typeface="Garamond"/>
                  </a:rPr>
                  <a:t>TOTAL OVERHEAD COST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401" name="Google Shape;1401;p50"/>
            <p:cNvSpPr txBox="1"/>
            <p:nvPr/>
          </p:nvSpPr>
          <p:spPr>
            <a:xfrm>
              <a:off x="1205249" y="5258784"/>
              <a:ext cx="754500" cy="148200"/>
            </a:xfrm>
            <a:prstGeom prst="rect">
              <a:avLst/>
            </a:prstGeom>
            <a:noFill/>
            <a:ln>
              <a:noFill/>
            </a:ln>
          </p:spPr>
          <p:txBody>
            <a:bodyPr spcFirstLastPara="1" wrap="square" lIns="17150" tIns="17150" rIns="17150" bIns="1715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Trebuchet MS"/>
                <a:buNone/>
                <a:tabLst/>
                <a:defRPr/>
              </a:pPr>
              <a:r>
                <a:rPr kumimoji="0" lang="en" sz="9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67%</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402" name="Google Shape;1402;p50"/>
          <p:cNvGrpSpPr/>
          <p:nvPr/>
        </p:nvGrpSpPr>
        <p:grpSpPr>
          <a:xfrm>
            <a:off x="554482" y="3439661"/>
            <a:ext cx="3793136" cy="1166663"/>
            <a:chOff x="727693" y="4421647"/>
            <a:chExt cx="5057515" cy="1555551"/>
          </a:xfrm>
        </p:grpSpPr>
        <p:sp>
          <p:nvSpPr>
            <p:cNvPr id="1403" name="Google Shape;1403;p50"/>
            <p:cNvSpPr/>
            <p:nvPr/>
          </p:nvSpPr>
          <p:spPr>
            <a:xfrm>
              <a:off x="3578492" y="5666575"/>
              <a:ext cx="2206716" cy="25391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Trebuchet MS"/>
                <a:ea typeface="Trebuchet MS"/>
                <a:cs typeface="Trebuchet MS"/>
                <a:sym typeface="Trebuchet MS"/>
              </a:endParaRPr>
            </a:p>
          </p:txBody>
        </p:sp>
        <p:sp>
          <p:nvSpPr>
            <p:cNvPr id="1404" name="Google Shape;1404;p50"/>
            <p:cNvSpPr/>
            <p:nvPr/>
          </p:nvSpPr>
          <p:spPr>
            <a:xfrm>
              <a:off x="3511441" y="4421647"/>
              <a:ext cx="1446058" cy="715831"/>
            </a:xfrm>
            <a:prstGeom prst="roundRect">
              <a:avLst>
                <a:gd name="adj" fmla="val 17206"/>
              </a:avLst>
            </a:prstGeom>
            <a:solidFill>
              <a:srgbClr val="FFFFFF"/>
            </a:solidFill>
            <a:ln w="9525" cap="flat" cmpd="sng">
              <a:solidFill>
                <a:srgbClr val="87898D"/>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1000" b="1" i="0" u="none" strike="noStrike" kern="0" cap="small"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405" name="Google Shape;1405;p50"/>
            <p:cNvSpPr/>
            <p:nvPr/>
          </p:nvSpPr>
          <p:spPr>
            <a:xfrm>
              <a:off x="3556672" y="4706516"/>
              <a:ext cx="1311154" cy="25391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7150" tIns="17150" rIns="17150" bIns="171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900" b="1" i="0" u="none" strike="noStrike" kern="0" cap="none" spc="0" normalizeH="0" baseline="0" noProof="0" dirty="0">
                  <a:ln>
                    <a:noFill/>
                  </a:ln>
                  <a:solidFill>
                    <a:srgbClr val="262626"/>
                  </a:solidFill>
                  <a:effectLst/>
                  <a:uLnTx/>
                  <a:uFillTx/>
                  <a:latin typeface="Trebuchet MS"/>
                  <a:ea typeface="Trebuchet MS"/>
                  <a:cs typeface="Trebuchet MS"/>
                  <a:sym typeface="Trebuchet MS"/>
                </a:rPr>
                <a:t>761,219 </a:t>
              </a:r>
              <a:r>
                <a:rPr kumimoji="0" lang="en-US" sz="1000" b="1" i="0" u="none" strike="noStrike" kern="0" cap="small" spc="0" normalizeH="0" baseline="0" noProof="0" dirty="0">
                  <a:ln>
                    <a:noFill/>
                  </a:ln>
                  <a:solidFill>
                    <a:srgbClr val="000000"/>
                  </a:solidFill>
                  <a:effectLst/>
                  <a:uLnTx/>
                  <a:uFillTx/>
                  <a:latin typeface="Trebuchet MS"/>
                  <a:ea typeface="Trebuchet MS"/>
                  <a:cs typeface="Trebuchet MS"/>
                  <a:sym typeface="Trebuchet MS"/>
                </a:rPr>
                <a:t>(₦’BN)</a:t>
              </a:r>
              <a:endParaRPr kumimoji="0" lang="en-US"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1406" name="Google Shape;1406;p50"/>
            <p:cNvGrpSpPr/>
            <p:nvPr/>
          </p:nvGrpSpPr>
          <p:grpSpPr>
            <a:xfrm>
              <a:off x="2546582" y="4435894"/>
              <a:ext cx="875065" cy="701584"/>
              <a:chOff x="0" y="0"/>
              <a:chExt cx="1004615" cy="1009924"/>
            </a:xfrm>
          </p:grpSpPr>
          <p:sp>
            <p:nvSpPr>
              <p:cNvPr id="1407" name="Google Shape;1407;p50"/>
              <p:cNvSpPr/>
              <p:nvPr/>
            </p:nvSpPr>
            <p:spPr>
              <a:xfrm>
                <a:off x="0" y="0"/>
                <a:ext cx="1004615" cy="1009924"/>
              </a:xfrm>
              <a:prstGeom prst="roundRect">
                <a:avLst>
                  <a:gd name="adj" fmla="val 6667"/>
                </a:avLst>
              </a:prstGeom>
              <a:solidFill>
                <a:srgbClr val="00B050"/>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08" name="Google Shape;1408;p50"/>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09" name="Google Shape;1409;p50"/>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0" name="Google Shape;1410;p50"/>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1" name="Google Shape;1411;p50"/>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2" name="Google Shape;1412;p50"/>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3" name="Google Shape;1413;p50"/>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4" name="Google Shape;1414;p50"/>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5" name="Google Shape;1415;p50"/>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6" name="Google Shape;1416;p50"/>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7" name="Google Shape;1417;p50"/>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8" name="Google Shape;1418;p50"/>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9" name="Google Shape;1419;p50"/>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420" name="Google Shape;1420;p50"/>
            <p:cNvSpPr/>
            <p:nvPr/>
          </p:nvSpPr>
          <p:spPr>
            <a:xfrm>
              <a:off x="3512434" y="5261367"/>
              <a:ext cx="1446059" cy="715831"/>
            </a:xfrm>
            <a:prstGeom prst="roundRect">
              <a:avLst>
                <a:gd name="adj" fmla="val 17206"/>
              </a:avLst>
            </a:prstGeom>
            <a:solidFill>
              <a:srgbClr val="FFC000"/>
            </a:solidFill>
            <a:ln w="9525" cap="flat" cmpd="sng">
              <a:solidFill>
                <a:srgbClr val="87898D"/>
              </a:solidFill>
              <a:prstDash val="solid"/>
              <a:round/>
              <a:headEnd type="none" w="sm" len="sm"/>
              <a:tailEnd type="none" w="sm" len="sm"/>
            </a:ln>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Helvetica Neue"/>
                <a:buNone/>
                <a:tabLst/>
                <a:defRPr/>
              </a:pPr>
              <a:r>
                <a:rPr kumimoji="0" lang="en" sz="1000" b="1" i="0" u="none" strike="noStrike" kern="0" cap="small" spc="0" normalizeH="0" baseline="0" noProof="0" dirty="0">
                  <a:ln>
                    <a:noFill/>
                  </a:ln>
                  <a:solidFill>
                    <a:srgbClr val="000000"/>
                  </a:solidFill>
                  <a:effectLst/>
                  <a:uLnTx/>
                  <a:uFillTx/>
                  <a:latin typeface="Helvetica Neue"/>
                  <a:ea typeface="Helvetica Neue"/>
                  <a:cs typeface="Helvetica Neue"/>
                  <a:sym typeface="Helvetica Neue"/>
                </a:rPr>
                <a:t>571,199 (₦’BN)</a:t>
              </a:r>
              <a:endParaRPr kumimoji="0" sz="1000" b="1" i="0" u="none" strike="noStrike" kern="0" cap="small" spc="0" normalizeH="0" baseline="0" noProof="0" dirty="0">
                <a:ln>
                  <a:noFill/>
                </a:ln>
                <a:solidFill>
                  <a:srgbClr val="000000"/>
                </a:solidFill>
                <a:effectLst/>
                <a:uLnTx/>
                <a:uFillTx/>
                <a:latin typeface="Helvetica Neue"/>
                <a:ea typeface="Helvetica Neue"/>
                <a:cs typeface="Helvetica Neue"/>
                <a:sym typeface="Helvetica Neue"/>
              </a:endParaRPr>
            </a:p>
          </p:txBody>
        </p:sp>
        <p:grpSp>
          <p:nvGrpSpPr>
            <p:cNvPr id="1421" name="Google Shape;1421;p50"/>
            <p:cNvGrpSpPr/>
            <p:nvPr/>
          </p:nvGrpSpPr>
          <p:grpSpPr>
            <a:xfrm>
              <a:off x="2546582" y="5268491"/>
              <a:ext cx="875065" cy="701584"/>
              <a:chOff x="0" y="0"/>
              <a:chExt cx="1004615" cy="1009924"/>
            </a:xfrm>
          </p:grpSpPr>
          <p:sp>
            <p:nvSpPr>
              <p:cNvPr id="1422" name="Google Shape;1422;p50"/>
              <p:cNvSpPr/>
              <p:nvPr/>
            </p:nvSpPr>
            <p:spPr>
              <a:xfrm>
                <a:off x="0" y="0"/>
                <a:ext cx="1004615" cy="1009924"/>
              </a:xfrm>
              <a:prstGeom prst="roundRect">
                <a:avLst>
                  <a:gd name="adj" fmla="val 6667"/>
                </a:avLst>
              </a:prstGeom>
              <a:solidFill>
                <a:srgbClr val="8A6705"/>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3" name="Google Shape;1423;p50"/>
              <p:cNvSpPr/>
              <p:nvPr/>
            </p:nvSpPr>
            <p:spPr>
              <a:xfrm>
                <a:off x="166672" y="544685"/>
                <a:ext cx="178122" cy="156842"/>
              </a:xfrm>
              <a:custGeom>
                <a:avLst/>
                <a:gdLst/>
                <a:ahLst/>
                <a:cxnLst/>
                <a:rect l="l" t="t"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4" name="Google Shape;1424;p50"/>
              <p:cNvSpPr/>
              <p:nvPr/>
            </p:nvSpPr>
            <p:spPr>
              <a:xfrm>
                <a:off x="297661" y="654393"/>
                <a:ext cx="157631" cy="178281"/>
              </a:xfrm>
              <a:custGeom>
                <a:avLst/>
                <a:gdLst/>
                <a:ahLst/>
                <a:cxnLst/>
                <a:rect l="l" t="t"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5" name="Google Shape;1425;p50"/>
              <p:cNvSpPr/>
              <p:nvPr/>
            </p:nvSpPr>
            <p:spPr>
              <a:xfrm>
                <a:off x="548133" y="164956"/>
                <a:ext cx="286887" cy="287044"/>
              </a:xfrm>
              <a:custGeom>
                <a:avLst/>
                <a:gdLst/>
                <a:ahLst/>
                <a:cxnLst/>
                <a:rect l="l" t="t"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6" name="Google Shape;1426;p50"/>
              <p:cNvSpPr/>
              <p:nvPr/>
            </p:nvSpPr>
            <p:spPr>
              <a:xfrm>
                <a:off x="350152" y="180718"/>
                <a:ext cx="104036" cy="119800"/>
              </a:xfrm>
              <a:custGeom>
                <a:avLst/>
                <a:gdLst/>
                <a:ahLst/>
                <a:cxnLst/>
                <a:rect l="l" t="t"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7" name="Google Shape;1427;p50"/>
              <p:cNvSpPr/>
              <p:nvPr/>
            </p:nvSpPr>
            <p:spPr>
              <a:xfrm>
                <a:off x="295297" y="209408"/>
                <a:ext cx="149749" cy="134774"/>
              </a:xfrm>
              <a:custGeom>
                <a:avLst/>
                <a:gdLst/>
                <a:ahLst/>
                <a:cxnLst/>
                <a:rect l="l" t="t"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8" name="Google Shape;1428;p50"/>
              <p:cNvSpPr/>
              <p:nvPr/>
            </p:nvSpPr>
            <p:spPr>
              <a:xfrm>
                <a:off x="414937" y="164482"/>
                <a:ext cx="39567" cy="47291"/>
              </a:xfrm>
              <a:custGeom>
                <a:avLst/>
                <a:gdLst/>
                <a:ahLst/>
                <a:cxnLst/>
                <a:rect l="l" t="t"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9" name="Google Shape;1429;p50"/>
              <p:cNvSpPr/>
              <p:nvPr/>
            </p:nvSpPr>
            <p:spPr>
              <a:xfrm>
                <a:off x="249270" y="247396"/>
                <a:ext cx="138400" cy="138401"/>
              </a:xfrm>
              <a:custGeom>
                <a:avLst/>
                <a:gdLst/>
                <a:ahLst/>
                <a:cxnLst/>
                <a:rect l="l" t="t"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30" name="Google Shape;1430;p50"/>
              <p:cNvSpPr/>
              <p:nvPr/>
            </p:nvSpPr>
            <p:spPr>
              <a:xfrm>
                <a:off x="166830" y="413063"/>
                <a:ext cx="44611" cy="37045"/>
              </a:xfrm>
              <a:custGeom>
                <a:avLst/>
                <a:gdLst/>
                <a:ahLst/>
                <a:cxnLst/>
                <a:rect l="l" t="t"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31" name="Google Shape;1431;p50"/>
              <p:cNvSpPr/>
              <p:nvPr/>
            </p:nvSpPr>
            <p:spPr>
              <a:xfrm>
                <a:off x="182908" y="348436"/>
                <a:ext cx="117751" cy="101673"/>
              </a:xfrm>
              <a:custGeom>
                <a:avLst/>
                <a:gdLst/>
                <a:ahLst/>
                <a:cxnLst/>
                <a:rect l="l" t="t"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32" name="Google Shape;1432;p50"/>
              <p:cNvSpPr/>
              <p:nvPr/>
            </p:nvSpPr>
            <p:spPr>
              <a:xfrm>
                <a:off x="211596" y="293739"/>
                <a:ext cx="134617" cy="149750"/>
              </a:xfrm>
              <a:custGeom>
                <a:avLst/>
                <a:gdLst/>
                <a:ahLst/>
                <a:cxnLst/>
                <a:rect l="l" t="t"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33" name="Google Shape;1433;p50"/>
              <p:cNvSpPr/>
              <p:nvPr/>
            </p:nvSpPr>
            <p:spPr>
              <a:xfrm>
                <a:off x="622376" y="591869"/>
                <a:ext cx="174969" cy="33313"/>
              </a:xfrm>
              <a:prstGeom prst="rect">
                <a:avLst/>
              </a:pr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34" name="Google Shape;1434;p50"/>
              <p:cNvSpPr/>
              <p:nvPr/>
            </p:nvSpPr>
            <p:spPr>
              <a:xfrm>
                <a:off x="578240" y="554141"/>
                <a:ext cx="261666" cy="291615"/>
              </a:xfrm>
              <a:custGeom>
                <a:avLst/>
                <a:gdLst/>
                <a:ahLst/>
                <a:cxnLst/>
                <a:rect l="l" t="t"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a:noFill/>
              </a:ln>
              <a:effectLst>
                <a:outerShdw blurRad="63500" dist="38100" dir="5400000" rotWithShape="0">
                  <a:srgbClr val="000000">
                    <a:alpha val="73333"/>
                  </a:srgbClr>
                </a:outerShdw>
              </a:effectLst>
            </p:spPr>
            <p:txBody>
              <a:bodyPr spcFirstLastPara="1" wrap="square" lIns="14300" tIns="14300" rIns="14300" bIns="143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700"/>
                  <a:buFont typeface="Calibri"/>
                  <a:buNone/>
                  <a:tabLst/>
                  <a:defRPr/>
                </a:pPr>
                <a:endParaRPr kumimoji="0" sz="7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435" name="Google Shape;1435;p50"/>
            <p:cNvSpPr/>
            <p:nvPr/>
          </p:nvSpPr>
          <p:spPr>
            <a:xfrm>
              <a:off x="727693" y="4547594"/>
              <a:ext cx="1590214" cy="346247"/>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22BF00"/>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Trebuchet MS"/>
                <a:buNone/>
                <a:tabLst/>
                <a:defRPr/>
              </a:pPr>
              <a:r>
                <a:rPr kumimoji="0" lang="en" sz="1100" b="0" i="0" u="none" strike="noStrike" kern="0" cap="small" spc="0" normalizeH="0" baseline="0" noProof="0">
                  <a:ln>
                    <a:noFill/>
                  </a:ln>
                  <a:solidFill>
                    <a:srgbClr val="000000"/>
                  </a:solidFill>
                  <a:effectLst/>
                  <a:uLnTx/>
                  <a:uFillTx/>
                  <a:latin typeface="Trebuchet MS"/>
                  <a:ea typeface="Trebuchet MS"/>
                  <a:cs typeface="Trebuchet MS"/>
                  <a:sym typeface="Trebuchet MS"/>
                </a:rPr>
                <a:t>Provision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36" name="Google Shape;1436;p50"/>
            <p:cNvSpPr/>
            <p:nvPr/>
          </p:nvSpPr>
          <p:spPr>
            <a:xfrm>
              <a:off x="727693" y="5380190"/>
              <a:ext cx="1590215" cy="346247"/>
            </a:xfrm>
            <a:custGeom>
              <a:avLst/>
              <a:gdLst/>
              <a:ahLst/>
              <a:cxnLst/>
              <a:rect l="l" t="t" r="r" b="b"/>
              <a:pathLst>
                <a:path w="21600" h="120000" extrusionOk="0">
                  <a:moveTo>
                    <a:pt x="0" y="0"/>
                  </a:moveTo>
                  <a:lnTo>
                    <a:pt x="21600" y="0"/>
                  </a:lnTo>
                  <a:lnTo>
                    <a:pt x="21600" y="0"/>
                  </a:lnTo>
                  <a:lnTo>
                    <a:pt x="0" y="0"/>
                  </a:lnTo>
                  <a:close/>
                </a:path>
              </a:pathLst>
            </a:custGeom>
            <a:noFill/>
            <a:ln w="25400" cap="flat" cmpd="sng">
              <a:solidFill>
                <a:srgbClr val="1A77B9"/>
              </a:solidFill>
              <a:prstDash val="solid"/>
              <a:miter lim="400000"/>
              <a:headEnd type="none" w="sm" len="sm"/>
              <a:tailEnd type="none" w="sm" len="sm"/>
            </a:ln>
          </p:spPr>
          <p:txBody>
            <a:bodyPr spcFirstLastPara="1" wrap="square" lIns="45725" tIns="45725" rIns="45725" bIns="457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Trebuchet MS"/>
                <a:buNone/>
                <a:tabLst/>
                <a:defRPr/>
              </a:pPr>
              <a:r>
                <a:rPr kumimoji="0" lang="en" sz="1100" b="0" i="0" u="none" strike="noStrike" kern="0" cap="small" spc="0" normalizeH="0" baseline="0" noProof="0">
                  <a:ln>
                    <a:noFill/>
                  </a:ln>
                  <a:solidFill>
                    <a:srgbClr val="000000"/>
                  </a:solidFill>
                  <a:effectLst/>
                  <a:uLnTx/>
                  <a:uFillTx/>
                  <a:latin typeface="Trebuchet MS"/>
                  <a:ea typeface="Trebuchet MS"/>
                  <a:cs typeface="Trebuchet MS"/>
                  <a:sym typeface="Trebuchet MS"/>
                </a:rPr>
                <a:t>Actual</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graphicFrame>
        <p:nvGraphicFramePr>
          <p:cNvPr id="1437" name="Google Shape;1437;p50"/>
          <p:cNvGraphicFramePr/>
          <p:nvPr/>
        </p:nvGraphicFramePr>
        <p:xfrm>
          <a:off x="589300" y="756251"/>
          <a:ext cx="3521600" cy="756971"/>
        </p:xfrm>
        <a:graphic>
          <a:graphicData uri="http://schemas.openxmlformats.org/drawingml/2006/table">
            <a:tbl>
              <a:tblPr>
                <a:noFill/>
                <a:tableStyleId>{2E096310-8E7A-4497-B44E-9EC4A4F5A28A}</a:tableStyleId>
              </a:tblPr>
              <a:tblGrid>
                <a:gridCol w="613675">
                  <a:extLst>
                    <a:ext uri="{9D8B030D-6E8A-4147-A177-3AD203B41FA5}">
                      <a16:colId xmlns:a16="http://schemas.microsoft.com/office/drawing/2014/main" val="20000"/>
                    </a:ext>
                  </a:extLst>
                </a:gridCol>
                <a:gridCol w="808925">
                  <a:extLst>
                    <a:ext uri="{9D8B030D-6E8A-4147-A177-3AD203B41FA5}">
                      <a16:colId xmlns:a16="http://schemas.microsoft.com/office/drawing/2014/main" val="20001"/>
                    </a:ext>
                  </a:extLst>
                </a:gridCol>
                <a:gridCol w="1048350">
                  <a:extLst>
                    <a:ext uri="{9D8B030D-6E8A-4147-A177-3AD203B41FA5}">
                      <a16:colId xmlns:a16="http://schemas.microsoft.com/office/drawing/2014/main" val="20002"/>
                    </a:ext>
                  </a:extLst>
                </a:gridCol>
                <a:gridCol w="1050650">
                  <a:extLst>
                    <a:ext uri="{9D8B030D-6E8A-4147-A177-3AD203B41FA5}">
                      <a16:colId xmlns:a16="http://schemas.microsoft.com/office/drawing/2014/main" val="20003"/>
                    </a:ext>
                  </a:extLst>
                </a:gridCol>
              </a:tblGrid>
              <a:tr h="365100">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YEAR</a:t>
                      </a:r>
                      <a:endParaRPr sz="1100" u="none" strike="noStrike" cap="none" dirty="0"/>
                    </a:p>
                  </a:txBody>
                  <a:tcPr marL="3700" marR="3700" marT="3700" marB="3700"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solidFill>
                      <a:srgbClr val="004E66"/>
                    </a:solidFill>
                  </a:tcPr>
                </a:tc>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a:solidFill>
                            <a:srgbClr val="FFFFFF"/>
                          </a:solidFill>
                          <a:latin typeface="Garamond"/>
                          <a:ea typeface="Garamond"/>
                          <a:cs typeface="Garamond"/>
                          <a:sym typeface="Garamond"/>
                        </a:rPr>
                        <a:t>Budget</a:t>
                      </a:r>
                      <a:br>
                        <a:rPr lang="en" sz="900" b="1" u="none" strike="noStrike" cap="small">
                          <a:solidFill>
                            <a:srgbClr val="FFFFFF"/>
                          </a:solidFill>
                          <a:latin typeface="Garamond"/>
                          <a:ea typeface="Garamond"/>
                          <a:cs typeface="Garamond"/>
                          <a:sym typeface="Garamond"/>
                        </a:rPr>
                      </a:br>
                      <a:r>
                        <a:rPr lang="en" sz="900" b="1" u="none" strike="noStrike" cap="small">
                          <a:solidFill>
                            <a:srgbClr val="FFFFFF"/>
                          </a:solidFill>
                          <a:latin typeface="Garamond"/>
                          <a:ea typeface="Garamond"/>
                          <a:cs typeface="Garamond"/>
                          <a:sym typeface="Garamond"/>
                        </a:rPr>
                        <a:t>(₦’bn)</a:t>
                      </a:r>
                      <a:endParaRPr sz="1100" u="none" strike="noStrike" cap="none"/>
                    </a:p>
                  </a:txBody>
                  <a:tcPr marL="3425" marR="3425" marT="3425" marB="3425"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solidFill>
                      <a:srgbClr val="004E66"/>
                    </a:solidFill>
                  </a:tcPr>
                </a:tc>
                <a:tc>
                  <a:txBody>
                    <a:bodyPr/>
                    <a:lstStyle/>
                    <a:p>
                      <a:pPr marL="0" marR="0" lvl="0" indent="0" algn="l"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         CUM EST </a:t>
                      </a:r>
                      <a:endParaRPr sz="1100" u="none" strike="noStrike" cap="none" dirty="0"/>
                    </a:p>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(Jan. – Dec.)               (₦’bn)</a:t>
                      </a:r>
                      <a:endParaRPr sz="900" b="1" u="none" strike="noStrike" cap="small" dirty="0">
                        <a:solidFill>
                          <a:srgbClr val="FFFFFF"/>
                        </a:solidFill>
                        <a:latin typeface="Garamond"/>
                        <a:ea typeface="Garamond"/>
                        <a:cs typeface="Garamond"/>
                        <a:sym typeface="Garamond"/>
                      </a:endParaRPr>
                    </a:p>
                  </a:txBody>
                  <a:tcPr marL="3425" marR="3425" marT="3425" marB="3425"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solidFill>
                      <a:srgbClr val="004E66"/>
                    </a:solidFill>
                  </a:tcPr>
                </a:tc>
                <a:tc>
                  <a:txBody>
                    <a:bodyPr/>
                    <a:lstStyle/>
                    <a:p>
                      <a:pPr marL="0" marR="0" lvl="0" indent="0" algn="ctr" rtl="0">
                        <a:lnSpc>
                          <a:spcPct val="90000"/>
                        </a:lnSpc>
                        <a:spcBef>
                          <a:spcPts val="0"/>
                        </a:spcBef>
                        <a:spcAft>
                          <a:spcPts val="0"/>
                        </a:spcAft>
                        <a:buClr>
                          <a:srgbClr val="000000"/>
                        </a:buClr>
                        <a:buSzPts val="900"/>
                        <a:buFont typeface="Arial"/>
                        <a:buNone/>
                      </a:pPr>
                      <a:r>
                        <a:rPr lang="en" sz="900" b="1" u="none" strike="noStrike" cap="small" dirty="0">
                          <a:solidFill>
                            <a:srgbClr val="FFFFFF"/>
                          </a:solidFill>
                          <a:latin typeface="Garamond"/>
                          <a:ea typeface="Garamond"/>
                          <a:cs typeface="Garamond"/>
                          <a:sym typeface="Garamond"/>
                        </a:rPr>
                        <a:t>CUM ACTUAL          (Jan. - Dec.)              (₦’bn)</a:t>
                      </a:r>
                      <a:endParaRPr sz="900" b="1" u="none" strike="noStrike" cap="small" dirty="0">
                        <a:solidFill>
                          <a:srgbClr val="FFFFFF"/>
                        </a:solidFill>
                        <a:latin typeface="Garamond"/>
                        <a:ea typeface="Garamond"/>
                        <a:cs typeface="Garamond"/>
                        <a:sym typeface="Garamond"/>
                      </a:endParaRPr>
                    </a:p>
                  </a:txBody>
                  <a:tcPr marL="3425" marR="3425" marT="3425" marB="3425"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solidFill>
                      <a:srgbClr val="004E66"/>
                    </a:solidFill>
                  </a:tcPr>
                </a:tc>
                <a:extLst>
                  <a:ext uri="{0D108BD9-81ED-4DB2-BD59-A6C34878D82A}">
                    <a16:rowId xmlns:a16="http://schemas.microsoft.com/office/drawing/2014/main" val="10000"/>
                  </a:ext>
                </a:extLst>
              </a:tr>
              <a:tr h="379725">
                <a:tc>
                  <a:txBody>
                    <a:bodyPr/>
                    <a:lstStyle/>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latin typeface="Garamond"/>
                        <a:ea typeface="Garamond"/>
                        <a:cs typeface="Garamond"/>
                        <a:sym typeface="Garamond"/>
                      </a:endParaRPr>
                    </a:p>
                  </a:txBody>
                  <a:tcPr marL="3700" marR="3700" marT="3700" marB="3700"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tcPr>
                </a:tc>
                <a:tc>
                  <a:txBody>
                    <a:bodyPr/>
                    <a:lstStyle/>
                    <a:p>
                      <a:pPr marL="0" marR="0" lvl="0" indent="0" algn="ctr" rtl="0">
                        <a:lnSpc>
                          <a:spcPct val="10000"/>
                        </a:lnSpc>
                        <a:spcBef>
                          <a:spcPts val="0"/>
                        </a:spcBef>
                        <a:spcAft>
                          <a:spcPts val="0"/>
                        </a:spcAft>
                        <a:buClr>
                          <a:srgbClr val="000000"/>
                        </a:buClr>
                        <a:buSzPts val="1100"/>
                        <a:buFont typeface="Arial"/>
                        <a:buNone/>
                      </a:pPr>
                      <a:endParaRPr sz="1100" b="1" u="none" strike="noStrike" cap="none" dirty="0">
                        <a:latin typeface="Garamond"/>
                        <a:ea typeface="Garamond"/>
                        <a:cs typeface="Garamond"/>
                        <a:sym typeface="Garamond"/>
                      </a:endParaRPr>
                    </a:p>
                  </a:txBody>
                  <a:tcPr marL="3700" marR="3700" marT="3700" marB="3700"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dirty="0"/>
                    </a:p>
                  </a:txBody>
                  <a:tcPr marL="5725" marR="5725" marT="5725" marB="0"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dirty="0"/>
                    </a:p>
                  </a:txBody>
                  <a:tcPr marL="7150" marR="7150" marT="7150" marB="0" anchor="ctr">
                    <a:lnL w="28575" cap="flat" cmpd="sng">
                      <a:solidFill>
                        <a:srgbClr val="D8D8D8"/>
                      </a:solidFill>
                      <a:prstDash val="solid"/>
                      <a:round/>
                      <a:headEnd type="none" w="sm" len="sm"/>
                      <a:tailEnd type="none" w="sm" len="sm"/>
                    </a:lnL>
                    <a:lnR w="28575" cap="flat" cmpd="sng">
                      <a:solidFill>
                        <a:srgbClr val="D8D8D8"/>
                      </a:solidFill>
                      <a:prstDash val="solid"/>
                      <a:round/>
                      <a:headEnd type="none" w="sm" len="sm"/>
                      <a:tailEnd type="none" w="sm" len="sm"/>
                    </a:lnR>
                    <a:lnT w="28575" cap="flat" cmpd="sng">
                      <a:solidFill>
                        <a:srgbClr val="D8D8D8"/>
                      </a:solidFill>
                      <a:prstDash val="solid"/>
                      <a:round/>
                      <a:headEnd type="none" w="sm" len="sm"/>
                      <a:tailEnd type="none" w="sm" len="sm"/>
                    </a:lnT>
                    <a:lnB w="2857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1438" name="Google Shape;1438;p50"/>
          <p:cNvGrpSpPr/>
          <p:nvPr/>
        </p:nvGrpSpPr>
        <p:grpSpPr>
          <a:xfrm>
            <a:off x="4670709" y="946252"/>
            <a:ext cx="172221" cy="3726000"/>
            <a:chOff x="5416670" y="1595088"/>
            <a:chExt cx="229628" cy="4968000"/>
          </a:xfrm>
        </p:grpSpPr>
        <p:cxnSp>
          <p:nvCxnSpPr>
            <p:cNvPr id="1439" name="Google Shape;1439;p50"/>
            <p:cNvCxnSpPr/>
            <p:nvPr/>
          </p:nvCxnSpPr>
          <p:spPr>
            <a:xfrm>
              <a:off x="5503993" y="1595088"/>
              <a:ext cx="0" cy="4968000"/>
            </a:xfrm>
            <a:prstGeom prst="straightConnector1">
              <a:avLst/>
            </a:prstGeom>
            <a:noFill/>
            <a:ln w="9525" cap="rnd" cmpd="sng">
              <a:solidFill>
                <a:srgbClr val="9A9A9A"/>
              </a:solidFill>
              <a:prstDash val="solid"/>
              <a:round/>
              <a:headEnd type="none" w="sm" len="sm"/>
              <a:tailEnd type="none" w="sm" len="sm"/>
            </a:ln>
          </p:spPr>
        </p:cxnSp>
        <p:grpSp>
          <p:nvGrpSpPr>
            <p:cNvPr id="1440" name="Google Shape;1440;p50"/>
            <p:cNvGrpSpPr/>
            <p:nvPr/>
          </p:nvGrpSpPr>
          <p:grpSpPr>
            <a:xfrm>
              <a:off x="5416670" y="3878844"/>
              <a:ext cx="229628" cy="230183"/>
              <a:chOff x="5937564" y="3833745"/>
              <a:chExt cx="306171" cy="306910"/>
            </a:xfrm>
          </p:grpSpPr>
          <p:sp>
            <p:nvSpPr>
              <p:cNvPr id="1441" name="Google Shape;1441;p50"/>
              <p:cNvSpPr/>
              <p:nvPr/>
            </p:nvSpPr>
            <p:spPr>
              <a:xfrm>
                <a:off x="5937564" y="3833745"/>
                <a:ext cx="306171" cy="306910"/>
              </a:xfrm>
              <a:custGeom>
                <a:avLst/>
                <a:gdLst/>
                <a:ahLst/>
                <a:cxnLst/>
                <a:rect l="l" t="t" r="r" b="b"/>
                <a:pathLst>
                  <a:path w="1052" h="1052" extrusionOk="0">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002060"/>
              </a:solidFill>
              <a:ln w="9525" cap="flat" cmpd="sng">
                <a:solidFill>
                  <a:srgbClr val="002060"/>
                </a:solidFill>
                <a:prstDash val="solid"/>
                <a:round/>
                <a:headEnd type="none" w="sm" len="sm"/>
                <a:tailEnd type="none" w="sm" len="sm"/>
              </a:ln>
            </p:spPr>
            <p:txBody>
              <a:bodyPr spcFirstLastPara="1" wrap="square" lIns="49850" tIns="24925" rIns="49850" bIns="249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6E6F73"/>
                  </a:solidFill>
                  <a:effectLst/>
                  <a:uLnTx/>
                  <a:uFillTx/>
                  <a:latin typeface="Garamond"/>
                  <a:ea typeface="Garamond"/>
                  <a:cs typeface="Garamond"/>
                  <a:sym typeface="Garamond"/>
                </a:endParaRPr>
              </a:p>
            </p:txBody>
          </p:sp>
          <p:sp>
            <p:nvSpPr>
              <p:cNvPr id="1442" name="Google Shape;1442;p50"/>
              <p:cNvSpPr/>
              <p:nvPr/>
            </p:nvSpPr>
            <p:spPr>
              <a:xfrm>
                <a:off x="6053995" y="3876005"/>
                <a:ext cx="120251" cy="224731"/>
              </a:xfrm>
              <a:custGeom>
                <a:avLst/>
                <a:gdLst/>
                <a:ahLst/>
                <a:cxnLst/>
                <a:rect l="l" t="t" r="r" b="b"/>
                <a:pathLst>
                  <a:path w="976" h="1824" extrusionOk="0">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spcFirstLastPara="1" wrap="square" lIns="49850" tIns="24925" rIns="49850" bIns="249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900" b="0" i="0" u="none" strike="noStrike" kern="0" cap="none" spc="0" normalizeH="0" baseline="0" noProof="0">
                  <a:ln>
                    <a:noFill/>
                  </a:ln>
                  <a:solidFill>
                    <a:srgbClr val="6E6F73"/>
                  </a:solidFill>
                  <a:effectLst/>
                  <a:uLnTx/>
                  <a:uFillTx/>
                  <a:latin typeface="Garamond"/>
                  <a:ea typeface="Garamond"/>
                  <a:cs typeface="Garamond"/>
                  <a:sym typeface="Garamond"/>
                </a:endParaRPr>
              </a:p>
            </p:txBody>
          </p:sp>
        </p:grpSp>
      </p:grpSp>
      <p:sp>
        <p:nvSpPr>
          <p:cNvPr id="1443" name="Google Shape;1443;p50"/>
          <p:cNvSpPr/>
          <p:nvPr/>
        </p:nvSpPr>
        <p:spPr>
          <a:xfrm>
            <a:off x="275215" y="4708112"/>
            <a:ext cx="7869150" cy="310338"/>
          </a:xfrm>
          <a:custGeom>
            <a:avLst/>
            <a:gdLst/>
            <a:ahLst/>
            <a:cxnLst/>
            <a:rect l="l" t="t" r="r" b="b"/>
            <a:pathLst>
              <a:path w="21600" h="21600" extrusionOk="0">
                <a:moveTo>
                  <a:pt x="20151" y="0"/>
                </a:moveTo>
                <a:lnTo>
                  <a:pt x="19710" y="2711"/>
                </a:lnTo>
                <a:lnTo>
                  <a:pt x="64" y="2711"/>
                </a:lnTo>
                <a:cubicBezTo>
                  <a:pt x="29" y="2711"/>
                  <a:pt x="0" y="2887"/>
                  <a:pt x="0" y="3103"/>
                </a:cubicBezTo>
                <a:lnTo>
                  <a:pt x="0" y="21208"/>
                </a:lnTo>
                <a:cubicBezTo>
                  <a:pt x="0" y="21425"/>
                  <a:pt x="29" y="21600"/>
                  <a:pt x="64" y="21600"/>
                </a:cubicBezTo>
                <a:lnTo>
                  <a:pt x="21536" y="21600"/>
                </a:lnTo>
                <a:cubicBezTo>
                  <a:pt x="21571" y="21600"/>
                  <a:pt x="21600" y="21425"/>
                  <a:pt x="21600" y="21208"/>
                </a:cubicBezTo>
                <a:lnTo>
                  <a:pt x="21600" y="3103"/>
                </a:lnTo>
                <a:cubicBezTo>
                  <a:pt x="21600" y="2887"/>
                  <a:pt x="21571" y="2711"/>
                  <a:pt x="21536" y="2711"/>
                </a:cubicBezTo>
                <a:lnTo>
                  <a:pt x="20591" y="2711"/>
                </a:lnTo>
                <a:lnTo>
                  <a:pt x="20151" y="0"/>
                </a:lnTo>
                <a:close/>
              </a:path>
            </a:pathLst>
          </a:custGeom>
          <a:solidFill>
            <a:srgbClr val="FFFFFF"/>
          </a:solidFill>
          <a:ln>
            <a:noFill/>
          </a:ln>
          <a:effectLst>
            <a:outerShdw blurRad="76200" dist="30504" dir="5400000" rotWithShape="0">
              <a:srgbClr val="000000"/>
            </a:outerShdw>
          </a:effectLst>
        </p:spPr>
        <p:txBody>
          <a:bodyPr spcFirstLastPara="1" wrap="square" lIns="14300" tIns="14300" rIns="14300" bIns="14300" anchor="ctr" anchorCtr="0">
            <a:noAutofit/>
          </a:bodyPr>
          <a:lstStyle/>
          <a:p>
            <a:pPr marL="241300" marR="0" lvl="1" indent="-107950" algn="l" defTabSz="914400" rtl="0" eaLnBrk="1" fontAlgn="auto" latinLnBrk="0" hangingPunct="1">
              <a:lnSpc>
                <a:spcPct val="140000"/>
              </a:lnSpc>
              <a:spcBef>
                <a:spcPts val="0"/>
              </a:spcBef>
              <a:spcAft>
                <a:spcPts val="0"/>
              </a:spcAft>
              <a:buClr>
                <a:srgbClr val="1A77B9"/>
              </a:buClr>
              <a:buSzPts val="900"/>
              <a:buFont typeface="Helvetica Neue"/>
              <a:buChar char="▹"/>
              <a:tabLst/>
              <a:defRPr/>
            </a:pPr>
            <a:r>
              <a:rPr kumimoji="0" lang="en" sz="9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The Total Recurrent Expenditure performed at 75% / ₦571,199bn as at end of the 4</a:t>
            </a:r>
            <a:r>
              <a:rPr kumimoji="0" lang="en" sz="900" b="0" i="0" u="none" strike="noStrike" kern="0" cap="none" spc="0" normalizeH="0" baseline="30000" noProof="0" dirty="0">
                <a:ln>
                  <a:noFill/>
                </a:ln>
                <a:solidFill>
                  <a:srgbClr val="000000"/>
                </a:solidFill>
                <a:effectLst/>
                <a:uLnTx/>
                <a:uFillTx/>
                <a:latin typeface="Trebuchet MS"/>
                <a:ea typeface="Trebuchet MS"/>
                <a:cs typeface="Trebuchet MS"/>
                <a:sym typeface="Trebuchet MS"/>
              </a:rPr>
              <a:t>th</a:t>
            </a:r>
            <a:r>
              <a:rPr kumimoji="0" lang="en" sz="9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 Quarter / Full Year 2023.</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2" name="Chart 1">
            <a:extLst>
              <a:ext uri="{FF2B5EF4-FFF2-40B4-BE49-F238E27FC236}">
                <a16:creationId xmlns:a16="http://schemas.microsoft.com/office/drawing/2014/main" id="{5ED2E602-614A-5A95-C652-465DC4A33907}"/>
              </a:ext>
            </a:extLst>
          </p:cNvPr>
          <p:cNvGraphicFramePr/>
          <p:nvPr>
            <p:extLst>
              <p:ext uri="{D42A27DB-BD31-4B8C-83A1-F6EECF244321}">
                <p14:modId xmlns:p14="http://schemas.microsoft.com/office/powerpoint/2010/main" val="2874466313"/>
              </p:ext>
            </p:extLst>
          </p:nvPr>
        </p:nvGraphicFramePr>
        <p:xfrm>
          <a:off x="416096" y="1487346"/>
          <a:ext cx="3626419" cy="2066493"/>
        </p:xfrm>
        <a:graphic>
          <a:graphicData uri="http://schemas.openxmlformats.org/drawingml/2006/chart">
            <c:chart xmlns:c="http://schemas.openxmlformats.org/drawingml/2006/chart" xmlns:r="http://schemas.openxmlformats.org/officeDocument/2006/relationships" r:id="rId3"/>
          </a:graphicData>
        </a:graphic>
      </p:graphicFrame>
      <p:sp>
        <p:nvSpPr>
          <p:cNvPr id="185" name="Rounded Rectangle 184"/>
          <p:cNvSpPr/>
          <p:nvPr/>
        </p:nvSpPr>
        <p:spPr>
          <a:xfrm>
            <a:off x="3217682" y="1177550"/>
            <a:ext cx="684814" cy="27775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571,199</a:t>
            </a:r>
          </a:p>
        </p:txBody>
      </p:sp>
      <p:sp>
        <p:nvSpPr>
          <p:cNvPr id="186" name="Rounded Rectangle 185"/>
          <p:cNvSpPr/>
          <p:nvPr/>
        </p:nvSpPr>
        <p:spPr>
          <a:xfrm>
            <a:off x="2325237" y="1178106"/>
            <a:ext cx="708185" cy="27170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761,219</a:t>
            </a:r>
          </a:p>
        </p:txBody>
      </p:sp>
      <p:sp>
        <p:nvSpPr>
          <p:cNvPr id="187" name="Rounded Rectangle 186"/>
          <p:cNvSpPr/>
          <p:nvPr/>
        </p:nvSpPr>
        <p:spPr>
          <a:xfrm>
            <a:off x="1255929" y="1193873"/>
            <a:ext cx="713053" cy="2284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761,219</a:t>
            </a:r>
          </a:p>
        </p:txBody>
      </p:sp>
      <p:sp>
        <p:nvSpPr>
          <p:cNvPr id="188" name="Rounded Rectangle 187"/>
          <p:cNvSpPr/>
          <p:nvPr/>
        </p:nvSpPr>
        <p:spPr>
          <a:xfrm>
            <a:off x="624472" y="1172061"/>
            <a:ext cx="541538" cy="2614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Garamond"/>
                <a:ea typeface="Garamond"/>
                <a:cs typeface="Garamond"/>
                <a:sym typeface="Arial"/>
              </a:rPr>
              <a:t>2023</a:t>
            </a:r>
          </a:p>
        </p:txBody>
      </p:sp>
      <p:grpSp>
        <p:nvGrpSpPr>
          <p:cNvPr id="3" name="Group 2">
            <a:extLst>
              <a:ext uri="{FF2B5EF4-FFF2-40B4-BE49-F238E27FC236}">
                <a16:creationId xmlns:a16="http://schemas.microsoft.com/office/drawing/2014/main" id="{E737BF4B-D3AA-3114-FAC9-E39CFDCD73F0}"/>
              </a:ext>
            </a:extLst>
          </p:cNvPr>
          <p:cNvGrpSpPr/>
          <p:nvPr/>
        </p:nvGrpSpPr>
        <p:grpSpPr>
          <a:xfrm>
            <a:off x="0" y="541"/>
            <a:ext cx="9144000" cy="630869"/>
            <a:chOff x="0" y="541"/>
            <a:chExt cx="9144000" cy="630869"/>
          </a:xfrm>
        </p:grpSpPr>
        <p:grpSp>
          <p:nvGrpSpPr>
            <p:cNvPr id="4" name="Google Shape;300;p30">
              <a:extLst>
                <a:ext uri="{FF2B5EF4-FFF2-40B4-BE49-F238E27FC236}">
                  <a16:creationId xmlns:a16="http://schemas.microsoft.com/office/drawing/2014/main" id="{1A85C1EE-4E8B-2ABB-E22C-E36D27BF6FE6}"/>
                </a:ext>
              </a:extLst>
            </p:cNvPr>
            <p:cNvGrpSpPr/>
            <p:nvPr/>
          </p:nvGrpSpPr>
          <p:grpSpPr>
            <a:xfrm>
              <a:off x="0" y="541"/>
              <a:ext cx="9144000" cy="518622"/>
              <a:chOff x="0" y="721"/>
              <a:chExt cx="12192000" cy="691496"/>
            </a:xfrm>
          </p:grpSpPr>
          <p:sp>
            <p:nvSpPr>
              <p:cNvPr id="10" name="Google Shape;301;p30">
                <a:extLst>
                  <a:ext uri="{FF2B5EF4-FFF2-40B4-BE49-F238E27FC236}">
                    <a16:creationId xmlns:a16="http://schemas.microsoft.com/office/drawing/2014/main" id="{438D65A8-FA22-C208-6E29-85899C4B8844}"/>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1" name="Google Shape;302;p30">
                <a:extLst>
                  <a:ext uri="{FF2B5EF4-FFF2-40B4-BE49-F238E27FC236}">
                    <a16:creationId xmlns:a16="http://schemas.microsoft.com/office/drawing/2014/main" id="{705230ED-6444-83BE-47C0-9F918B256F1B}"/>
                  </a:ext>
                </a:extLst>
              </p:cNvPr>
              <p:cNvSpPr/>
              <p:nvPr/>
            </p:nvSpPr>
            <p:spPr>
              <a:xfrm>
                <a:off x="1919255" y="70389"/>
                <a:ext cx="5610081"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cxnSp>
            <p:nvCxnSpPr>
              <p:cNvPr id="12" name="Google Shape;303;p30">
                <a:extLst>
                  <a:ext uri="{FF2B5EF4-FFF2-40B4-BE49-F238E27FC236}">
                    <a16:creationId xmlns:a16="http://schemas.microsoft.com/office/drawing/2014/main" id="{9BD7D433-778F-458F-586D-673E9812328E}"/>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3" name="Google Shape;304;p30">
                <a:extLst>
                  <a:ext uri="{FF2B5EF4-FFF2-40B4-BE49-F238E27FC236}">
                    <a16:creationId xmlns:a16="http://schemas.microsoft.com/office/drawing/2014/main" id="{54DA524F-D9B9-8A3F-95EF-0ED48853F13D}"/>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5" name="Google Shape;309;p30">
              <a:extLst>
                <a:ext uri="{FF2B5EF4-FFF2-40B4-BE49-F238E27FC236}">
                  <a16:creationId xmlns:a16="http://schemas.microsoft.com/office/drawing/2014/main" id="{FFA852BD-CCEE-DE89-A94C-EB0A3926CAC6}"/>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6" name="Flowchart: Connector 5">
              <a:extLst>
                <a:ext uri="{FF2B5EF4-FFF2-40B4-BE49-F238E27FC236}">
                  <a16:creationId xmlns:a16="http://schemas.microsoft.com/office/drawing/2014/main" id="{FB116D44-149F-462D-ABE2-D922EC43A9D9}"/>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06;p30">
              <a:extLst>
                <a:ext uri="{FF2B5EF4-FFF2-40B4-BE49-F238E27FC236}">
                  <a16:creationId xmlns:a16="http://schemas.microsoft.com/office/drawing/2014/main" id="{CFD14C79-6CA1-7909-C7A7-870CA5990412}"/>
                </a:ext>
              </a:extLst>
            </p:cNvPr>
            <p:cNvPicPr preferRelativeResize="0"/>
            <p:nvPr/>
          </p:nvPicPr>
          <p:blipFill rotWithShape="1">
            <a:blip r:embed="rId4">
              <a:alphaModFix/>
            </a:blip>
            <a:srcRect/>
            <a:stretch/>
          </p:blipFill>
          <p:spPr>
            <a:xfrm>
              <a:off x="95525" y="196851"/>
              <a:ext cx="352948" cy="362573"/>
            </a:xfrm>
            <a:prstGeom prst="rect">
              <a:avLst/>
            </a:prstGeom>
            <a:noFill/>
            <a:ln>
              <a:noFill/>
            </a:ln>
          </p:spPr>
        </p:pic>
        <p:sp>
          <p:nvSpPr>
            <p:cNvPr id="8" name="Flowchart: Connector 7">
              <a:extLst>
                <a:ext uri="{FF2B5EF4-FFF2-40B4-BE49-F238E27FC236}">
                  <a16:creationId xmlns:a16="http://schemas.microsoft.com/office/drawing/2014/main" id="{B72056F1-4569-9CA5-2849-893B3CECD50B}"/>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308;p30" descr="A group of colorful birds&#10;&#10;Description automatically generated with low confidence">
              <a:extLst>
                <a:ext uri="{FF2B5EF4-FFF2-40B4-BE49-F238E27FC236}">
                  <a16:creationId xmlns:a16="http://schemas.microsoft.com/office/drawing/2014/main" id="{F61C94EF-AF11-F295-99AC-1743AAAEFEF3}"/>
                </a:ext>
              </a:extLst>
            </p:cNvPr>
            <p:cNvPicPr preferRelativeResize="0"/>
            <p:nvPr/>
          </p:nvPicPr>
          <p:blipFill rotWithShape="1">
            <a:blip r:embed="rId5">
              <a:alphaModFix/>
            </a:blip>
            <a:srcRect/>
            <a:stretch/>
          </p:blipFill>
          <p:spPr>
            <a:xfrm>
              <a:off x="8611312" y="162707"/>
              <a:ext cx="433128" cy="432180"/>
            </a:xfrm>
            <a:prstGeom prst="flowChartConnector">
              <a:avLst/>
            </a:prstGeom>
            <a:blipFill rotWithShape="1">
              <a:blip r:embed="rId6">
                <a:alphaModFix amt="29000"/>
              </a:blip>
              <a:stretch>
                <a:fillRect/>
              </a:stretch>
            </a:blipFill>
            <a:ln>
              <a:noFill/>
            </a:ln>
          </p:spPr>
        </p:pic>
      </p:grpSp>
      <p:sp>
        <p:nvSpPr>
          <p:cNvPr id="1453" name="Google Shape;1453;p50"/>
          <p:cNvSpPr txBox="1"/>
          <p:nvPr/>
        </p:nvSpPr>
        <p:spPr>
          <a:xfrm>
            <a:off x="1255929" y="53548"/>
            <a:ext cx="4207560" cy="253885"/>
          </a:xfrm>
          <a:prstGeom prst="rect">
            <a:avLst/>
          </a:prstGeom>
          <a:noFill/>
          <a:ln>
            <a:noFill/>
          </a:ln>
        </p:spPr>
        <p:txBody>
          <a:bodyPr spcFirstLastPara="1" wrap="square" lIns="68575" tIns="34275" rIns="68575" bIns="342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small" spc="0" normalizeH="0" baseline="0" noProof="0" dirty="0">
                <a:ln>
                  <a:noFill/>
                </a:ln>
                <a:solidFill>
                  <a:srgbClr val="FFFFFF"/>
                </a:solidFill>
                <a:effectLst/>
                <a:uLnTx/>
                <a:uFillTx/>
                <a:latin typeface="Trebuchet MS"/>
                <a:ea typeface="Trebuchet MS"/>
                <a:cs typeface="Trebuchet MS"/>
                <a:sym typeface="Trebuchet MS"/>
              </a:rPr>
              <a:t>Recurrent Expenditure    —    January – December, 2023</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60" name="Google Shape;1460;p51"/>
          <p:cNvSpPr txBox="1"/>
          <p:nvPr/>
        </p:nvSpPr>
        <p:spPr>
          <a:xfrm>
            <a:off x="3581015" y="2246632"/>
            <a:ext cx="4153050" cy="338625"/>
          </a:xfrm>
          <a:prstGeom prst="rect">
            <a:avLst/>
          </a:prstGeom>
          <a:noFill/>
          <a:ln w="38100" cap="flat" cmpd="sng">
            <a:solidFill>
              <a:srgbClr val="004E66"/>
            </a:solidFill>
            <a:prstDash val="solid"/>
            <a:miter lim="400000"/>
            <a:headEnd type="none" w="sm" len="sm"/>
            <a:tailEnd type="none" w="sm" len="sm"/>
          </a:ln>
          <a:effectLst>
            <a:outerShdw blurRad="12700" dist="12700" rotWithShape="0">
              <a:srgbClr val="000000">
                <a:alpha val="14509"/>
              </a:srgbClr>
            </a:outerShdw>
          </a:effectLst>
        </p:spPr>
        <p:txBody>
          <a:bodyPr spcFirstLastPara="1" wrap="square" lIns="45725" tIns="45725" rIns="45725" bIns="45725" anchor="ctr" anchorCtr="0">
            <a:spAutoFit/>
          </a:bodyPr>
          <a:lstStyle/>
          <a:p>
            <a:pPr marL="0" marR="0" lvl="0" indent="0" algn="ctr" rtl="0">
              <a:lnSpc>
                <a:spcPct val="100000"/>
              </a:lnSpc>
              <a:spcBef>
                <a:spcPts val="0"/>
              </a:spcBef>
              <a:spcAft>
                <a:spcPts val="0"/>
              </a:spcAft>
              <a:buClr>
                <a:srgbClr val="004E66"/>
              </a:buClr>
              <a:buSzPts val="1600"/>
              <a:buFont typeface="Trebuchet MS"/>
              <a:buNone/>
            </a:pPr>
            <a:r>
              <a:rPr lang="en" sz="1600" b="1" i="0" u="none" strike="noStrike" cap="small">
                <a:solidFill>
                  <a:srgbClr val="004E66"/>
                </a:solidFill>
                <a:latin typeface="Trebuchet MS"/>
                <a:ea typeface="Trebuchet MS"/>
                <a:cs typeface="Trebuchet MS"/>
                <a:sym typeface="Trebuchet MS"/>
              </a:rPr>
              <a:t> Budget Objectives Appraisal</a:t>
            </a:r>
            <a:endParaRPr sz="1100" b="0" i="0" u="none" strike="noStrike" cap="none">
              <a:solidFill>
                <a:srgbClr val="000000"/>
              </a:solidFill>
              <a:latin typeface="Arial"/>
              <a:ea typeface="Arial"/>
              <a:cs typeface="Arial"/>
              <a:sym typeface="Arial"/>
            </a:endParaRPr>
          </a:p>
        </p:txBody>
      </p:sp>
      <p:sp>
        <p:nvSpPr>
          <p:cNvPr id="1461" name="Google Shape;1461;p51"/>
          <p:cNvSpPr/>
          <p:nvPr/>
        </p:nvSpPr>
        <p:spPr>
          <a:xfrm>
            <a:off x="3588158" y="2634406"/>
            <a:ext cx="309871" cy="14427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62" name="Google Shape;1462;p51"/>
          <p:cNvSpPr/>
          <p:nvPr/>
        </p:nvSpPr>
        <p:spPr>
          <a:xfrm>
            <a:off x="3911994" y="2634406"/>
            <a:ext cx="309871" cy="14427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63" name="Google Shape;1463;p51"/>
          <p:cNvSpPr/>
          <p:nvPr/>
        </p:nvSpPr>
        <p:spPr>
          <a:xfrm>
            <a:off x="4235831" y="2634406"/>
            <a:ext cx="309871" cy="14427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64" name="Google Shape;1464;p51"/>
          <p:cNvSpPr/>
          <p:nvPr/>
        </p:nvSpPr>
        <p:spPr>
          <a:xfrm>
            <a:off x="4559666" y="2634406"/>
            <a:ext cx="309871" cy="14427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65" name="Google Shape;1465;p51"/>
          <p:cNvSpPr/>
          <p:nvPr/>
        </p:nvSpPr>
        <p:spPr>
          <a:xfrm>
            <a:off x="4883503" y="2634406"/>
            <a:ext cx="309871" cy="14427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66" name="Google Shape;1466;p51"/>
          <p:cNvSpPr/>
          <p:nvPr/>
        </p:nvSpPr>
        <p:spPr>
          <a:xfrm>
            <a:off x="5207339" y="2634406"/>
            <a:ext cx="309871" cy="14427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67" name="Google Shape;1467;p51"/>
          <p:cNvSpPr/>
          <p:nvPr/>
        </p:nvSpPr>
        <p:spPr>
          <a:xfrm>
            <a:off x="5531175" y="2634406"/>
            <a:ext cx="309871" cy="14427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68" name="Google Shape;1468;p51"/>
          <p:cNvSpPr/>
          <p:nvPr/>
        </p:nvSpPr>
        <p:spPr>
          <a:xfrm>
            <a:off x="5855011" y="2634406"/>
            <a:ext cx="309871" cy="144270"/>
          </a:xfrm>
          <a:prstGeom prst="rect">
            <a:avLst/>
          </a:prstGeom>
          <a:solidFill>
            <a:srgbClr val="004E66"/>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69" name="Google Shape;1469;p51"/>
          <p:cNvSpPr/>
          <p:nvPr/>
        </p:nvSpPr>
        <p:spPr>
          <a:xfrm>
            <a:off x="6178847" y="2634406"/>
            <a:ext cx="309871" cy="14427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70" name="Google Shape;1470;p51"/>
          <p:cNvSpPr/>
          <p:nvPr/>
        </p:nvSpPr>
        <p:spPr>
          <a:xfrm>
            <a:off x="6502683" y="2634406"/>
            <a:ext cx="309871" cy="14427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71" name="Google Shape;1471;p51"/>
          <p:cNvSpPr/>
          <p:nvPr/>
        </p:nvSpPr>
        <p:spPr>
          <a:xfrm>
            <a:off x="6826520" y="2634406"/>
            <a:ext cx="309871" cy="14427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72" name="Google Shape;1472;p51"/>
          <p:cNvSpPr/>
          <p:nvPr/>
        </p:nvSpPr>
        <p:spPr>
          <a:xfrm>
            <a:off x="7150355" y="2634406"/>
            <a:ext cx="309871" cy="14427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473" name="Google Shape;1473;p51"/>
          <p:cNvSpPr/>
          <p:nvPr/>
        </p:nvSpPr>
        <p:spPr>
          <a:xfrm>
            <a:off x="7474190" y="2634406"/>
            <a:ext cx="309871" cy="14427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2" name="Google Shape;403;p32">
            <a:extLst>
              <a:ext uri="{FF2B5EF4-FFF2-40B4-BE49-F238E27FC236}">
                <a16:creationId xmlns:a16="http://schemas.microsoft.com/office/drawing/2014/main" id="{22F13F92-7BB4-9460-30F9-4F031B40190C}"/>
              </a:ext>
            </a:extLst>
          </p:cNvPr>
          <p:cNvSpPr txBox="1"/>
          <p:nvPr/>
        </p:nvSpPr>
        <p:spPr>
          <a:xfrm>
            <a:off x="538971" y="2245662"/>
            <a:ext cx="2963971" cy="338700"/>
          </a:xfrm>
          <a:prstGeom prst="rect">
            <a:avLst/>
          </a:prstGeom>
          <a:solidFill>
            <a:srgbClr val="004E66"/>
          </a:solidFill>
          <a:ln w="38100" cap="flat" cmpd="sng">
            <a:solidFill>
              <a:srgbClr val="88C9F9"/>
            </a:solidFill>
            <a:prstDash val="solid"/>
            <a:miter lim="400000"/>
            <a:headEnd type="none" w="sm" len="sm"/>
            <a:tailEnd type="none" w="sm" len="sm"/>
          </a:ln>
          <a:effectLst>
            <a:outerShdw blurRad="12700" dist="12700" rotWithShape="0">
              <a:srgbClr val="000000">
                <a:alpha val="27058"/>
              </a:srgbClr>
            </a:outerShdw>
          </a:effectLst>
        </p:spPr>
        <p:txBody>
          <a:bodyPr spcFirstLastPara="1" wrap="square" lIns="45725" tIns="45725" rIns="45725" bIns="45725"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1" i="0" u="none" strike="noStrike" cap="small">
              <a:solidFill>
                <a:srgbClr val="1A77B9"/>
              </a:solidFill>
              <a:latin typeface="Trebuchet MS"/>
              <a:ea typeface="Trebuchet MS"/>
              <a:cs typeface="Trebuchet MS"/>
              <a:sym typeface="Trebuchet MS"/>
            </a:endParaRPr>
          </a:p>
        </p:txBody>
      </p:sp>
      <p:sp>
        <p:nvSpPr>
          <p:cNvPr id="3" name="Google Shape;404;p32">
            <a:extLst>
              <a:ext uri="{FF2B5EF4-FFF2-40B4-BE49-F238E27FC236}">
                <a16:creationId xmlns:a16="http://schemas.microsoft.com/office/drawing/2014/main" id="{3A2CA1A9-307B-A865-755A-72A4D7606464}"/>
              </a:ext>
            </a:extLst>
          </p:cNvPr>
          <p:cNvSpPr txBox="1"/>
          <p:nvPr/>
        </p:nvSpPr>
        <p:spPr>
          <a:xfrm>
            <a:off x="538971" y="2213487"/>
            <a:ext cx="3023126" cy="369332"/>
          </a:xfrm>
          <a:prstGeom prst="rect">
            <a:avLst/>
          </a:prstGeom>
          <a:solidFill>
            <a:srgbClr val="01374D"/>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small" dirty="0">
                <a:solidFill>
                  <a:srgbClr val="FFFFFF"/>
                </a:solidFill>
                <a:latin typeface="Trebuchet MS"/>
                <a:ea typeface="Trebuchet MS"/>
                <a:cs typeface="Trebuchet MS"/>
                <a:sym typeface="Trebuchet MS"/>
              </a:rPr>
              <a:t>Q4 / full Year 2023</a:t>
            </a:r>
            <a:endParaRPr sz="2400" b="1" i="0" u="none" strike="noStrike" cap="small" dirty="0">
              <a:solidFill>
                <a:srgbClr val="FFFFFF"/>
              </a:solidFill>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F2ADC43-D541-5129-CA23-7DF09F58228B}"/>
              </a:ext>
            </a:extLst>
          </p:cNvPr>
          <p:cNvGrpSpPr/>
          <p:nvPr/>
        </p:nvGrpSpPr>
        <p:grpSpPr>
          <a:xfrm>
            <a:off x="0" y="0"/>
            <a:ext cx="9144000" cy="5143500"/>
            <a:chOff x="0" y="0"/>
            <a:chExt cx="12192000" cy="6858000"/>
          </a:xfrm>
        </p:grpSpPr>
        <p:sp>
          <p:nvSpPr>
            <p:cNvPr id="4" name="Rectangle 3">
              <a:extLst>
                <a:ext uri="{FF2B5EF4-FFF2-40B4-BE49-F238E27FC236}">
                  <a16:creationId xmlns:a16="http://schemas.microsoft.com/office/drawing/2014/main" id="{B49FE966-523C-25C2-1B95-C30E0E1D98CC}"/>
                </a:ext>
              </a:extLst>
            </p:cNvPr>
            <p:cNvSpPr/>
            <p:nvPr/>
          </p:nvSpPr>
          <p:spPr>
            <a:xfrm>
              <a:off x="0" y="0"/>
              <a:ext cx="2178562" cy="6858000"/>
            </a:xfrm>
            <a:prstGeom prst="rect">
              <a:avLst/>
            </a:prstGeom>
            <a:blipFill>
              <a:blip r:embed="rId2">
                <a:alphaModFix amt="7000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40569AA2-F968-79F7-D2D0-503830427F2C}"/>
                </a:ext>
              </a:extLst>
            </p:cNvPr>
            <p:cNvSpPr/>
            <p:nvPr/>
          </p:nvSpPr>
          <p:spPr>
            <a:xfrm>
              <a:off x="7383960" y="0"/>
              <a:ext cx="2298520" cy="6858000"/>
            </a:xfrm>
            <a:prstGeom prst="rect">
              <a:avLst/>
            </a:prstGeom>
            <a:blipFill>
              <a:blip r:embed="rId3">
                <a:alphaModFix amt="7000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grpSp>
          <p:nvGrpSpPr>
            <p:cNvPr id="8" name="Group 7">
              <a:extLst>
                <a:ext uri="{FF2B5EF4-FFF2-40B4-BE49-F238E27FC236}">
                  <a16:creationId xmlns:a16="http://schemas.microsoft.com/office/drawing/2014/main" id="{1688F7A9-F952-3FCA-71E8-19ADE38007CB}"/>
                </a:ext>
              </a:extLst>
            </p:cNvPr>
            <p:cNvGrpSpPr/>
            <p:nvPr/>
          </p:nvGrpSpPr>
          <p:grpSpPr>
            <a:xfrm>
              <a:off x="3400499" y="0"/>
              <a:ext cx="6281980" cy="6858000"/>
              <a:chOff x="4054602" y="102634"/>
              <a:chExt cx="6747590" cy="6858000"/>
            </a:xfrm>
          </p:grpSpPr>
          <p:sp>
            <p:nvSpPr>
              <p:cNvPr id="9" name="Rectangle 8">
                <a:extLst>
                  <a:ext uri="{FF2B5EF4-FFF2-40B4-BE49-F238E27FC236}">
                    <a16:creationId xmlns:a16="http://schemas.microsoft.com/office/drawing/2014/main" id="{BB4CC31C-7CB1-9E12-89C3-608201EBE269}"/>
                  </a:ext>
                </a:extLst>
              </p:cNvPr>
              <p:cNvSpPr/>
              <p:nvPr/>
            </p:nvSpPr>
            <p:spPr>
              <a:xfrm>
                <a:off x="4054602" y="102634"/>
                <a:ext cx="2928026"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pic>
            <p:nvPicPr>
              <p:cNvPr id="10" name="Graphic 11">
                <a:extLst>
                  <a:ext uri="{FF2B5EF4-FFF2-40B4-BE49-F238E27FC236}">
                    <a16:creationId xmlns:a16="http://schemas.microsoft.com/office/drawing/2014/main" id="{303C52D1-7547-6EE6-D157-F92522441DB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33312" y="4491754"/>
                <a:ext cx="2468880" cy="2468880"/>
              </a:xfrm>
              <a:prstGeom prst="rect">
                <a:avLst/>
              </a:prstGeom>
              <a:effectLst/>
            </p:spPr>
          </p:pic>
        </p:grpSp>
        <p:sp>
          <p:nvSpPr>
            <p:cNvPr id="11" name="Rectangle 10">
              <a:extLst>
                <a:ext uri="{FF2B5EF4-FFF2-40B4-BE49-F238E27FC236}">
                  <a16:creationId xmlns:a16="http://schemas.microsoft.com/office/drawing/2014/main" id="{4BCA1BD3-30DE-D894-06BF-7C3442FCE9AD}"/>
                </a:ext>
              </a:extLst>
            </p:cNvPr>
            <p:cNvSpPr/>
            <p:nvPr/>
          </p:nvSpPr>
          <p:spPr>
            <a:xfrm>
              <a:off x="2161377" y="0"/>
              <a:ext cx="2642689" cy="6858000"/>
            </a:xfrm>
            <a:prstGeom prst="rect">
              <a:avLst/>
            </a:prstGeom>
            <a:blipFill dpi="0" rotWithShape="1">
              <a:blip r:embed="rId6">
                <a:alphaModFix amt="8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8F100814-606C-8C80-D9F0-B7ABD96BD1A4}"/>
                </a:ext>
              </a:extLst>
            </p:cNvPr>
            <p:cNvSpPr/>
            <p:nvPr/>
          </p:nvSpPr>
          <p:spPr>
            <a:xfrm>
              <a:off x="9682480" y="0"/>
              <a:ext cx="2509520" cy="6858000"/>
            </a:xfrm>
            <a:prstGeom prst="rect">
              <a:avLst/>
            </a:prstGeom>
            <a:blipFill dpi="0" rotWithShape="1">
              <a:blip r:embed="rId7">
                <a:alphaModFix amt="7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33ACE1B-84F5-CE29-A9F0-05F613661412}"/>
                </a:ext>
              </a:extLst>
            </p:cNvPr>
            <p:cNvSpPr/>
            <p:nvPr/>
          </p:nvSpPr>
          <p:spPr>
            <a:xfrm>
              <a:off x="5356489" y="0"/>
              <a:ext cx="2178562" cy="6858000"/>
            </a:xfrm>
            <a:prstGeom prst="rect">
              <a:avLst/>
            </a:prstGeom>
            <a:blipFill>
              <a:blip r:embed="rId8">
                <a:alphaModFix amt="7000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grpSp>
      <p:sp>
        <p:nvSpPr>
          <p:cNvPr id="2" name="Title 1">
            <a:extLst>
              <a:ext uri="{FF2B5EF4-FFF2-40B4-BE49-F238E27FC236}">
                <a16:creationId xmlns:a16="http://schemas.microsoft.com/office/drawing/2014/main" id="{A958FA88-4CC1-25A9-2FE2-1A8F35D28128}"/>
              </a:ext>
            </a:extLst>
          </p:cNvPr>
          <p:cNvSpPr>
            <a:spLocks noGrp="1"/>
          </p:cNvSpPr>
          <p:nvPr>
            <p:ph type="ctrTitle"/>
          </p:nvPr>
        </p:nvSpPr>
        <p:spPr>
          <a:xfrm>
            <a:off x="816961" y="2179320"/>
            <a:ext cx="6940199" cy="594360"/>
          </a:xfrm>
          <a:prstGeom prst="rect">
            <a:avLst/>
          </a:prstGeom>
          <a:solidFill>
            <a:srgbClr val="FFFFFF">
              <a:alpha val="60000"/>
            </a:srgbClr>
          </a:solidFill>
          <a:ln w="38100">
            <a:solidFill>
              <a:schemeClr val="bg1"/>
            </a:solidFill>
          </a:ln>
          <a:effectLst>
            <a:outerShdw blurRad="107950" dist="12700" dir="5400000" algn="ctr">
              <a:srgbClr val="000000"/>
            </a:outerShdw>
          </a:effectLst>
        </p:spPr>
        <p:txBody>
          <a:bodyPr anchor="t">
            <a:normAutofit fontScale="90000"/>
          </a:bodyPr>
          <a:lstStyle/>
          <a:p>
            <a:r>
              <a:rPr lang="en-US" b="1" dirty="0">
                <a:solidFill>
                  <a:srgbClr val="03302C"/>
                </a:solidFill>
                <a:latin typeface="Agency FB" panose="020B0503020202020204" pitchFamily="34" charset="0"/>
                <a:ea typeface="Open Sans" panose="020B0606030504020204" pitchFamily="34" charset="0"/>
                <a:cs typeface="Segoe UI Semilight" panose="020B0402040204020203" pitchFamily="34" charset="0"/>
              </a:rPr>
              <a:t>Status of Y2023 Budget Objectives</a:t>
            </a:r>
          </a:p>
        </p:txBody>
      </p:sp>
      <p:sp>
        <p:nvSpPr>
          <p:cNvPr id="3" name="Arrow: Pentagon 2">
            <a:extLst>
              <a:ext uri="{FF2B5EF4-FFF2-40B4-BE49-F238E27FC236}">
                <a16:creationId xmlns:a16="http://schemas.microsoft.com/office/drawing/2014/main" id="{F3B1197B-3236-9FAC-2CC1-CD6C5F196FEE}"/>
              </a:ext>
            </a:extLst>
          </p:cNvPr>
          <p:cNvSpPr/>
          <p:nvPr/>
        </p:nvSpPr>
        <p:spPr>
          <a:xfrm>
            <a:off x="816961" y="2179320"/>
            <a:ext cx="389755" cy="594360"/>
          </a:xfrm>
          <a:prstGeom prst="homePlate">
            <a:avLst/>
          </a:prstGeom>
          <a:solidFill>
            <a:srgbClr val="00A59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GB" sz="900" kern="12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353890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189686" y="953796"/>
            <a:ext cx="5845922" cy="3544628"/>
          </a:xfrm>
        </p:spPr>
        <p:txBody>
          <a:bodyPr rtlCol="0">
            <a:normAutofit fontScale="92500" lnSpcReduction="10000"/>
          </a:bodyPr>
          <a:lstStyle/>
          <a:p>
            <a:pPr marL="0" indent="0" algn="just">
              <a:lnSpc>
                <a:spcPct val="120000"/>
              </a:lnSpc>
              <a:buNone/>
            </a:pPr>
            <a:r>
              <a:rPr lang="en-US" sz="1200" dirty="0">
                <a:latin typeface="Trebuchet MS" panose="020B0603020202020204" pitchFamily="34" charset="0"/>
                <a:cs typeface="Segoe UI Semilight" panose="020B0402040204020203" pitchFamily="34" charset="0"/>
              </a:rPr>
              <a:t>A comprehensive evaluation of budget objectives was conducted using 51 Key Performance Indicators (KPIs) to assess the status of Programs and Projects spanning multiple Ministries, Departments, and Agencies (MDAs). To facilitate a detailed analysis and ensure an accurate status determination, relevant KPIs were systematically grouped according to each budget objective.</a:t>
            </a:r>
          </a:p>
          <a:p>
            <a:pPr marL="0" indent="0" algn="just">
              <a:lnSpc>
                <a:spcPct val="120000"/>
              </a:lnSpc>
              <a:buNone/>
            </a:pPr>
            <a:r>
              <a:rPr lang="en-US" sz="1200" dirty="0">
                <a:latin typeface="Trebuchet MS" panose="020B0603020202020204" pitchFamily="34" charset="0"/>
                <a:cs typeface="Segoe UI Semilight" panose="020B0402040204020203" pitchFamily="34" charset="0"/>
              </a:rPr>
              <a:t>The scoring methodology employed the Peer Review Mechanism (TPR), a robust approach for evaluating Programs and Projects based on their adherence to timelines as outlined in their annual work plans and the overall execution of tasks.</a:t>
            </a:r>
          </a:p>
          <a:p>
            <a:pPr marL="0" indent="0" algn="just">
              <a:lnSpc>
                <a:spcPct val="120000"/>
              </a:lnSpc>
              <a:buNone/>
            </a:pPr>
            <a:r>
              <a:rPr lang="en-US" sz="1200" dirty="0">
                <a:latin typeface="Trebuchet MS" panose="020B0603020202020204" pitchFamily="34" charset="0"/>
                <a:cs typeface="Segoe UI Semilight" panose="020B0402040204020203" pitchFamily="34" charset="0"/>
              </a:rPr>
              <a:t>Projects scoring between 0% and 59% were categorized under the red legend, indicating substantial challenges or notable delays. Those scoring between 60% and 79% were placed in the amber legend, denoting a manageable situation slightly behind schedule. Meanwhile, Projects scoring 80% and above were classified under the green legend, signifying projects proceeding without significant delays.</a:t>
            </a:r>
          </a:p>
          <a:p>
            <a:pPr marL="0" indent="0" algn="just">
              <a:lnSpc>
                <a:spcPct val="120000"/>
              </a:lnSpc>
              <a:buNone/>
            </a:pPr>
            <a:r>
              <a:rPr lang="en-US" sz="1200" dirty="0">
                <a:latin typeface="Trebuchet MS" panose="020B0603020202020204" pitchFamily="34" charset="0"/>
                <a:cs typeface="Segoe UI Semilight" panose="020B0402040204020203" pitchFamily="34" charset="0"/>
              </a:rPr>
              <a:t>For each KPI, the projects were distributed across these three legends, and the overall legend for the KPI was determined by calculating the average scores of all Programs and Projects falling under that particular KPI. </a:t>
            </a:r>
            <a:endParaRPr lang="en-GB" sz="1200" dirty="0">
              <a:latin typeface="Trebuchet MS" panose="020B0603020202020204" pitchFamily="34" charset="0"/>
              <a:cs typeface="Segoe UI Semilight" panose="020B0402040204020203" pitchFamily="34" charset="0"/>
            </a:endParaRPr>
          </a:p>
        </p:txBody>
      </p:sp>
      <p:sp>
        <p:nvSpPr>
          <p:cNvPr id="23" name="Footer Placeholder 22">
            <a:extLst>
              <a:ext uri="{FF2B5EF4-FFF2-40B4-BE49-F238E27FC236}">
                <a16:creationId xmlns:a16="http://schemas.microsoft.com/office/drawing/2014/main" id="{C50BB1C4-223C-42B9-AF6A-F40E305B1A0E}"/>
              </a:ext>
            </a:extLst>
          </p:cNvPr>
          <p:cNvSpPr>
            <a:spLocks noGrp="1"/>
          </p:cNvSpPr>
          <p:nvPr>
            <p:ph type="ftr" sz="quarter" idx="11"/>
          </p:nvPr>
        </p:nvSpPr>
        <p:spPr>
          <a:xfrm>
            <a:off x="1507376" y="4234496"/>
            <a:ext cx="3823283" cy="263928"/>
          </a:xfrm>
        </p:spPr>
        <p:txBody>
          <a:bodyPr rtlCol="0"/>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GB" sz="900" b="0" i="0" u="none" strike="noStrike" kern="1200" cap="none" spc="0" normalizeH="0" baseline="0" noProof="0">
                <a:ln>
                  <a:noFill/>
                </a:ln>
                <a:solidFill>
                  <a:prstClr val="white"/>
                </a:solidFill>
                <a:effectLst/>
                <a:uLnTx/>
                <a:uFillTx/>
                <a:latin typeface="Meiryo"/>
                <a:ea typeface="+mn-ea"/>
                <a:cs typeface="Arial"/>
                <a:sym typeface="Arial"/>
              </a:rPr>
              <a:t>Presentation Title</a:t>
            </a:r>
          </a:p>
        </p:txBody>
      </p:sp>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7154246" y="4234496"/>
            <a:ext cx="565655" cy="263928"/>
          </a:xfrm>
        </p:spPr>
        <p:txBody>
          <a:bodyPr rtlCol="0"/>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FAEF9944-A4F6-4C59-AEBD-678D6480B8EA}" type="slidenum">
              <a:rPr kumimoji="0" lang="en-GB" sz="900" b="0" i="0" u="none" strike="noStrike" kern="1200" cap="none" spc="0" normalizeH="0" baseline="0" noProof="0">
                <a:ln>
                  <a:noFill/>
                </a:ln>
                <a:solidFill>
                  <a:prstClr val="black">
                    <a:lumMod val="75000"/>
                    <a:lumOff val="25000"/>
                  </a:prstClr>
                </a:solidFill>
                <a:effectLst/>
                <a:uLnTx/>
                <a:uFillTx/>
                <a:latin typeface="Meiryo"/>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29</a:t>
            </a:fld>
            <a:endParaRPr kumimoji="0" lang="en-GB" sz="900" b="0" i="0" u="none" strike="noStrike" kern="1200" cap="none" spc="0" normalizeH="0" baseline="0" noProof="0" dirty="0">
              <a:ln>
                <a:noFill/>
              </a:ln>
              <a:solidFill>
                <a:prstClr val="black">
                  <a:lumMod val="75000"/>
                  <a:lumOff val="25000"/>
                </a:prstClr>
              </a:solidFill>
              <a:effectLst/>
              <a:uLnTx/>
              <a:uFillTx/>
              <a:latin typeface="Meiryo"/>
              <a:ea typeface="+mn-ea"/>
              <a:cs typeface="Arial"/>
              <a:sym typeface="Arial"/>
            </a:endParaRPr>
          </a:p>
        </p:txBody>
      </p:sp>
      <p:pic>
        <p:nvPicPr>
          <p:cNvPr id="7" name="Picture Placeholder 6" descr="A collage of several images of people in a hospital&#10;&#10;Description automatically generated">
            <a:extLst>
              <a:ext uri="{FF2B5EF4-FFF2-40B4-BE49-F238E27FC236}">
                <a16:creationId xmlns:a16="http://schemas.microsoft.com/office/drawing/2014/main" id="{AD9614C1-7D14-F552-E532-66B94F5D6D6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7636" r="27636"/>
          <a:stretch>
            <a:fillRect/>
          </a:stretch>
        </p:blipFill>
        <p:spPr/>
      </p:pic>
      <p:grpSp>
        <p:nvGrpSpPr>
          <p:cNvPr id="2" name="Group 1">
            <a:extLst>
              <a:ext uri="{FF2B5EF4-FFF2-40B4-BE49-F238E27FC236}">
                <a16:creationId xmlns:a16="http://schemas.microsoft.com/office/drawing/2014/main" id="{57C4E9D6-1F5E-B3E9-F95B-72C446112B25}"/>
              </a:ext>
            </a:extLst>
          </p:cNvPr>
          <p:cNvGrpSpPr/>
          <p:nvPr/>
        </p:nvGrpSpPr>
        <p:grpSpPr>
          <a:xfrm>
            <a:off x="0" y="541"/>
            <a:ext cx="9144000" cy="630869"/>
            <a:chOff x="0" y="541"/>
            <a:chExt cx="9144000" cy="630869"/>
          </a:xfrm>
        </p:grpSpPr>
        <p:grpSp>
          <p:nvGrpSpPr>
            <p:cNvPr id="3" name="Google Shape;300;p30">
              <a:extLst>
                <a:ext uri="{FF2B5EF4-FFF2-40B4-BE49-F238E27FC236}">
                  <a16:creationId xmlns:a16="http://schemas.microsoft.com/office/drawing/2014/main" id="{54181AF2-B123-2F0F-E770-15C26AFDEAD5}"/>
                </a:ext>
              </a:extLst>
            </p:cNvPr>
            <p:cNvGrpSpPr/>
            <p:nvPr/>
          </p:nvGrpSpPr>
          <p:grpSpPr>
            <a:xfrm>
              <a:off x="0" y="541"/>
              <a:ext cx="9144000" cy="518622"/>
              <a:chOff x="0" y="721"/>
              <a:chExt cx="12192000" cy="691496"/>
            </a:xfrm>
          </p:grpSpPr>
          <p:sp>
            <p:nvSpPr>
              <p:cNvPr id="12" name="Google Shape;301;p30">
                <a:extLst>
                  <a:ext uri="{FF2B5EF4-FFF2-40B4-BE49-F238E27FC236}">
                    <a16:creationId xmlns:a16="http://schemas.microsoft.com/office/drawing/2014/main" id="{FCC4EE5E-637B-1619-581B-68A0CFDFF6E6}"/>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3" name="Google Shape;302;p30">
                <a:extLst>
                  <a:ext uri="{FF2B5EF4-FFF2-40B4-BE49-F238E27FC236}">
                    <a16:creationId xmlns:a16="http://schemas.microsoft.com/office/drawing/2014/main" id="{1B9E34E3-8AFA-8AAF-A74D-7F614F60712E}"/>
                  </a:ext>
                </a:extLst>
              </p:cNvPr>
              <p:cNvSpPr/>
              <p:nvPr/>
            </p:nvSpPr>
            <p:spPr>
              <a:xfrm>
                <a:off x="1675633" y="70389"/>
                <a:ext cx="5321887"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cxnSp>
            <p:nvCxnSpPr>
              <p:cNvPr id="14" name="Google Shape;303;p30">
                <a:extLst>
                  <a:ext uri="{FF2B5EF4-FFF2-40B4-BE49-F238E27FC236}">
                    <a16:creationId xmlns:a16="http://schemas.microsoft.com/office/drawing/2014/main" id="{4675C659-CA09-3C35-24C6-1359FAD6F29F}"/>
                  </a:ext>
                </a:extLst>
              </p:cNvPr>
              <p:cNvCxnSpPr/>
              <p:nvPr/>
            </p:nvCxnSpPr>
            <p:spPr>
              <a:xfrm>
                <a:off x="5428144" y="513658"/>
                <a:ext cx="1014984" cy="0"/>
              </a:xfrm>
              <a:prstGeom prst="straightConnector1">
                <a:avLst/>
              </a:prstGeom>
              <a:noFill/>
              <a:ln w="19050" cap="flat" cmpd="sng">
                <a:solidFill>
                  <a:srgbClr val="FFFFFF"/>
                </a:solidFill>
                <a:prstDash val="solid"/>
                <a:miter lim="800000"/>
                <a:headEnd type="none" w="sm" len="sm"/>
                <a:tailEnd type="none" w="sm" len="sm"/>
              </a:ln>
            </p:spPr>
          </p:cxnSp>
          <p:cxnSp>
            <p:nvCxnSpPr>
              <p:cNvPr id="15" name="Google Shape;304;p30">
                <a:extLst>
                  <a:ext uri="{FF2B5EF4-FFF2-40B4-BE49-F238E27FC236}">
                    <a16:creationId xmlns:a16="http://schemas.microsoft.com/office/drawing/2014/main" id="{0B498521-9C2C-376B-068C-39849B2DE331}"/>
                  </a:ext>
                </a:extLst>
              </p:cNvPr>
              <p:cNvCxnSpPr/>
              <p:nvPr/>
            </p:nvCxnSpPr>
            <p:spPr>
              <a:xfrm>
                <a:off x="5428144" y="621481"/>
                <a:ext cx="792000" cy="0"/>
              </a:xfrm>
              <a:prstGeom prst="straightConnector1">
                <a:avLst/>
              </a:prstGeom>
              <a:noFill/>
              <a:ln w="19050" cap="flat" cmpd="sng">
                <a:solidFill>
                  <a:srgbClr val="FFFFFF"/>
                </a:solidFill>
                <a:prstDash val="solid"/>
                <a:miter lim="800000"/>
                <a:headEnd type="none" w="sm" len="sm"/>
                <a:tailEnd type="none" w="sm" len="sm"/>
              </a:ln>
            </p:spPr>
          </p:cxnSp>
        </p:grpSp>
        <p:sp>
          <p:nvSpPr>
            <p:cNvPr id="6" name="Google Shape;309;p30">
              <a:extLst>
                <a:ext uri="{FF2B5EF4-FFF2-40B4-BE49-F238E27FC236}">
                  <a16:creationId xmlns:a16="http://schemas.microsoft.com/office/drawing/2014/main" id="{76D98FBE-1EBF-400A-754A-67539A87896A}"/>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8" name="Flowchart: Connector 7">
              <a:extLst>
                <a:ext uri="{FF2B5EF4-FFF2-40B4-BE49-F238E27FC236}">
                  <a16:creationId xmlns:a16="http://schemas.microsoft.com/office/drawing/2014/main" id="{7589CA20-FD27-E906-C41C-A7409B61645E}"/>
                </a:ext>
              </a:extLst>
            </p:cNvPr>
            <p:cNvSpPr/>
            <p:nvPr/>
          </p:nvSpPr>
          <p:spPr>
            <a:xfrm>
              <a:off x="34105" y="126138"/>
              <a:ext cx="504000" cy="504000"/>
            </a:xfrm>
            <a:prstGeom prst="flowChartConnector">
              <a:avLst/>
            </a:prstGeom>
            <a:solidFill>
              <a:srgbClr val="FFFFFF"/>
            </a:solidFill>
            <a:ln w="25400" cap="flat" cmpd="sng" algn="ctr">
              <a:solidFill>
                <a:srgbClr val="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Arial"/>
                <a:sym typeface="Arial"/>
              </a:endParaRPr>
            </a:p>
          </p:txBody>
        </p:sp>
        <p:pic>
          <p:nvPicPr>
            <p:cNvPr id="9" name="Google Shape;306;p30">
              <a:extLst>
                <a:ext uri="{FF2B5EF4-FFF2-40B4-BE49-F238E27FC236}">
                  <a16:creationId xmlns:a16="http://schemas.microsoft.com/office/drawing/2014/main" id="{707F17AD-0EF8-BB89-8336-2A1DC95A901D}"/>
                </a:ext>
              </a:extLst>
            </p:cNvPr>
            <p:cNvPicPr preferRelativeResize="0"/>
            <p:nvPr/>
          </p:nvPicPr>
          <p:blipFill rotWithShape="1">
            <a:blip r:embed="rId4">
              <a:alphaModFix/>
            </a:blip>
            <a:srcRect/>
            <a:stretch/>
          </p:blipFill>
          <p:spPr>
            <a:xfrm>
              <a:off x="95525" y="196851"/>
              <a:ext cx="352948" cy="362573"/>
            </a:xfrm>
            <a:prstGeom prst="rect">
              <a:avLst/>
            </a:prstGeom>
            <a:noFill/>
            <a:ln>
              <a:noFill/>
            </a:ln>
          </p:spPr>
        </p:pic>
        <p:sp>
          <p:nvSpPr>
            <p:cNvPr id="10" name="Flowchart: Connector 9">
              <a:extLst>
                <a:ext uri="{FF2B5EF4-FFF2-40B4-BE49-F238E27FC236}">
                  <a16:creationId xmlns:a16="http://schemas.microsoft.com/office/drawing/2014/main" id="{65C78687-514C-BC35-BB53-59DEC1065B33}"/>
                </a:ext>
              </a:extLst>
            </p:cNvPr>
            <p:cNvSpPr/>
            <p:nvPr/>
          </p:nvSpPr>
          <p:spPr>
            <a:xfrm>
              <a:off x="8575876" y="127410"/>
              <a:ext cx="504000" cy="504000"/>
            </a:xfrm>
            <a:prstGeom prst="flowChartConnector">
              <a:avLst/>
            </a:prstGeom>
            <a:solidFill>
              <a:srgbClr val="FFFFFF"/>
            </a:solidFill>
            <a:ln w="25400" cap="flat" cmpd="sng" algn="ctr">
              <a:solidFill>
                <a:srgbClr val="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Arial"/>
                <a:sym typeface="Arial"/>
              </a:endParaRPr>
            </a:p>
          </p:txBody>
        </p:sp>
        <p:pic>
          <p:nvPicPr>
            <p:cNvPr id="11" name="Google Shape;308;p30" descr="A group of colorful birds&#10;&#10;Description automatically generated with low confidence">
              <a:extLst>
                <a:ext uri="{FF2B5EF4-FFF2-40B4-BE49-F238E27FC236}">
                  <a16:creationId xmlns:a16="http://schemas.microsoft.com/office/drawing/2014/main" id="{11B39FBD-9371-86AA-F669-5F86651B5B28}"/>
                </a:ext>
              </a:extLst>
            </p:cNvPr>
            <p:cNvPicPr preferRelativeResize="0"/>
            <p:nvPr/>
          </p:nvPicPr>
          <p:blipFill rotWithShape="1">
            <a:blip r:embed="rId5">
              <a:alphaModFix/>
            </a:blip>
            <a:srcRect/>
            <a:stretch/>
          </p:blipFill>
          <p:spPr>
            <a:xfrm>
              <a:off x="8611312" y="162707"/>
              <a:ext cx="433128" cy="432180"/>
            </a:xfrm>
            <a:prstGeom prst="flowChartConnector">
              <a:avLst/>
            </a:prstGeom>
            <a:blipFill rotWithShape="1">
              <a:blip r:embed="rId6">
                <a:alphaModFix amt="29000"/>
              </a:blip>
              <a:stretch>
                <a:fillRect/>
              </a:stretch>
            </a:blipFill>
            <a:ln>
              <a:noFill/>
            </a:ln>
          </p:spPr>
        </p:pic>
      </p:grpSp>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1638891" y="31293"/>
            <a:ext cx="1426281" cy="353951"/>
          </a:xfrm>
        </p:spPr>
        <p:txBody>
          <a:bodyPr rtlCol="0">
            <a:noAutofit/>
          </a:bodyPr>
          <a:lstStyle/>
          <a:p>
            <a:pPr rtl="0"/>
            <a:r>
              <a:rPr lang="en-GB" sz="2000" b="1" dirty="0">
                <a:solidFill>
                  <a:schemeClr val="bg1"/>
                </a:solidFill>
                <a:latin typeface="Trebuchet MS" panose="020B0603020202020204" pitchFamily="34" charset="0"/>
                <a:cs typeface="Segoe UI Semilight" panose="020B0402040204020203" pitchFamily="34" charset="0"/>
              </a:rPr>
              <a:t>OVERVIEW</a:t>
            </a:r>
          </a:p>
        </p:txBody>
      </p:sp>
    </p:spTree>
    <p:extLst>
      <p:ext uri="{BB962C8B-B14F-4D97-AF65-F5344CB8AC3E}">
        <p14:creationId xmlns:p14="http://schemas.microsoft.com/office/powerpoint/2010/main" val="331829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000250" y="-2000250"/>
            <a:ext cx="5143500" cy="9144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txBody>
          <a:bodyPr/>
          <a:lstStyle/>
          <a:p>
            <a:pPr defTabSz="457200">
              <a:buClrTx/>
            </a:pPr>
            <a:endParaRPr lang="en-US" sz="900" kern="1200">
              <a:solidFill>
                <a:prstClr val="black"/>
              </a:solidFill>
              <a:latin typeface="Calibri"/>
              <a:ea typeface="+mn-ea"/>
              <a:cs typeface="+mn-cs"/>
            </a:endParaRPr>
          </a:p>
        </p:txBody>
      </p:sp>
      <p:grpSp>
        <p:nvGrpSpPr>
          <p:cNvPr id="3" name="Group 3"/>
          <p:cNvGrpSpPr/>
          <p:nvPr/>
        </p:nvGrpSpPr>
        <p:grpSpPr>
          <a:xfrm>
            <a:off x="-297739" y="0"/>
            <a:ext cx="2708349" cy="5398330"/>
            <a:chOff x="0" y="0"/>
            <a:chExt cx="1426620" cy="2843565"/>
          </a:xfrm>
          <a:solidFill>
            <a:srgbClr val="01374D"/>
          </a:solidFill>
        </p:grpSpPr>
        <p:sp>
          <p:nvSpPr>
            <p:cNvPr id="4" name="Freeform 4"/>
            <p:cNvSpPr/>
            <p:nvPr/>
          </p:nvSpPr>
          <p:spPr>
            <a:xfrm>
              <a:off x="0" y="0"/>
              <a:ext cx="1426620" cy="2843565"/>
            </a:xfrm>
            <a:custGeom>
              <a:avLst/>
              <a:gdLst/>
              <a:ahLst/>
              <a:cxnLst/>
              <a:rect l="l" t="t" r="r" b="b"/>
              <a:pathLst>
                <a:path w="1426620" h="2843565">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grpFill/>
            <a:ln cap="rnd">
              <a:noFill/>
              <a:prstDash val="solid"/>
              <a:round/>
            </a:ln>
          </p:spPr>
          <p:txBody>
            <a:bodyPr/>
            <a:lstStyle/>
            <a:p>
              <a:pPr defTabSz="457200">
                <a:buClrTx/>
              </a:pPr>
              <a:endParaRPr lang="en-US" sz="900" kern="1200">
                <a:solidFill>
                  <a:prstClr val="black"/>
                </a:solidFill>
                <a:latin typeface="Calibri"/>
                <a:ea typeface="+mn-ea"/>
                <a:cs typeface="+mn-cs"/>
              </a:endParaRPr>
            </a:p>
          </p:txBody>
        </p:sp>
        <p:sp>
          <p:nvSpPr>
            <p:cNvPr id="5" name="TextBox 5"/>
            <p:cNvSpPr txBox="1"/>
            <p:nvPr/>
          </p:nvSpPr>
          <p:spPr>
            <a:xfrm>
              <a:off x="0" y="-38100"/>
              <a:ext cx="1426620" cy="2881665"/>
            </a:xfrm>
            <a:prstGeom prst="rect">
              <a:avLst/>
            </a:prstGeom>
            <a:grpFill/>
          </p:spPr>
          <p:txBody>
            <a:bodyPr lIns="25400" tIns="25400" rIns="25400" bIns="25400" rtlCol="0" anchor="ctr"/>
            <a:lstStyle/>
            <a:p>
              <a:pPr algn="ctr" defTabSz="457200">
                <a:lnSpc>
                  <a:spcPts val="1330"/>
                </a:lnSpc>
                <a:buClrTx/>
              </a:pPr>
              <a:endParaRPr sz="900" kern="1200" dirty="0">
                <a:solidFill>
                  <a:prstClr val="black"/>
                </a:solidFill>
                <a:latin typeface="Calibri"/>
                <a:ea typeface="+mn-ea"/>
                <a:cs typeface="+mn-cs"/>
              </a:endParaRPr>
            </a:p>
          </p:txBody>
        </p:sp>
      </p:grpSp>
      <p:grpSp>
        <p:nvGrpSpPr>
          <p:cNvPr id="6" name="Group 6"/>
          <p:cNvGrpSpPr/>
          <p:nvPr/>
        </p:nvGrpSpPr>
        <p:grpSpPr>
          <a:xfrm>
            <a:off x="-1415269" y="231020"/>
            <a:ext cx="4873825" cy="771525"/>
            <a:chOff x="0" y="0"/>
            <a:chExt cx="2567282" cy="406400"/>
          </a:xfrm>
        </p:grpSpPr>
        <p:sp>
          <p:nvSpPr>
            <p:cNvPr id="7" name="Freeform 7"/>
            <p:cNvSpPr/>
            <p:nvPr/>
          </p:nvSpPr>
          <p:spPr>
            <a:xfrm>
              <a:off x="0" y="0"/>
              <a:ext cx="2567282" cy="406400"/>
            </a:xfrm>
            <a:custGeom>
              <a:avLst/>
              <a:gdLst/>
              <a:ahLst/>
              <a:cxnLst/>
              <a:rect l="l" t="t" r="r" b="b"/>
              <a:pathLst>
                <a:path w="2567282" h="406400">
                  <a:moveTo>
                    <a:pt x="47654" y="0"/>
                  </a:moveTo>
                  <a:lnTo>
                    <a:pt x="2519628" y="0"/>
                  </a:lnTo>
                  <a:cubicBezTo>
                    <a:pt x="2545947" y="0"/>
                    <a:pt x="2567282" y="21335"/>
                    <a:pt x="2567282" y="47654"/>
                  </a:cubicBezTo>
                  <a:lnTo>
                    <a:pt x="2567282" y="358746"/>
                  </a:lnTo>
                  <a:cubicBezTo>
                    <a:pt x="2567282" y="385065"/>
                    <a:pt x="2545947" y="406400"/>
                    <a:pt x="2519628" y="406400"/>
                  </a:cubicBezTo>
                  <a:lnTo>
                    <a:pt x="47654" y="406400"/>
                  </a:lnTo>
                  <a:cubicBezTo>
                    <a:pt x="21335" y="406400"/>
                    <a:pt x="0" y="385065"/>
                    <a:pt x="0" y="358746"/>
                  </a:cubicBezTo>
                  <a:lnTo>
                    <a:pt x="0" y="47654"/>
                  </a:lnTo>
                  <a:cubicBezTo>
                    <a:pt x="0" y="21335"/>
                    <a:pt x="21335" y="0"/>
                    <a:pt x="47654" y="0"/>
                  </a:cubicBezTo>
                  <a:close/>
                </a:path>
              </a:pathLst>
            </a:custGeom>
            <a:solidFill>
              <a:srgbClr val="FFFFFF"/>
            </a:solidFill>
            <a:ln cap="rnd">
              <a:noFill/>
              <a:prstDash val="solid"/>
              <a:round/>
            </a:ln>
          </p:spPr>
          <p:txBody>
            <a:bodyPr/>
            <a:lstStyle/>
            <a:p>
              <a:pPr defTabSz="457200">
                <a:buClrTx/>
              </a:pPr>
              <a:endParaRPr lang="en-US" sz="900" kern="1200">
                <a:solidFill>
                  <a:prstClr val="black"/>
                </a:solidFill>
                <a:latin typeface="Calibri"/>
                <a:ea typeface="+mn-ea"/>
                <a:cs typeface="+mn-cs"/>
              </a:endParaRPr>
            </a:p>
          </p:txBody>
        </p:sp>
        <p:sp>
          <p:nvSpPr>
            <p:cNvPr id="8" name="TextBox 8"/>
            <p:cNvSpPr txBox="1"/>
            <p:nvPr/>
          </p:nvSpPr>
          <p:spPr>
            <a:xfrm>
              <a:off x="0" y="-38100"/>
              <a:ext cx="2567282" cy="444500"/>
            </a:xfrm>
            <a:prstGeom prst="rect">
              <a:avLst/>
            </a:prstGeom>
          </p:spPr>
          <p:txBody>
            <a:bodyPr lIns="25400" tIns="25400" rIns="25400" bIns="25400" rtlCol="0" anchor="ctr"/>
            <a:lstStyle/>
            <a:p>
              <a:pPr algn="ctr" defTabSz="457200">
                <a:lnSpc>
                  <a:spcPts val="1330"/>
                </a:lnSpc>
                <a:buClrTx/>
              </a:pPr>
              <a:endParaRPr sz="900" kern="1200">
                <a:solidFill>
                  <a:prstClr val="black"/>
                </a:solidFill>
                <a:latin typeface="Calibri"/>
                <a:ea typeface="+mn-ea"/>
                <a:cs typeface="+mn-cs"/>
              </a:endParaRPr>
            </a:p>
          </p:txBody>
        </p:sp>
      </p:grpSp>
      <p:grpSp>
        <p:nvGrpSpPr>
          <p:cNvPr id="9" name="Group 9"/>
          <p:cNvGrpSpPr/>
          <p:nvPr/>
        </p:nvGrpSpPr>
        <p:grpSpPr>
          <a:xfrm>
            <a:off x="8306710" y="4629150"/>
            <a:ext cx="1606679" cy="771525"/>
            <a:chOff x="0" y="0"/>
            <a:chExt cx="846317" cy="406400"/>
          </a:xfrm>
        </p:grpSpPr>
        <p:sp>
          <p:nvSpPr>
            <p:cNvPr id="10" name="Freeform 10"/>
            <p:cNvSpPr/>
            <p:nvPr/>
          </p:nvSpPr>
          <p:spPr>
            <a:xfrm>
              <a:off x="0" y="0"/>
              <a:ext cx="846317" cy="406400"/>
            </a:xfrm>
            <a:custGeom>
              <a:avLst/>
              <a:gdLst/>
              <a:ahLst/>
              <a:cxnLst/>
              <a:rect l="l" t="t" r="r" b="b"/>
              <a:pathLst>
                <a:path w="846317" h="406400">
                  <a:moveTo>
                    <a:pt x="144558" y="0"/>
                  </a:moveTo>
                  <a:lnTo>
                    <a:pt x="701759" y="0"/>
                  </a:lnTo>
                  <a:cubicBezTo>
                    <a:pt x="781596" y="0"/>
                    <a:pt x="846317" y="64721"/>
                    <a:pt x="846317" y="144558"/>
                  </a:cubicBezTo>
                  <a:lnTo>
                    <a:pt x="846317" y="261842"/>
                  </a:lnTo>
                  <a:cubicBezTo>
                    <a:pt x="846317" y="341679"/>
                    <a:pt x="781596" y="406400"/>
                    <a:pt x="701759" y="406400"/>
                  </a:cubicBezTo>
                  <a:lnTo>
                    <a:pt x="144558" y="406400"/>
                  </a:lnTo>
                  <a:cubicBezTo>
                    <a:pt x="64721" y="406400"/>
                    <a:pt x="0" y="341679"/>
                    <a:pt x="0" y="261842"/>
                  </a:cubicBezTo>
                  <a:lnTo>
                    <a:pt x="0" y="144558"/>
                  </a:lnTo>
                  <a:cubicBezTo>
                    <a:pt x="0" y="64721"/>
                    <a:pt x="64721" y="0"/>
                    <a:pt x="144558" y="0"/>
                  </a:cubicBezTo>
                  <a:close/>
                </a:path>
              </a:pathLst>
            </a:custGeom>
            <a:solidFill>
              <a:srgbClr val="CDBE8C"/>
            </a:solidFill>
            <a:ln cap="rnd">
              <a:noFill/>
              <a:prstDash val="solid"/>
              <a:round/>
            </a:ln>
          </p:spPr>
          <p:txBody>
            <a:bodyPr/>
            <a:lstStyle/>
            <a:p>
              <a:pPr defTabSz="457200">
                <a:buClrTx/>
              </a:pPr>
              <a:endParaRPr lang="en-US" sz="900" kern="1200">
                <a:solidFill>
                  <a:prstClr val="black"/>
                </a:solidFill>
                <a:latin typeface="Calibri"/>
                <a:ea typeface="+mn-ea"/>
                <a:cs typeface="+mn-cs"/>
              </a:endParaRPr>
            </a:p>
          </p:txBody>
        </p:sp>
        <p:sp>
          <p:nvSpPr>
            <p:cNvPr id="11" name="TextBox 11"/>
            <p:cNvSpPr txBox="1"/>
            <p:nvPr/>
          </p:nvSpPr>
          <p:spPr>
            <a:xfrm>
              <a:off x="0" y="-38100"/>
              <a:ext cx="846317" cy="444500"/>
            </a:xfrm>
            <a:prstGeom prst="rect">
              <a:avLst/>
            </a:prstGeom>
          </p:spPr>
          <p:txBody>
            <a:bodyPr lIns="25400" tIns="25400" rIns="25400" bIns="25400" rtlCol="0" anchor="ctr"/>
            <a:lstStyle/>
            <a:p>
              <a:pPr algn="ctr" defTabSz="457200">
                <a:lnSpc>
                  <a:spcPts val="1330"/>
                </a:lnSpc>
                <a:buClrTx/>
              </a:pPr>
              <a:endParaRPr sz="900" kern="1200">
                <a:solidFill>
                  <a:prstClr val="black"/>
                </a:solidFill>
                <a:latin typeface="Calibri"/>
                <a:ea typeface="+mn-ea"/>
                <a:cs typeface="+mn-cs"/>
              </a:endParaRPr>
            </a:p>
          </p:txBody>
        </p:sp>
      </p:grpSp>
      <p:sp>
        <p:nvSpPr>
          <p:cNvPr id="12" name="TextBox 12"/>
          <p:cNvSpPr txBox="1"/>
          <p:nvPr/>
        </p:nvSpPr>
        <p:spPr>
          <a:xfrm>
            <a:off x="146344" y="313233"/>
            <a:ext cx="2147540" cy="641201"/>
          </a:xfrm>
          <a:prstGeom prst="rect">
            <a:avLst/>
          </a:prstGeom>
        </p:spPr>
        <p:txBody>
          <a:bodyPr wrap="square" lIns="0" tIns="0" rIns="0" bIns="0" rtlCol="0" anchor="t">
            <a:spAutoFit/>
          </a:bodyPr>
          <a:lstStyle/>
          <a:p>
            <a:pPr defTabSz="457200">
              <a:lnSpc>
                <a:spcPts val="4950"/>
              </a:lnSpc>
              <a:buClrTx/>
            </a:pPr>
            <a:r>
              <a:rPr lang="en-US" sz="4500" kern="1200" dirty="0">
                <a:solidFill>
                  <a:srgbClr val="01374D"/>
                </a:solidFill>
                <a:latin typeface="Trebuchet MS" panose="020B0603020202020204" pitchFamily="34" charset="0"/>
                <a:ea typeface="+mn-ea"/>
                <a:cs typeface="+mn-cs"/>
              </a:rPr>
              <a:t>VISION</a:t>
            </a:r>
          </a:p>
        </p:txBody>
      </p:sp>
      <p:sp>
        <p:nvSpPr>
          <p:cNvPr id="13" name="Freeform 13"/>
          <p:cNvSpPr/>
          <p:nvPr/>
        </p:nvSpPr>
        <p:spPr>
          <a:xfrm>
            <a:off x="776532" y="4171950"/>
            <a:ext cx="1052833" cy="576187"/>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00">
              <a:buClrTx/>
            </a:pPr>
            <a:endParaRPr lang="en-US" sz="900" kern="1200">
              <a:solidFill>
                <a:prstClr val="black"/>
              </a:solidFill>
              <a:latin typeface="Calibri"/>
              <a:ea typeface="+mn-ea"/>
              <a:cs typeface="+mn-cs"/>
            </a:endParaRPr>
          </a:p>
        </p:txBody>
      </p:sp>
      <p:sp>
        <p:nvSpPr>
          <p:cNvPr id="14" name="Freeform 14"/>
          <p:cNvSpPr/>
          <p:nvPr/>
        </p:nvSpPr>
        <p:spPr>
          <a:xfrm rot="5400000">
            <a:off x="8133930" y="466294"/>
            <a:ext cx="650894" cy="576187"/>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r="-61751"/>
            </a:stretch>
          </a:blipFill>
        </p:spPr>
        <p:txBody>
          <a:bodyPr/>
          <a:lstStyle/>
          <a:p>
            <a:pPr defTabSz="457200">
              <a:buClrTx/>
            </a:pPr>
            <a:endParaRPr lang="en-US" sz="900" kern="1200">
              <a:solidFill>
                <a:prstClr val="black"/>
              </a:solidFill>
              <a:latin typeface="Calibri"/>
              <a:ea typeface="+mn-ea"/>
              <a:cs typeface="+mn-cs"/>
            </a:endParaRPr>
          </a:p>
        </p:txBody>
      </p:sp>
      <p:grpSp>
        <p:nvGrpSpPr>
          <p:cNvPr id="15" name="Group 15"/>
          <p:cNvGrpSpPr/>
          <p:nvPr/>
        </p:nvGrpSpPr>
        <p:grpSpPr>
          <a:xfrm>
            <a:off x="-284354" y="3914383"/>
            <a:ext cx="1441217" cy="144121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pPr defTabSz="457200">
                <a:buClrTx/>
              </a:pPr>
              <a:endParaRPr lang="en-US" sz="900" kern="1200">
                <a:solidFill>
                  <a:prstClr val="black"/>
                </a:solidFill>
                <a:latin typeface="Calibri"/>
                <a:ea typeface="+mn-ea"/>
                <a:cs typeface="+mn-cs"/>
              </a:endParaRPr>
            </a:p>
          </p:txBody>
        </p:sp>
        <p:sp>
          <p:nvSpPr>
            <p:cNvPr id="17" name="TextBox 17"/>
            <p:cNvSpPr txBox="1"/>
            <p:nvPr/>
          </p:nvSpPr>
          <p:spPr>
            <a:xfrm>
              <a:off x="76200" y="19050"/>
              <a:ext cx="660400" cy="717550"/>
            </a:xfrm>
            <a:prstGeom prst="rect">
              <a:avLst/>
            </a:prstGeom>
          </p:spPr>
          <p:txBody>
            <a:bodyPr lIns="25400" tIns="25400" rIns="25400" bIns="25400" rtlCol="0" anchor="ctr"/>
            <a:lstStyle/>
            <a:p>
              <a:pPr algn="ctr" defTabSz="457200">
                <a:lnSpc>
                  <a:spcPts val="1200"/>
                </a:lnSpc>
                <a:buClrTx/>
              </a:pPr>
              <a:endParaRPr sz="900" kern="1200">
                <a:solidFill>
                  <a:prstClr val="black"/>
                </a:solidFill>
                <a:latin typeface="Calibri"/>
                <a:ea typeface="+mn-ea"/>
                <a:cs typeface="+mn-cs"/>
              </a:endParaRPr>
            </a:p>
          </p:txBody>
        </p:sp>
      </p:grpSp>
      <p:grpSp>
        <p:nvGrpSpPr>
          <p:cNvPr id="18" name="Group 18"/>
          <p:cNvGrpSpPr/>
          <p:nvPr/>
        </p:nvGrpSpPr>
        <p:grpSpPr>
          <a:xfrm>
            <a:off x="8423392" y="-203453"/>
            <a:ext cx="1441217" cy="144121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pPr defTabSz="457200">
                <a:buClrTx/>
              </a:pPr>
              <a:endParaRPr lang="en-US" sz="900" kern="1200">
                <a:solidFill>
                  <a:prstClr val="black"/>
                </a:solidFill>
                <a:latin typeface="Calibri"/>
                <a:ea typeface="+mn-ea"/>
                <a:cs typeface="+mn-cs"/>
              </a:endParaRPr>
            </a:p>
          </p:txBody>
        </p:sp>
        <p:sp>
          <p:nvSpPr>
            <p:cNvPr id="20" name="TextBox 20"/>
            <p:cNvSpPr txBox="1"/>
            <p:nvPr/>
          </p:nvSpPr>
          <p:spPr>
            <a:xfrm>
              <a:off x="76200" y="19050"/>
              <a:ext cx="660400" cy="717550"/>
            </a:xfrm>
            <a:prstGeom prst="rect">
              <a:avLst/>
            </a:prstGeom>
          </p:spPr>
          <p:txBody>
            <a:bodyPr lIns="25400" tIns="25400" rIns="25400" bIns="25400" rtlCol="0" anchor="ctr"/>
            <a:lstStyle/>
            <a:p>
              <a:pPr algn="ctr" defTabSz="457200">
                <a:lnSpc>
                  <a:spcPts val="1200"/>
                </a:lnSpc>
                <a:buClrTx/>
              </a:pPr>
              <a:endParaRPr sz="900" kern="1200">
                <a:solidFill>
                  <a:prstClr val="black"/>
                </a:solidFill>
                <a:latin typeface="Calibri"/>
                <a:ea typeface="+mn-ea"/>
                <a:cs typeface="+mn-cs"/>
              </a:endParaRPr>
            </a:p>
          </p:txBody>
        </p:sp>
      </p:grpSp>
      <p:grpSp>
        <p:nvGrpSpPr>
          <p:cNvPr id="21" name="Group 21"/>
          <p:cNvGrpSpPr/>
          <p:nvPr/>
        </p:nvGrpSpPr>
        <p:grpSpPr>
          <a:xfrm>
            <a:off x="2066657" y="1235419"/>
            <a:ext cx="712937" cy="712937"/>
            <a:chOff x="0" y="0"/>
            <a:chExt cx="1901165" cy="1901165"/>
          </a:xfrm>
        </p:grpSpPr>
        <p:grpSp>
          <p:nvGrpSpPr>
            <p:cNvPr id="22" name="Group 22"/>
            <p:cNvGrpSpPr/>
            <p:nvPr/>
          </p:nvGrpSpPr>
          <p:grpSpPr>
            <a:xfrm>
              <a:off x="0" y="0"/>
              <a:ext cx="1901165" cy="190116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24" name="TextBox 24"/>
              <p:cNvSpPr txBox="1"/>
              <p:nvPr/>
            </p:nvSpPr>
            <p:spPr>
              <a:xfrm>
                <a:off x="76200" y="38100"/>
                <a:ext cx="660400" cy="698500"/>
              </a:xfrm>
              <a:prstGeom prst="rect">
                <a:avLst/>
              </a:prstGeom>
            </p:spPr>
            <p:txBody>
              <a:bodyPr lIns="23297" tIns="23297" rIns="23297" bIns="23297" rtlCol="0" anchor="ctr"/>
              <a:lstStyle/>
              <a:p>
                <a:pPr algn="ctr" defTabSz="457200">
                  <a:lnSpc>
                    <a:spcPts val="1330"/>
                  </a:lnSpc>
                  <a:buClrTx/>
                </a:pPr>
                <a:endParaRPr sz="900" kern="1200">
                  <a:solidFill>
                    <a:prstClr val="black"/>
                  </a:solidFill>
                  <a:latin typeface="Calibri"/>
                  <a:ea typeface="+mn-ea"/>
                  <a:cs typeface="+mn-cs"/>
                </a:endParaRPr>
              </a:p>
            </p:txBody>
          </p:sp>
        </p:grpSp>
        <p:sp>
          <p:nvSpPr>
            <p:cNvPr id="25" name="Freeform 25"/>
            <p:cNvSpPr/>
            <p:nvPr/>
          </p:nvSpPr>
          <p:spPr>
            <a:xfrm>
              <a:off x="277606" y="465573"/>
              <a:ext cx="1345953" cy="970019"/>
            </a:xfrm>
            <a:custGeom>
              <a:avLst/>
              <a:gdLst/>
              <a:ahLst/>
              <a:cxnLst/>
              <a:rect l="l" t="t" r="r" b="b"/>
              <a:pathLst>
                <a:path w="1345953" h="970019">
                  <a:moveTo>
                    <a:pt x="0" y="0"/>
                  </a:moveTo>
                  <a:lnTo>
                    <a:pt x="1345953" y="0"/>
                  </a:lnTo>
                  <a:lnTo>
                    <a:pt x="1345953" y="970019"/>
                  </a:lnTo>
                  <a:lnTo>
                    <a:pt x="0" y="970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457200">
                <a:buClrTx/>
              </a:pPr>
              <a:endParaRPr lang="en-US" sz="900" kern="1200">
                <a:solidFill>
                  <a:prstClr val="black"/>
                </a:solidFill>
                <a:latin typeface="Calibri"/>
                <a:ea typeface="+mn-ea"/>
                <a:cs typeface="+mn-cs"/>
              </a:endParaRPr>
            </a:p>
          </p:txBody>
        </p:sp>
      </p:grpSp>
      <p:grpSp>
        <p:nvGrpSpPr>
          <p:cNvPr id="26" name="Group 26"/>
          <p:cNvGrpSpPr/>
          <p:nvPr/>
        </p:nvGrpSpPr>
        <p:grpSpPr>
          <a:xfrm>
            <a:off x="2066657" y="2431295"/>
            <a:ext cx="712937" cy="712937"/>
            <a:chOff x="0" y="0"/>
            <a:chExt cx="1901165" cy="1901165"/>
          </a:xfrm>
        </p:grpSpPr>
        <p:grpSp>
          <p:nvGrpSpPr>
            <p:cNvPr id="27" name="Group 27"/>
            <p:cNvGrpSpPr/>
            <p:nvPr/>
          </p:nvGrpSpPr>
          <p:grpSpPr>
            <a:xfrm>
              <a:off x="0" y="0"/>
              <a:ext cx="1901165" cy="190116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29" name="TextBox 29"/>
              <p:cNvSpPr txBox="1"/>
              <p:nvPr/>
            </p:nvSpPr>
            <p:spPr>
              <a:xfrm>
                <a:off x="76200" y="38100"/>
                <a:ext cx="660400" cy="698500"/>
              </a:xfrm>
              <a:prstGeom prst="rect">
                <a:avLst/>
              </a:prstGeom>
            </p:spPr>
            <p:txBody>
              <a:bodyPr lIns="23297" tIns="23297" rIns="23297" bIns="23297" rtlCol="0" anchor="ctr"/>
              <a:lstStyle/>
              <a:p>
                <a:pPr algn="ctr" defTabSz="457200">
                  <a:lnSpc>
                    <a:spcPts val="1330"/>
                  </a:lnSpc>
                  <a:buClrTx/>
                </a:pPr>
                <a:endParaRPr sz="900" kern="1200">
                  <a:solidFill>
                    <a:prstClr val="black"/>
                  </a:solidFill>
                  <a:latin typeface="Calibri"/>
                  <a:ea typeface="+mn-ea"/>
                  <a:cs typeface="+mn-cs"/>
                </a:endParaRPr>
              </a:p>
            </p:txBody>
          </p:sp>
        </p:grpSp>
        <p:sp>
          <p:nvSpPr>
            <p:cNvPr id="30" name="Freeform 30"/>
            <p:cNvSpPr/>
            <p:nvPr/>
          </p:nvSpPr>
          <p:spPr>
            <a:xfrm rot="-10800000">
              <a:off x="385286" y="385286"/>
              <a:ext cx="1130592" cy="1130592"/>
            </a:xfrm>
            <a:custGeom>
              <a:avLst/>
              <a:gdLst/>
              <a:ahLst/>
              <a:cxnLst/>
              <a:rect l="l" t="t" r="r" b="b"/>
              <a:pathLst>
                <a:path w="1130592" h="1130592">
                  <a:moveTo>
                    <a:pt x="0" y="0"/>
                  </a:moveTo>
                  <a:lnTo>
                    <a:pt x="1130593" y="0"/>
                  </a:lnTo>
                  <a:lnTo>
                    <a:pt x="1130593" y="1130593"/>
                  </a:lnTo>
                  <a:lnTo>
                    <a:pt x="0" y="11305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457200">
                <a:buClrTx/>
              </a:pPr>
              <a:endParaRPr lang="en-US" sz="900" kern="1200">
                <a:solidFill>
                  <a:prstClr val="black"/>
                </a:solidFill>
                <a:latin typeface="Calibri"/>
                <a:ea typeface="+mn-ea"/>
                <a:cs typeface="+mn-cs"/>
              </a:endParaRPr>
            </a:p>
          </p:txBody>
        </p:sp>
      </p:grpSp>
      <p:grpSp>
        <p:nvGrpSpPr>
          <p:cNvPr id="31" name="Group 31"/>
          <p:cNvGrpSpPr/>
          <p:nvPr/>
        </p:nvGrpSpPr>
        <p:grpSpPr>
          <a:xfrm>
            <a:off x="2041625" y="3627170"/>
            <a:ext cx="737969" cy="737969"/>
            <a:chOff x="0" y="0"/>
            <a:chExt cx="1967917" cy="1967917"/>
          </a:xfrm>
        </p:grpSpPr>
        <p:grpSp>
          <p:nvGrpSpPr>
            <p:cNvPr id="32" name="Group 32"/>
            <p:cNvGrpSpPr/>
            <p:nvPr/>
          </p:nvGrpSpPr>
          <p:grpSpPr>
            <a:xfrm>
              <a:off x="0" y="0"/>
              <a:ext cx="1967917" cy="196791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34" name="TextBox 34"/>
              <p:cNvSpPr txBox="1"/>
              <p:nvPr/>
            </p:nvSpPr>
            <p:spPr>
              <a:xfrm>
                <a:off x="76200" y="38100"/>
                <a:ext cx="660400" cy="698500"/>
              </a:xfrm>
              <a:prstGeom prst="rect">
                <a:avLst/>
              </a:prstGeom>
            </p:spPr>
            <p:txBody>
              <a:bodyPr lIns="23297" tIns="23297" rIns="23297" bIns="23297" rtlCol="0" anchor="ctr"/>
              <a:lstStyle/>
              <a:p>
                <a:pPr algn="ctr" defTabSz="457200">
                  <a:lnSpc>
                    <a:spcPts val="1330"/>
                  </a:lnSpc>
                  <a:buClrTx/>
                </a:pPr>
                <a:endParaRPr sz="900" kern="1200">
                  <a:solidFill>
                    <a:prstClr val="black"/>
                  </a:solidFill>
                  <a:latin typeface="Calibri"/>
                  <a:ea typeface="+mn-ea"/>
                  <a:cs typeface="+mn-cs"/>
                </a:endParaRPr>
              </a:p>
            </p:txBody>
          </p:sp>
        </p:grpSp>
        <p:sp>
          <p:nvSpPr>
            <p:cNvPr id="35" name="Freeform 35"/>
            <p:cNvSpPr/>
            <p:nvPr/>
          </p:nvSpPr>
          <p:spPr>
            <a:xfrm>
              <a:off x="398814" y="398814"/>
              <a:ext cx="1170289" cy="1170289"/>
            </a:xfrm>
            <a:custGeom>
              <a:avLst/>
              <a:gdLst/>
              <a:ahLst/>
              <a:cxnLst/>
              <a:rect l="l" t="t" r="r" b="b"/>
              <a:pathLst>
                <a:path w="1170289" h="1170289">
                  <a:moveTo>
                    <a:pt x="0" y="0"/>
                  </a:moveTo>
                  <a:lnTo>
                    <a:pt x="1170289" y="0"/>
                  </a:lnTo>
                  <a:lnTo>
                    <a:pt x="1170289" y="1170289"/>
                  </a:lnTo>
                  <a:lnTo>
                    <a:pt x="0" y="11702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00">
                <a:buClrTx/>
              </a:pPr>
              <a:endParaRPr lang="en-US" sz="900" kern="1200">
                <a:solidFill>
                  <a:prstClr val="black"/>
                </a:solidFill>
                <a:latin typeface="Calibri"/>
                <a:ea typeface="+mn-ea"/>
                <a:cs typeface="+mn-cs"/>
              </a:endParaRPr>
            </a:p>
          </p:txBody>
        </p:sp>
      </p:grpSp>
      <p:sp>
        <p:nvSpPr>
          <p:cNvPr id="42" name="Google Shape;267;p4">
            <a:extLst>
              <a:ext uri="{FF2B5EF4-FFF2-40B4-BE49-F238E27FC236}">
                <a16:creationId xmlns:a16="http://schemas.microsoft.com/office/drawing/2014/main" id="{90F9E89E-6686-4BC5-84C6-9D45BFADC18D}"/>
              </a:ext>
            </a:extLst>
          </p:cNvPr>
          <p:cNvSpPr/>
          <p:nvPr/>
        </p:nvSpPr>
        <p:spPr>
          <a:xfrm>
            <a:off x="-360401" y="3831857"/>
            <a:ext cx="1618297" cy="1618298"/>
          </a:xfrm>
          <a:custGeom>
            <a:avLst/>
            <a:gdLst/>
            <a:ahLst/>
            <a:cxnLst/>
            <a:rect l="l" t="t" r="r" b="b"/>
            <a:pathLst>
              <a:path w="2157730" h="2157729" extrusionOk="0">
                <a:moveTo>
                  <a:pt x="1052541" y="116"/>
                </a:moveTo>
                <a:lnTo>
                  <a:pt x="1100615" y="0"/>
                </a:lnTo>
                <a:lnTo>
                  <a:pt x="1148200" y="1969"/>
                </a:lnTo>
                <a:lnTo>
                  <a:pt x="1195254" y="5980"/>
                </a:lnTo>
                <a:lnTo>
                  <a:pt x="1241729" y="11993"/>
                </a:lnTo>
                <a:lnTo>
                  <a:pt x="1287582" y="19962"/>
                </a:lnTo>
                <a:lnTo>
                  <a:pt x="1332768" y="29847"/>
                </a:lnTo>
                <a:lnTo>
                  <a:pt x="1377242" y="41603"/>
                </a:lnTo>
                <a:lnTo>
                  <a:pt x="1420958" y="55188"/>
                </a:lnTo>
                <a:lnTo>
                  <a:pt x="1463872" y="70560"/>
                </a:lnTo>
                <a:lnTo>
                  <a:pt x="1505939" y="87675"/>
                </a:lnTo>
                <a:lnTo>
                  <a:pt x="1547114" y="106491"/>
                </a:lnTo>
                <a:lnTo>
                  <a:pt x="1587352" y="126965"/>
                </a:lnTo>
                <a:lnTo>
                  <a:pt x="1626608" y="149054"/>
                </a:lnTo>
                <a:lnTo>
                  <a:pt x="1664838" y="172716"/>
                </a:lnTo>
                <a:lnTo>
                  <a:pt x="1701996" y="197907"/>
                </a:lnTo>
                <a:lnTo>
                  <a:pt x="1738037" y="224586"/>
                </a:lnTo>
                <a:lnTo>
                  <a:pt x="1772917" y="252708"/>
                </a:lnTo>
                <a:lnTo>
                  <a:pt x="1806591" y="282232"/>
                </a:lnTo>
                <a:lnTo>
                  <a:pt x="1839013" y="313114"/>
                </a:lnTo>
                <a:lnTo>
                  <a:pt x="1870139" y="345312"/>
                </a:lnTo>
                <a:lnTo>
                  <a:pt x="1899924" y="378784"/>
                </a:lnTo>
                <a:lnTo>
                  <a:pt x="1928323" y="413485"/>
                </a:lnTo>
                <a:lnTo>
                  <a:pt x="1955291" y="449374"/>
                </a:lnTo>
                <a:lnTo>
                  <a:pt x="1980783" y="486408"/>
                </a:lnTo>
                <a:lnTo>
                  <a:pt x="2004754" y="524543"/>
                </a:lnTo>
                <a:lnTo>
                  <a:pt x="2027160" y="563738"/>
                </a:lnTo>
                <a:lnTo>
                  <a:pt x="2047955" y="603949"/>
                </a:lnTo>
                <a:lnTo>
                  <a:pt x="2067094" y="645134"/>
                </a:lnTo>
                <a:lnTo>
                  <a:pt x="2084533" y="687250"/>
                </a:lnTo>
                <a:lnTo>
                  <a:pt x="2100227" y="730254"/>
                </a:lnTo>
                <a:lnTo>
                  <a:pt x="2114131" y="774103"/>
                </a:lnTo>
                <a:lnTo>
                  <a:pt x="2126199" y="818754"/>
                </a:lnTo>
                <a:lnTo>
                  <a:pt x="2136387" y="864166"/>
                </a:lnTo>
                <a:lnTo>
                  <a:pt x="2144650" y="910294"/>
                </a:lnTo>
                <a:lnTo>
                  <a:pt x="2150944" y="957096"/>
                </a:lnTo>
                <a:lnTo>
                  <a:pt x="2155222" y="1004530"/>
                </a:lnTo>
                <a:lnTo>
                  <a:pt x="2157441" y="1052553"/>
                </a:lnTo>
                <a:lnTo>
                  <a:pt x="2157559" y="1100625"/>
                </a:lnTo>
                <a:lnTo>
                  <a:pt x="2155591" y="1148210"/>
                </a:lnTo>
                <a:lnTo>
                  <a:pt x="2151579" y="1195262"/>
                </a:lnTo>
                <a:lnTo>
                  <a:pt x="2145568" y="1241737"/>
                </a:lnTo>
                <a:lnTo>
                  <a:pt x="2137599" y="1287589"/>
                </a:lnTo>
                <a:lnTo>
                  <a:pt x="2127716" y="1332774"/>
                </a:lnTo>
                <a:lnTo>
                  <a:pt x="2115960" y="1377246"/>
                </a:lnTo>
                <a:lnTo>
                  <a:pt x="2102375" y="1420962"/>
                </a:lnTo>
                <a:lnTo>
                  <a:pt x="2087004" y="1463875"/>
                </a:lnTo>
                <a:lnTo>
                  <a:pt x="2069890" y="1505941"/>
                </a:lnTo>
                <a:lnTo>
                  <a:pt x="2051074" y="1547115"/>
                </a:lnTo>
                <a:lnTo>
                  <a:pt x="2030601" y="1587352"/>
                </a:lnTo>
                <a:lnTo>
                  <a:pt x="2008512" y="1626608"/>
                </a:lnTo>
                <a:lnTo>
                  <a:pt x="1984850" y="1664836"/>
                </a:lnTo>
                <a:lnTo>
                  <a:pt x="1959659" y="1701994"/>
                </a:lnTo>
                <a:lnTo>
                  <a:pt x="1932981" y="1738034"/>
                </a:lnTo>
                <a:lnTo>
                  <a:pt x="1904859" y="1772914"/>
                </a:lnTo>
                <a:lnTo>
                  <a:pt x="1875335" y="1806587"/>
                </a:lnTo>
                <a:lnTo>
                  <a:pt x="1844452" y="1839008"/>
                </a:lnTo>
                <a:lnTo>
                  <a:pt x="1812254" y="1870134"/>
                </a:lnTo>
                <a:lnTo>
                  <a:pt x="1778783" y="1899919"/>
                </a:lnTo>
                <a:lnTo>
                  <a:pt x="1744081" y="1928317"/>
                </a:lnTo>
                <a:lnTo>
                  <a:pt x="1708192" y="1955285"/>
                </a:lnTo>
                <a:lnTo>
                  <a:pt x="1671158" y="1980777"/>
                </a:lnTo>
                <a:lnTo>
                  <a:pt x="1633022" y="2004748"/>
                </a:lnTo>
                <a:lnTo>
                  <a:pt x="1593827" y="2027153"/>
                </a:lnTo>
                <a:lnTo>
                  <a:pt x="1553615" y="2047949"/>
                </a:lnTo>
                <a:lnTo>
                  <a:pt x="1512430" y="2067088"/>
                </a:lnTo>
                <a:lnTo>
                  <a:pt x="1470314" y="2084527"/>
                </a:lnTo>
                <a:lnTo>
                  <a:pt x="1427309" y="2100221"/>
                </a:lnTo>
                <a:lnTo>
                  <a:pt x="1383460" y="2114125"/>
                </a:lnTo>
                <a:lnTo>
                  <a:pt x="1338807" y="2126194"/>
                </a:lnTo>
                <a:lnTo>
                  <a:pt x="1293395" y="2136383"/>
                </a:lnTo>
                <a:lnTo>
                  <a:pt x="1247266" y="2144647"/>
                </a:lnTo>
                <a:lnTo>
                  <a:pt x="1200463" y="2150941"/>
                </a:lnTo>
                <a:lnTo>
                  <a:pt x="1153028" y="2155220"/>
                </a:lnTo>
                <a:lnTo>
                  <a:pt x="1105005" y="2157440"/>
                </a:lnTo>
                <a:lnTo>
                  <a:pt x="1056933" y="2157559"/>
                </a:lnTo>
                <a:lnTo>
                  <a:pt x="1009349" y="2155591"/>
                </a:lnTo>
                <a:lnTo>
                  <a:pt x="962297" y="2151581"/>
                </a:lnTo>
                <a:lnTo>
                  <a:pt x="915823" y="2145571"/>
                </a:lnTo>
                <a:lnTo>
                  <a:pt x="869972" y="2137603"/>
                </a:lnTo>
                <a:lnTo>
                  <a:pt x="824788" y="2127720"/>
                </a:lnTo>
                <a:lnTo>
                  <a:pt x="780316" y="2115965"/>
                </a:lnTo>
                <a:lnTo>
                  <a:pt x="736601" y="2102381"/>
                </a:lnTo>
                <a:lnTo>
                  <a:pt x="693688" y="2087011"/>
                </a:lnTo>
                <a:lnTo>
                  <a:pt x="651622" y="2069896"/>
                </a:lnTo>
                <a:lnTo>
                  <a:pt x="610448" y="2051081"/>
                </a:lnTo>
                <a:lnTo>
                  <a:pt x="570211" y="2030608"/>
                </a:lnTo>
                <a:lnTo>
                  <a:pt x="530955" y="2008520"/>
                </a:lnTo>
                <a:lnTo>
                  <a:pt x="492726" y="1984859"/>
                </a:lnTo>
                <a:lnTo>
                  <a:pt x="455569" y="1959668"/>
                </a:lnTo>
                <a:lnTo>
                  <a:pt x="419528" y="1932990"/>
                </a:lnTo>
                <a:lnTo>
                  <a:pt x="384649" y="1904868"/>
                </a:lnTo>
                <a:lnTo>
                  <a:pt x="350975" y="1875345"/>
                </a:lnTo>
                <a:lnTo>
                  <a:pt x="318553" y="1844463"/>
                </a:lnTo>
                <a:lnTo>
                  <a:pt x="287427" y="1812265"/>
                </a:lnTo>
                <a:lnTo>
                  <a:pt x="257643" y="1778794"/>
                </a:lnTo>
                <a:lnTo>
                  <a:pt x="229244" y="1744092"/>
                </a:lnTo>
                <a:lnTo>
                  <a:pt x="202276" y="1708203"/>
                </a:lnTo>
                <a:lnTo>
                  <a:pt x="176783" y="1671169"/>
                </a:lnTo>
                <a:lnTo>
                  <a:pt x="152812" y="1633033"/>
                </a:lnTo>
                <a:lnTo>
                  <a:pt x="130406" y="1593838"/>
                </a:lnTo>
                <a:lnTo>
                  <a:pt x="109611" y="1553627"/>
                </a:lnTo>
                <a:lnTo>
                  <a:pt x="90471" y="1512441"/>
                </a:lnTo>
                <a:lnTo>
                  <a:pt x="73031" y="1470325"/>
                </a:lnTo>
                <a:lnTo>
                  <a:pt x="57337" y="1427321"/>
                </a:lnTo>
                <a:lnTo>
                  <a:pt x="43433" y="1383471"/>
                </a:lnTo>
                <a:lnTo>
                  <a:pt x="31364" y="1338819"/>
                </a:lnTo>
                <a:lnTo>
                  <a:pt x="21175" y="1293407"/>
                </a:lnTo>
                <a:lnTo>
                  <a:pt x="12911" y="1247278"/>
                </a:lnTo>
                <a:lnTo>
                  <a:pt x="6616" y="1200475"/>
                </a:lnTo>
                <a:lnTo>
                  <a:pt x="2337" y="1153040"/>
                </a:lnTo>
                <a:lnTo>
                  <a:pt x="117" y="1105016"/>
                </a:lnTo>
                <a:lnTo>
                  <a:pt x="0" y="1056943"/>
                </a:lnTo>
                <a:lnTo>
                  <a:pt x="1968" y="1009357"/>
                </a:lnTo>
                <a:lnTo>
                  <a:pt x="5979" y="962304"/>
                </a:lnTo>
                <a:lnTo>
                  <a:pt x="11990" y="915828"/>
                </a:lnTo>
                <a:lnTo>
                  <a:pt x="19959" y="869975"/>
                </a:lnTo>
                <a:lnTo>
                  <a:pt x="29842" y="824790"/>
                </a:lnTo>
                <a:lnTo>
                  <a:pt x="41598" y="780317"/>
                </a:lnTo>
                <a:lnTo>
                  <a:pt x="55183" y="736601"/>
                </a:lnTo>
                <a:lnTo>
                  <a:pt x="70554" y="693687"/>
                </a:lnTo>
                <a:lnTo>
                  <a:pt x="87668" y="651620"/>
                </a:lnTo>
                <a:lnTo>
                  <a:pt x="106484" y="610446"/>
                </a:lnTo>
                <a:lnTo>
                  <a:pt x="126957" y="570208"/>
                </a:lnTo>
                <a:lnTo>
                  <a:pt x="149046" y="530952"/>
                </a:lnTo>
                <a:lnTo>
                  <a:pt x="172707" y="492723"/>
                </a:lnTo>
                <a:lnTo>
                  <a:pt x="197898" y="455565"/>
                </a:lnTo>
                <a:lnTo>
                  <a:pt x="224576" y="419524"/>
                </a:lnTo>
                <a:lnTo>
                  <a:pt x="252698" y="384644"/>
                </a:lnTo>
                <a:lnTo>
                  <a:pt x="282222" y="350971"/>
                </a:lnTo>
                <a:lnTo>
                  <a:pt x="313104" y="318549"/>
                </a:lnTo>
                <a:lnTo>
                  <a:pt x="345302" y="287423"/>
                </a:lnTo>
                <a:lnTo>
                  <a:pt x="378773" y="257639"/>
                </a:lnTo>
                <a:lnTo>
                  <a:pt x="413474" y="229240"/>
                </a:lnTo>
                <a:lnTo>
                  <a:pt x="449363" y="202272"/>
                </a:lnTo>
                <a:lnTo>
                  <a:pt x="486397" y="176780"/>
                </a:lnTo>
                <a:lnTo>
                  <a:pt x="524532" y="152809"/>
                </a:lnTo>
                <a:lnTo>
                  <a:pt x="563727" y="130403"/>
                </a:lnTo>
                <a:lnTo>
                  <a:pt x="603938" y="109608"/>
                </a:lnTo>
                <a:lnTo>
                  <a:pt x="645123" y="90468"/>
                </a:lnTo>
                <a:lnTo>
                  <a:pt x="687238" y="73029"/>
                </a:lnTo>
                <a:lnTo>
                  <a:pt x="730242" y="57335"/>
                </a:lnTo>
                <a:lnTo>
                  <a:pt x="774091" y="43431"/>
                </a:lnTo>
                <a:lnTo>
                  <a:pt x="818743" y="31362"/>
                </a:lnTo>
                <a:lnTo>
                  <a:pt x="864154" y="21173"/>
                </a:lnTo>
                <a:lnTo>
                  <a:pt x="910282" y="12909"/>
                </a:lnTo>
                <a:lnTo>
                  <a:pt x="957085" y="6615"/>
                </a:lnTo>
                <a:lnTo>
                  <a:pt x="1004518" y="2336"/>
                </a:lnTo>
                <a:lnTo>
                  <a:pt x="1052541" y="116"/>
                </a:lnTo>
                <a:close/>
              </a:path>
            </a:pathLst>
          </a:custGeom>
          <a:noFill/>
          <a:ln w="19075" cap="flat" cmpd="sng">
            <a:solidFill>
              <a:srgbClr val="BFBFBF"/>
            </a:solidFill>
            <a:prstDash val="dot"/>
            <a:round/>
            <a:headEnd type="none" w="sm" len="sm"/>
            <a:tailEnd type="none" w="sm" len="sm"/>
          </a:ln>
        </p:spPr>
        <p:txBody>
          <a:bodyPr spcFirstLastPara="1" wrap="square" lIns="0" tIns="0" rIns="0" bIns="0" anchor="t" anchorCtr="0">
            <a:noAutofit/>
          </a:bodyPr>
          <a:lstStyle/>
          <a:p>
            <a:pPr>
              <a:buSzPts val="1400"/>
              <a:buFont typeface="Calibri"/>
              <a:buNone/>
            </a:pPr>
            <a:endParaRPr>
              <a:latin typeface="Calibri"/>
              <a:ea typeface="Calibri"/>
              <a:cs typeface="Calibri"/>
              <a:sym typeface="Calibri"/>
            </a:endParaRPr>
          </a:p>
        </p:txBody>
      </p:sp>
      <p:sp>
        <p:nvSpPr>
          <p:cNvPr id="43" name="Google Shape;268;p4">
            <a:extLst>
              <a:ext uri="{FF2B5EF4-FFF2-40B4-BE49-F238E27FC236}">
                <a16:creationId xmlns:a16="http://schemas.microsoft.com/office/drawing/2014/main" id="{D63B7361-2909-3AF7-5EBB-34D4A96EC8E6}"/>
              </a:ext>
            </a:extLst>
          </p:cNvPr>
          <p:cNvSpPr/>
          <p:nvPr/>
        </p:nvSpPr>
        <p:spPr>
          <a:xfrm>
            <a:off x="-274491" y="3917773"/>
            <a:ext cx="1446371" cy="1446371"/>
          </a:xfrm>
          <a:custGeom>
            <a:avLst/>
            <a:gdLst/>
            <a:ahLst/>
            <a:cxnLst/>
            <a:rect l="l" t="t" r="r" b="b"/>
            <a:pathLst>
              <a:path w="1928495" h="1928495" extrusionOk="0">
                <a:moveTo>
                  <a:pt x="964234" y="0"/>
                </a:moveTo>
                <a:lnTo>
                  <a:pt x="916234" y="1183"/>
                </a:lnTo>
                <a:lnTo>
                  <a:pt x="868829" y="4698"/>
                </a:lnTo>
                <a:lnTo>
                  <a:pt x="822075" y="10487"/>
                </a:lnTo>
                <a:lnTo>
                  <a:pt x="776029" y="18494"/>
                </a:lnTo>
                <a:lnTo>
                  <a:pt x="730746" y="28665"/>
                </a:lnTo>
                <a:lnTo>
                  <a:pt x="686282" y="40941"/>
                </a:lnTo>
                <a:lnTo>
                  <a:pt x="642694" y="55269"/>
                </a:lnTo>
                <a:lnTo>
                  <a:pt x="600037" y="71591"/>
                </a:lnTo>
                <a:lnTo>
                  <a:pt x="558367" y="89852"/>
                </a:lnTo>
                <a:lnTo>
                  <a:pt x="517741" y="109996"/>
                </a:lnTo>
                <a:lnTo>
                  <a:pt x="478214" y="131967"/>
                </a:lnTo>
                <a:lnTo>
                  <a:pt x="439842" y="155708"/>
                </a:lnTo>
                <a:lnTo>
                  <a:pt x="402681" y="181164"/>
                </a:lnTo>
                <a:lnTo>
                  <a:pt x="366787" y="208280"/>
                </a:lnTo>
                <a:lnTo>
                  <a:pt x="332216" y="236998"/>
                </a:lnTo>
                <a:lnTo>
                  <a:pt x="299025" y="267263"/>
                </a:lnTo>
                <a:lnTo>
                  <a:pt x="267268" y="299020"/>
                </a:lnTo>
                <a:lnTo>
                  <a:pt x="237002" y="332211"/>
                </a:lnTo>
                <a:lnTo>
                  <a:pt x="208284" y="366782"/>
                </a:lnTo>
                <a:lnTo>
                  <a:pt x="181168" y="402675"/>
                </a:lnTo>
                <a:lnTo>
                  <a:pt x="155711" y="439836"/>
                </a:lnTo>
                <a:lnTo>
                  <a:pt x="131969" y="478208"/>
                </a:lnTo>
                <a:lnTo>
                  <a:pt x="109998" y="517735"/>
                </a:lnTo>
                <a:lnTo>
                  <a:pt x="89854" y="558362"/>
                </a:lnTo>
                <a:lnTo>
                  <a:pt x="71593" y="600032"/>
                </a:lnTo>
                <a:lnTo>
                  <a:pt x="55270" y="642689"/>
                </a:lnTo>
                <a:lnTo>
                  <a:pt x="40942" y="686278"/>
                </a:lnTo>
                <a:lnTo>
                  <a:pt x="28665" y="730742"/>
                </a:lnTo>
                <a:lnTo>
                  <a:pt x="18495" y="776025"/>
                </a:lnTo>
                <a:lnTo>
                  <a:pt x="10487" y="822072"/>
                </a:lnTo>
                <a:lnTo>
                  <a:pt x="4698" y="868827"/>
                </a:lnTo>
                <a:lnTo>
                  <a:pt x="1183" y="916233"/>
                </a:lnTo>
                <a:lnTo>
                  <a:pt x="0" y="964234"/>
                </a:lnTo>
                <a:lnTo>
                  <a:pt x="1183" y="1012236"/>
                </a:lnTo>
                <a:lnTo>
                  <a:pt x="4698" y="1059642"/>
                </a:lnTo>
                <a:lnTo>
                  <a:pt x="10487" y="1106396"/>
                </a:lnTo>
                <a:lnTo>
                  <a:pt x="18495" y="1152443"/>
                </a:lnTo>
                <a:lnTo>
                  <a:pt x="28665" y="1197727"/>
                </a:lnTo>
                <a:lnTo>
                  <a:pt x="40942" y="1242191"/>
                </a:lnTo>
                <a:lnTo>
                  <a:pt x="55270" y="1285780"/>
                </a:lnTo>
                <a:lnTo>
                  <a:pt x="71593" y="1328437"/>
                </a:lnTo>
                <a:lnTo>
                  <a:pt x="89854" y="1370107"/>
                </a:lnTo>
                <a:lnTo>
                  <a:pt x="109998" y="1410733"/>
                </a:lnTo>
                <a:lnTo>
                  <a:pt x="131969" y="1450260"/>
                </a:lnTo>
                <a:lnTo>
                  <a:pt x="155711" y="1488633"/>
                </a:lnTo>
                <a:lnTo>
                  <a:pt x="181168" y="1525793"/>
                </a:lnTo>
                <a:lnTo>
                  <a:pt x="208284" y="1561687"/>
                </a:lnTo>
                <a:lnTo>
                  <a:pt x="237002" y="1596257"/>
                </a:lnTo>
                <a:lnTo>
                  <a:pt x="267268" y="1629449"/>
                </a:lnTo>
                <a:lnTo>
                  <a:pt x="299025" y="1661205"/>
                </a:lnTo>
                <a:lnTo>
                  <a:pt x="332216" y="1691470"/>
                </a:lnTo>
                <a:lnTo>
                  <a:pt x="366787" y="1720189"/>
                </a:lnTo>
                <a:lnTo>
                  <a:pt x="402681" y="1747304"/>
                </a:lnTo>
                <a:lnTo>
                  <a:pt x="439842" y="1772760"/>
                </a:lnTo>
                <a:lnTo>
                  <a:pt x="478214" y="1796502"/>
                </a:lnTo>
                <a:lnTo>
                  <a:pt x="517741" y="1818473"/>
                </a:lnTo>
                <a:lnTo>
                  <a:pt x="558367" y="1838616"/>
                </a:lnTo>
                <a:lnTo>
                  <a:pt x="600037" y="1856877"/>
                </a:lnTo>
                <a:lnTo>
                  <a:pt x="642694" y="1873200"/>
                </a:lnTo>
                <a:lnTo>
                  <a:pt x="686282" y="1887527"/>
                </a:lnTo>
                <a:lnTo>
                  <a:pt x="730746" y="1899804"/>
                </a:lnTo>
                <a:lnTo>
                  <a:pt x="776029" y="1909974"/>
                </a:lnTo>
                <a:lnTo>
                  <a:pt x="822075" y="1917982"/>
                </a:lnTo>
                <a:lnTo>
                  <a:pt x="868829" y="1923771"/>
                </a:lnTo>
                <a:lnTo>
                  <a:pt x="916234" y="1927285"/>
                </a:lnTo>
                <a:lnTo>
                  <a:pt x="964234" y="1928469"/>
                </a:lnTo>
                <a:lnTo>
                  <a:pt x="1012236" y="1927285"/>
                </a:lnTo>
                <a:lnTo>
                  <a:pt x="1059642" y="1923771"/>
                </a:lnTo>
                <a:lnTo>
                  <a:pt x="1106396" y="1917982"/>
                </a:lnTo>
                <a:lnTo>
                  <a:pt x="1152443" y="1909974"/>
                </a:lnTo>
                <a:lnTo>
                  <a:pt x="1197727" y="1899804"/>
                </a:lnTo>
                <a:lnTo>
                  <a:pt x="1242191" y="1887527"/>
                </a:lnTo>
                <a:lnTo>
                  <a:pt x="1285780" y="1873200"/>
                </a:lnTo>
                <a:lnTo>
                  <a:pt x="1328437" y="1856877"/>
                </a:lnTo>
                <a:lnTo>
                  <a:pt x="1370107" y="1838616"/>
                </a:lnTo>
                <a:lnTo>
                  <a:pt x="1410733" y="1818473"/>
                </a:lnTo>
                <a:lnTo>
                  <a:pt x="1450260" y="1796502"/>
                </a:lnTo>
                <a:lnTo>
                  <a:pt x="1488633" y="1772760"/>
                </a:lnTo>
                <a:lnTo>
                  <a:pt x="1525793" y="1747304"/>
                </a:lnTo>
                <a:lnTo>
                  <a:pt x="1561687" y="1720189"/>
                </a:lnTo>
                <a:lnTo>
                  <a:pt x="1596257" y="1691470"/>
                </a:lnTo>
                <a:lnTo>
                  <a:pt x="1629449" y="1661205"/>
                </a:lnTo>
                <a:lnTo>
                  <a:pt x="1661205" y="1629449"/>
                </a:lnTo>
                <a:lnTo>
                  <a:pt x="1691470" y="1596257"/>
                </a:lnTo>
                <a:lnTo>
                  <a:pt x="1720189" y="1561687"/>
                </a:lnTo>
                <a:lnTo>
                  <a:pt x="1747304" y="1525793"/>
                </a:lnTo>
                <a:lnTo>
                  <a:pt x="1772760" y="1488633"/>
                </a:lnTo>
                <a:lnTo>
                  <a:pt x="1796502" y="1450260"/>
                </a:lnTo>
                <a:lnTo>
                  <a:pt x="1818473" y="1410733"/>
                </a:lnTo>
                <a:lnTo>
                  <a:pt x="1838616" y="1370107"/>
                </a:lnTo>
                <a:lnTo>
                  <a:pt x="1856877" y="1328437"/>
                </a:lnTo>
                <a:lnTo>
                  <a:pt x="1873200" y="1285780"/>
                </a:lnTo>
                <a:lnTo>
                  <a:pt x="1887527" y="1242191"/>
                </a:lnTo>
                <a:lnTo>
                  <a:pt x="1899804" y="1197727"/>
                </a:lnTo>
                <a:lnTo>
                  <a:pt x="1909974" y="1152443"/>
                </a:lnTo>
                <a:lnTo>
                  <a:pt x="1917982" y="1106396"/>
                </a:lnTo>
                <a:lnTo>
                  <a:pt x="1923771" y="1059642"/>
                </a:lnTo>
                <a:lnTo>
                  <a:pt x="1927285" y="1012236"/>
                </a:lnTo>
                <a:lnTo>
                  <a:pt x="1928469" y="964234"/>
                </a:lnTo>
                <a:lnTo>
                  <a:pt x="1927285" y="916233"/>
                </a:lnTo>
                <a:lnTo>
                  <a:pt x="1923771" y="868827"/>
                </a:lnTo>
                <a:lnTo>
                  <a:pt x="1917982" y="822072"/>
                </a:lnTo>
                <a:lnTo>
                  <a:pt x="1909974" y="776025"/>
                </a:lnTo>
                <a:lnTo>
                  <a:pt x="1899804" y="730742"/>
                </a:lnTo>
                <a:lnTo>
                  <a:pt x="1887527" y="686278"/>
                </a:lnTo>
                <a:lnTo>
                  <a:pt x="1873200" y="642689"/>
                </a:lnTo>
                <a:lnTo>
                  <a:pt x="1856877" y="600032"/>
                </a:lnTo>
                <a:lnTo>
                  <a:pt x="1838616" y="558362"/>
                </a:lnTo>
                <a:lnTo>
                  <a:pt x="1818473" y="517735"/>
                </a:lnTo>
                <a:lnTo>
                  <a:pt x="1796502" y="478208"/>
                </a:lnTo>
                <a:lnTo>
                  <a:pt x="1772760" y="439836"/>
                </a:lnTo>
                <a:lnTo>
                  <a:pt x="1747304" y="402675"/>
                </a:lnTo>
                <a:lnTo>
                  <a:pt x="1720189" y="366782"/>
                </a:lnTo>
                <a:lnTo>
                  <a:pt x="1691470" y="332211"/>
                </a:lnTo>
                <a:lnTo>
                  <a:pt x="1661205" y="299020"/>
                </a:lnTo>
                <a:lnTo>
                  <a:pt x="1629449" y="267263"/>
                </a:lnTo>
                <a:lnTo>
                  <a:pt x="1596257" y="236998"/>
                </a:lnTo>
                <a:lnTo>
                  <a:pt x="1561687" y="208280"/>
                </a:lnTo>
                <a:lnTo>
                  <a:pt x="1525793" y="181164"/>
                </a:lnTo>
                <a:lnTo>
                  <a:pt x="1488633" y="155708"/>
                </a:lnTo>
                <a:lnTo>
                  <a:pt x="1450260" y="131967"/>
                </a:lnTo>
                <a:lnTo>
                  <a:pt x="1410733" y="109996"/>
                </a:lnTo>
                <a:lnTo>
                  <a:pt x="1370107" y="89852"/>
                </a:lnTo>
                <a:lnTo>
                  <a:pt x="1328437" y="71591"/>
                </a:lnTo>
                <a:lnTo>
                  <a:pt x="1285780" y="55269"/>
                </a:lnTo>
                <a:lnTo>
                  <a:pt x="1242191" y="40941"/>
                </a:lnTo>
                <a:lnTo>
                  <a:pt x="1197727" y="28665"/>
                </a:lnTo>
                <a:lnTo>
                  <a:pt x="1152443" y="18494"/>
                </a:lnTo>
                <a:lnTo>
                  <a:pt x="1106396" y="10487"/>
                </a:lnTo>
                <a:lnTo>
                  <a:pt x="1059642" y="4698"/>
                </a:lnTo>
                <a:lnTo>
                  <a:pt x="1012236" y="1183"/>
                </a:lnTo>
                <a:lnTo>
                  <a:pt x="964234" y="0"/>
                </a:lnTo>
                <a:close/>
              </a:path>
            </a:pathLst>
          </a:custGeom>
          <a:solidFill>
            <a:srgbClr val="253C8D"/>
          </a:solidFill>
          <a:ln>
            <a:noFill/>
          </a:ln>
        </p:spPr>
        <p:txBody>
          <a:bodyPr spcFirstLastPara="1" wrap="square" lIns="0" tIns="0" rIns="0" bIns="0" anchor="t" anchorCtr="0">
            <a:noAutofit/>
          </a:bodyPr>
          <a:lstStyle/>
          <a:p>
            <a:pPr>
              <a:buSzPts val="1400"/>
              <a:buFont typeface="Calibri"/>
              <a:buNone/>
            </a:pPr>
            <a:endParaRPr>
              <a:latin typeface="Calibri"/>
              <a:ea typeface="Calibri"/>
              <a:cs typeface="Calibri"/>
              <a:sym typeface="Calibri"/>
            </a:endParaRPr>
          </a:p>
        </p:txBody>
      </p:sp>
      <p:sp>
        <p:nvSpPr>
          <p:cNvPr id="44" name="Google Shape;269;p4">
            <a:extLst>
              <a:ext uri="{FF2B5EF4-FFF2-40B4-BE49-F238E27FC236}">
                <a16:creationId xmlns:a16="http://schemas.microsoft.com/office/drawing/2014/main" id="{80EF08EF-AA99-5679-60FE-A25795C91740}"/>
              </a:ext>
            </a:extLst>
          </p:cNvPr>
          <p:cNvSpPr/>
          <p:nvPr/>
        </p:nvSpPr>
        <p:spPr>
          <a:xfrm>
            <a:off x="-205546" y="3986720"/>
            <a:ext cx="1308735" cy="1308735"/>
          </a:xfrm>
          <a:custGeom>
            <a:avLst/>
            <a:gdLst/>
            <a:ahLst/>
            <a:cxnLst/>
            <a:rect l="l" t="t" r="r" b="b"/>
            <a:pathLst>
              <a:path w="1744980" h="1744979" extrusionOk="0">
                <a:moveTo>
                  <a:pt x="1744624" y="872299"/>
                </a:moveTo>
                <a:lnTo>
                  <a:pt x="1743329" y="824572"/>
                </a:lnTo>
                <a:lnTo>
                  <a:pt x="1739480" y="777481"/>
                </a:lnTo>
                <a:lnTo>
                  <a:pt x="1733169" y="731139"/>
                </a:lnTo>
                <a:lnTo>
                  <a:pt x="1724444" y="685571"/>
                </a:lnTo>
                <a:lnTo>
                  <a:pt x="1713369" y="640867"/>
                </a:lnTo>
                <a:lnTo>
                  <a:pt x="1700022" y="597090"/>
                </a:lnTo>
                <a:lnTo>
                  <a:pt x="1684464" y="554316"/>
                </a:lnTo>
                <a:lnTo>
                  <a:pt x="1666773" y="512597"/>
                </a:lnTo>
                <a:lnTo>
                  <a:pt x="1647012" y="472008"/>
                </a:lnTo>
                <a:lnTo>
                  <a:pt x="1625231" y="432625"/>
                </a:lnTo>
                <a:lnTo>
                  <a:pt x="1601520" y="394500"/>
                </a:lnTo>
                <a:lnTo>
                  <a:pt x="1575943" y="357708"/>
                </a:lnTo>
                <a:lnTo>
                  <a:pt x="1548549" y="322313"/>
                </a:lnTo>
                <a:lnTo>
                  <a:pt x="1519428" y="288378"/>
                </a:lnTo>
                <a:lnTo>
                  <a:pt x="1488630" y="255993"/>
                </a:lnTo>
                <a:lnTo>
                  <a:pt x="1456245" y="225196"/>
                </a:lnTo>
                <a:lnTo>
                  <a:pt x="1422311" y="196075"/>
                </a:lnTo>
                <a:lnTo>
                  <a:pt x="1386916" y="168681"/>
                </a:lnTo>
                <a:lnTo>
                  <a:pt x="1350124" y="143103"/>
                </a:lnTo>
                <a:lnTo>
                  <a:pt x="1311998" y="119392"/>
                </a:lnTo>
                <a:lnTo>
                  <a:pt x="1272603" y="97612"/>
                </a:lnTo>
                <a:lnTo>
                  <a:pt x="1232014" y="77851"/>
                </a:lnTo>
                <a:lnTo>
                  <a:pt x="1190307" y="60159"/>
                </a:lnTo>
                <a:lnTo>
                  <a:pt x="1147521" y="44602"/>
                </a:lnTo>
                <a:lnTo>
                  <a:pt x="1103744" y="31254"/>
                </a:lnTo>
                <a:lnTo>
                  <a:pt x="1059040" y="20180"/>
                </a:lnTo>
                <a:lnTo>
                  <a:pt x="1013485" y="11455"/>
                </a:lnTo>
                <a:lnTo>
                  <a:pt x="967130" y="5143"/>
                </a:lnTo>
                <a:lnTo>
                  <a:pt x="920051" y="1295"/>
                </a:lnTo>
                <a:lnTo>
                  <a:pt x="872312" y="0"/>
                </a:lnTo>
                <a:lnTo>
                  <a:pt x="824572" y="1295"/>
                </a:lnTo>
                <a:lnTo>
                  <a:pt x="777494" y="5143"/>
                </a:lnTo>
                <a:lnTo>
                  <a:pt x="731139" y="11455"/>
                </a:lnTo>
                <a:lnTo>
                  <a:pt x="685571" y="20180"/>
                </a:lnTo>
                <a:lnTo>
                  <a:pt x="640867" y="31254"/>
                </a:lnTo>
                <a:lnTo>
                  <a:pt x="597090" y="44602"/>
                </a:lnTo>
                <a:lnTo>
                  <a:pt x="554316" y="60159"/>
                </a:lnTo>
                <a:lnTo>
                  <a:pt x="512597" y="77851"/>
                </a:lnTo>
                <a:lnTo>
                  <a:pt x="472008" y="97612"/>
                </a:lnTo>
                <a:lnTo>
                  <a:pt x="432612" y="119392"/>
                </a:lnTo>
                <a:lnTo>
                  <a:pt x="394487" y="143103"/>
                </a:lnTo>
                <a:lnTo>
                  <a:pt x="357695" y="168681"/>
                </a:lnTo>
                <a:lnTo>
                  <a:pt x="322300" y="196075"/>
                </a:lnTo>
                <a:lnTo>
                  <a:pt x="288378" y="225196"/>
                </a:lnTo>
                <a:lnTo>
                  <a:pt x="255981" y="255993"/>
                </a:lnTo>
                <a:lnTo>
                  <a:pt x="225183" y="288378"/>
                </a:lnTo>
                <a:lnTo>
                  <a:pt x="196062" y="322313"/>
                </a:lnTo>
                <a:lnTo>
                  <a:pt x="168681" y="357708"/>
                </a:lnTo>
                <a:lnTo>
                  <a:pt x="143090" y="394500"/>
                </a:lnTo>
                <a:lnTo>
                  <a:pt x="119380" y="432625"/>
                </a:lnTo>
                <a:lnTo>
                  <a:pt x="97612" y="472008"/>
                </a:lnTo>
                <a:lnTo>
                  <a:pt x="77838" y="512597"/>
                </a:lnTo>
                <a:lnTo>
                  <a:pt x="60147" y="554316"/>
                </a:lnTo>
                <a:lnTo>
                  <a:pt x="44589" y="597090"/>
                </a:lnTo>
                <a:lnTo>
                  <a:pt x="31242" y="640867"/>
                </a:lnTo>
                <a:lnTo>
                  <a:pt x="20180" y="685571"/>
                </a:lnTo>
                <a:lnTo>
                  <a:pt x="11442" y="731139"/>
                </a:lnTo>
                <a:lnTo>
                  <a:pt x="5130" y="777481"/>
                </a:lnTo>
                <a:lnTo>
                  <a:pt x="1295" y="824572"/>
                </a:lnTo>
                <a:lnTo>
                  <a:pt x="0" y="872299"/>
                </a:lnTo>
                <a:lnTo>
                  <a:pt x="1295" y="920038"/>
                </a:lnTo>
                <a:lnTo>
                  <a:pt x="5130" y="967130"/>
                </a:lnTo>
                <a:lnTo>
                  <a:pt x="11442" y="1013485"/>
                </a:lnTo>
                <a:lnTo>
                  <a:pt x="20180" y="1059040"/>
                </a:lnTo>
                <a:lnTo>
                  <a:pt x="31242" y="1103744"/>
                </a:lnTo>
                <a:lnTo>
                  <a:pt x="44589" y="1147521"/>
                </a:lnTo>
                <a:lnTo>
                  <a:pt x="60147" y="1190294"/>
                </a:lnTo>
                <a:lnTo>
                  <a:pt x="77838" y="1232014"/>
                </a:lnTo>
                <a:lnTo>
                  <a:pt x="97612" y="1272603"/>
                </a:lnTo>
                <a:lnTo>
                  <a:pt x="119380" y="1311998"/>
                </a:lnTo>
                <a:lnTo>
                  <a:pt x="143090" y="1350124"/>
                </a:lnTo>
                <a:lnTo>
                  <a:pt x="168681" y="1386916"/>
                </a:lnTo>
                <a:lnTo>
                  <a:pt x="196062" y="1422311"/>
                </a:lnTo>
                <a:lnTo>
                  <a:pt x="225183" y="1456232"/>
                </a:lnTo>
                <a:lnTo>
                  <a:pt x="255981" y="1488630"/>
                </a:lnTo>
                <a:lnTo>
                  <a:pt x="288378" y="1519428"/>
                </a:lnTo>
                <a:lnTo>
                  <a:pt x="322300" y="1548549"/>
                </a:lnTo>
                <a:lnTo>
                  <a:pt x="357695" y="1575930"/>
                </a:lnTo>
                <a:lnTo>
                  <a:pt x="394487" y="1601520"/>
                </a:lnTo>
                <a:lnTo>
                  <a:pt x="432612" y="1625231"/>
                </a:lnTo>
                <a:lnTo>
                  <a:pt x="472008" y="1646999"/>
                </a:lnTo>
                <a:lnTo>
                  <a:pt x="512597" y="1666773"/>
                </a:lnTo>
                <a:lnTo>
                  <a:pt x="554316" y="1684464"/>
                </a:lnTo>
                <a:lnTo>
                  <a:pt x="597090" y="1700022"/>
                </a:lnTo>
                <a:lnTo>
                  <a:pt x="640867" y="1713369"/>
                </a:lnTo>
                <a:lnTo>
                  <a:pt x="685571" y="1724431"/>
                </a:lnTo>
                <a:lnTo>
                  <a:pt x="731139" y="1733169"/>
                </a:lnTo>
                <a:lnTo>
                  <a:pt x="777494" y="1739480"/>
                </a:lnTo>
                <a:lnTo>
                  <a:pt x="824572" y="1743316"/>
                </a:lnTo>
                <a:lnTo>
                  <a:pt x="872312" y="1744611"/>
                </a:lnTo>
                <a:lnTo>
                  <a:pt x="920051" y="1743316"/>
                </a:lnTo>
                <a:lnTo>
                  <a:pt x="967130" y="1739480"/>
                </a:lnTo>
                <a:lnTo>
                  <a:pt x="1013485" y="1733169"/>
                </a:lnTo>
                <a:lnTo>
                  <a:pt x="1059040" y="1724431"/>
                </a:lnTo>
                <a:lnTo>
                  <a:pt x="1103744" y="1713369"/>
                </a:lnTo>
                <a:lnTo>
                  <a:pt x="1147521" y="1700022"/>
                </a:lnTo>
                <a:lnTo>
                  <a:pt x="1190307" y="1684464"/>
                </a:lnTo>
                <a:lnTo>
                  <a:pt x="1232014" y="1666773"/>
                </a:lnTo>
                <a:lnTo>
                  <a:pt x="1272603" y="1646999"/>
                </a:lnTo>
                <a:lnTo>
                  <a:pt x="1311998" y="1625231"/>
                </a:lnTo>
                <a:lnTo>
                  <a:pt x="1350124" y="1601520"/>
                </a:lnTo>
                <a:lnTo>
                  <a:pt x="1386916" y="1575930"/>
                </a:lnTo>
                <a:lnTo>
                  <a:pt x="1422311" y="1548549"/>
                </a:lnTo>
                <a:lnTo>
                  <a:pt x="1456245" y="1519428"/>
                </a:lnTo>
                <a:lnTo>
                  <a:pt x="1488630" y="1488630"/>
                </a:lnTo>
                <a:lnTo>
                  <a:pt x="1519428" y="1456232"/>
                </a:lnTo>
                <a:lnTo>
                  <a:pt x="1548549" y="1422311"/>
                </a:lnTo>
                <a:lnTo>
                  <a:pt x="1575943" y="1386916"/>
                </a:lnTo>
                <a:lnTo>
                  <a:pt x="1601520" y="1350124"/>
                </a:lnTo>
                <a:lnTo>
                  <a:pt x="1625231" y="1311998"/>
                </a:lnTo>
                <a:lnTo>
                  <a:pt x="1647012" y="1272603"/>
                </a:lnTo>
                <a:lnTo>
                  <a:pt x="1666773" y="1232014"/>
                </a:lnTo>
                <a:lnTo>
                  <a:pt x="1684464" y="1190294"/>
                </a:lnTo>
                <a:lnTo>
                  <a:pt x="1700022" y="1147521"/>
                </a:lnTo>
                <a:lnTo>
                  <a:pt x="1713369" y="1103744"/>
                </a:lnTo>
                <a:lnTo>
                  <a:pt x="1724444" y="1059040"/>
                </a:lnTo>
                <a:lnTo>
                  <a:pt x="1733169" y="1013485"/>
                </a:lnTo>
                <a:lnTo>
                  <a:pt x="1739480" y="967130"/>
                </a:lnTo>
                <a:lnTo>
                  <a:pt x="1743329" y="920038"/>
                </a:lnTo>
                <a:lnTo>
                  <a:pt x="1744624" y="872299"/>
                </a:lnTo>
                <a:close/>
              </a:path>
            </a:pathLst>
          </a:custGeom>
          <a:solidFill>
            <a:srgbClr val="405ECC"/>
          </a:solidFill>
          <a:ln>
            <a:noFill/>
          </a:ln>
        </p:spPr>
        <p:txBody>
          <a:bodyPr spcFirstLastPara="1" wrap="square" lIns="0" tIns="0" rIns="0" bIns="0" anchor="t" anchorCtr="0">
            <a:noAutofit/>
          </a:bodyPr>
          <a:lstStyle/>
          <a:p>
            <a:pPr>
              <a:buSzPts val="1400"/>
              <a:buFont typeface="Calibri"/>
              <a:buNone/>
            </a:pPr>
            <a:endParaRPr>
              <a:latin typeface="Calibri"/>
              <a:ea typeface="Calibri"/>
              <a:cs typeface="Calibri"/>
              <a:sym typeface="Calibri"/>
            </a:endParaRPr>
          </a:p>
        </p:txBody>
      </p:sp>
      <p:sp>
        <p:nvSpPr>
          <p:cNvPr id="45" name="Google Shape;270;p4">
            <a:extLst>
              <a:ext uri="{FF2B5EF4-FFF2-40B4-BE49-F238E27FC236}">
                <a16:creationId xmlns:a16="http://schemas.microsoft.com/office/drawing/2014/main" id="{6E07CCCD-E8BC-24FB-A889-0D03C4D271CA}"/>
              </a:ext>
            </a:extLst>
          </p:cNvPr>
          <p:cNvSpPr/>
          <p:nvPr/>
        </p:nvSpPr>
        <p:spPr>
          <a:xfrm>
            <a:off x="-160781" y="4031479"/>
            <a:ext cx="1219200" cy="1219200"/>
          </a:xfrm>
          <a:custGeom>
            <a:avLst/>
            <a:gdLst/>
            <a:ahLst/>
            <a:cxnLst/>
            <a:rect l="l" t="t" r="r" b="b"/>
            <a:pathLst>
              <a:path w="1625600" h="1625600" extrusionOk="0">
                <a:moveTo>
                  <a:pt x="812634" y="0"/>
                </a:moveTo>
                <a:lnTo>
                  <a:pt x="765007" y="1383"/>
                </a:lnTo>
                <a:lnTo>
                  <a:pt x="718089" y="5484"/>
                </a:lnTo>
                <a:lnTo>
                  <a:pt x="671957" y="12223"/>
                </a:lnTo>
                <a:lnTo>
                  <a:pt x="626689" y="21525"/>
                </a:lnTo>
                <a:lnTo>
                  <a:pt x="582361" y="33312"/>
                </a:lnTo>
                <a:lnTo>
                  <a:pt x="539050" y="47506"/>
                </a:lnTo>
                <a:lnTo>
                  <a:pt x="496835" y="64030"/>
                </a:lnTo>
                <a:lnTo>
                  <a:pt x="455792" y="82807"/>
                </a:lnTo>
                <a:lnTo>
                  <a:pt x="415998" y="103761"/>
                </a:lnTo>
                <a:lnTo>
                  <a:pt x="377531" y="126813"/>
                </a:lnTo>
                <a:lnTo>
                  <a:pt x="340467" y="151887"/>
                </a:lnTo>
                <a:lnTo>
                  <a:pt x="304885" y="178905"/>
                </a:lnTo>
                <a:lnTo>
                  <a:pt x="270861" y="207791"/>
                </a:lnTo>
                <a:lnTo>
                  <a:pt x="238472" y="238466"/>
                </a:lnTo>
                <a:lnTo>
                  <a:pt x="207796" y="270854"/>
                </a:lnTo>
                <a:lnTo>
                  <a:pt x="178910" y="304877"/>
                </a:lnTo>
                <a:lnTo>
                  <a:pt x="151892" y="340459"/>
                </a:lnTo>
                <a:lnTo>
                  <a:pt x="126817" y="377522"/>
                </a:lnTo>
                <a:lnTo>
                  <a:pt x="103764" y="415988"/>
                </a:lnTo>
                <a:lnTo>
                  <a:pt x="82810" y="455781"/>
                </a:lnTo>
                <a:lnTo>
                  <a:pt x="64032" y="496824"/>
                </a:lnTo>
                <a:lnTo>
                  <a:pt x="47507" y="539039"/>
                </a:lnTo>
                <a:lnTo>
                  <a:pt x="33313" y="582349"/>
                </a:lnTo>
                <a:lnTo>
                  <a:pt x="21526" y="626677"/>
                </a:lnTo>
                <a:lnTo>
                  <a:pt x="12224" y="671945"/>
                </a:lnTo>
                <a:lnTo>
                  <a:pt x="5484" y="718077"/>
                </a:lnTo>
                <a:lnTo>
                  <a:pt x="1384" y="764995"/>
                </a:lnTo>
                <a:lnTo>
                  <a:pt x="0" y="812622"/>
                </a:lnTo>
                <a:lnTo>
                  <a:pt x="1384" y="860250"/>
                </a:lnTo>
                <a:lnTo>
                  <a:pt x="5484" y="907169"/>
                </a:lnTo>
                <a:lnTo>
                  <a:pt x="12224" y="953302"/>
                </a:lnTo>
                <a:lnTo>
                  <a:pt x="21526" y="998571"/>
                </a:lnTo>
                <a:lnTo>
                  <a:pt x="33313" y="1042900"/>
                </a:lnTo>
                <a:lnTo>
                  <a:pt x="47507" y="1086211"/>
                </a:lnTo>
                <a:lnTo>
                  <a:pt x="64032" y="1128427"/>
                </a:lnTo>
                <a:lnTo>
                  <a:pt x="82810" y="1169470"/>
                </a:lnTo>
                <a:lnTo>
                  <a:pt x="103764" y="1209264"/>
                </a:lnTo>
                <a:lnTo>
                  <a:pt x="126817" y="1247731"/>
                </a:lnTo>
                <a:lnTo>
                  <a:pt x="151892" y="1284794"/>
                </a:lnTo>
                <a:lnTo>
                  <a:pt x="178910" y="1320377"/>
                </a:lnTo>
                <a:lnTo>
                  <a:pt x="207796" y="1354400"/>
                </a:lnTo>
                <a:lnTo>
                  <a:pt x="238472" y="1386789"/>
                </a:lnTo>
                <a:lnTo>
                  <a:pt x="270861" y="1417464"/>
                </a:lnTo>
                <a:lnTo>
                  <a:pt x="304885" y="1446350"/>
                </a:lnTo>
                <a:lnTo>
                  <a:pt x="340467" y="1473368"/>
                </a:lnTo>
                <a:lnTo>
                  <a:pt x="377531" y="1498442"/>
                </a:lnTo>
                <a:lnTo>
                  <a:pt x="415998" y="1521495"/>
                </a:lnTo>
                <a:lnTo>
                  <a:pt x="455792" y="1542448"/>
                </a:lnTo>
                <a:lnTo>
                  <a:pt x="496835" y="1561226"/>
                </a:lnTo>
                <a:lnTo>
                  <a:pt x="539050" y="1577750"/>
                </a:lnTo>
                <a:lnTo>
                  <a:pt x="582361" y="1591945"/>
                </a:lnTo>
                <a:lnTo>
                  <a:pt x="626689" y="1603731"/>
                </a:lnTo>
                <a:lnTo>
                  <a:pt x="671957" y="1613033"/>
                </a:lnTo>
                <a:lnTo>
                  <a:pt x="718089" y="1619772"/>
                </a:lnTo>
                <a:lnTo>
                  <a:pt x="765007" y="1623873"/>
                </a:lnTo>
                <a:lnTo>
                  <a:pt x="812634" y="1625257"/>
                </a:lnTo>
                <a:lnTo>
                  <a:pt x="860260" y="1623873"/>
                </a:lnTo>
                <a:lnTo>
                  <a:pt x="907177" y="1619772"/>
                </a:lnTo>
                <a:lnTo>
                  <a:pt x="953308" y="1613033"/>
                </a:lnTo>
                <a:lnTo>
                  <a:pt x="998576" y="1603731"/>
                </a:lnTo>
                <a:lnTo>
                  <a:pt x="1042904" y="1591945"/>
                </a:lnTo>
                <a:lnTo>
                  <a:pt x="1086214" y="1577750"/>
                </a:lnTo>
                <a:lnTo>
                  <a:pt x="1128429" y="1561226"/>
                </a:lnTo>
                <a:lnTo>
                  <a:pt x="1169472" y="1542448"/>
                </a:lnTo>
                <a:lnTo>
                  <a:pt x="1209265" y="1521495"/>
                </a:lnTo>
                <a:lnTo>
                  <a:pt x="1247733" y="1498442"/>
                </a:lnTo>
                <a:lnTo>
                  <a:pt x="1284796" y="1473368"/>
                </a:lnTo>
                <a:lnTo>
                  <a:pt x="1320379" y="1446350"/>
                </a:lnTo>
                <a:lnTo>
                  <a:pt x="1354403" y="1417464"/>
                </a:lnTo>
                <a:lnTo>
                  <a:pt x="1386792" y="1386789"/>
                </a:lnTo>
                <a:lnTo>
                  <a:pt x="1417468" y="1354400"/>
                </a:lnTo>
                <a:lnTo>
                  <a:pt x="1446354" y="1320377"/>
                </a:lnTo>
                <a:lnTo>
                  <a:pt x="1473374" y="1284794"/>
                </a:lnTo>
                <a:lnTo>
                  <a:pt x="1498449" y="1247731"/>
                </a:lnTo>
                <a:lnTo>
                  <a:pt x="1521502" y="1209264"/>
                </a:lnTo>
                <a:lnTo>
                  <a:pt x="1542457" y="1169470"/>
                </a:lnTo>
                <a:lnTo>
                  <a:pt x="1561235" y="1128427"/>
                </a:lnTo>
                <a:lnTo>
                  <a:pt x="1577760" y="1086211"/>
                </a:lnTo>
                <a:lnTo>
                  <a:pt x="1591955" y="1042900"/>
                </a:lnTo>
                <a:lnTo>
                  <a:pt x="1603742" y="998571"/>
                </a:lnTo>
                <a:lnTo>
                  <a:pt x="1613045" y="953302"/>
                </a:lnTo>
                <a:lnTo>
                  <a:pt x="1619785" y="907169"/>
                </a:lnTo>
                <a:lnTo>
                  <a:pt x="1623885" y="860250"/>
                </a:lnTo>
                <a:lnTo>
                  <a:pt x="1625269" y="812622"/>
                </a:lnTo>
                <a:lnTo>
                  <a:pt x="1623885" y="764995"/>
                </a:lnTo>
                <a:lnTo>
                  <a:pt x="1619785" y="718077"/>
                </a:lnTo>
                <a:lnTo>
                  <a:pt x="1613045" y="671945"/>
                </a:lnTo>
                <a:lnTo>
                  <a:pt x="1603742" y="626677"/>
                </a:lnTo>
                <a:lnTo>
                  <a:pt x="1591955" y="582349"/>
                </a:lnTo>
                <a:lnTo>
                  <a:pt x="1577760" y="539039"/>
                </a:lnTo>
                <a:lnTo>
                  <a:pt x="1561235" y="496824"/>
                </a:lnTo>
                <a:lnTo>
                  <a:pt x="1542457" y="455781"/>
                </a:lnTo>
                <a:lnTo>
                  <a:pt x="1521502" y="415988"/>
                </a:lnTo>
                <a:lnTo>
                  <a:pt x="1498449" y="377522"/>
                </a:lnTo>
                <a:lnTo>
                  <a:pt x="1473374" y="340459"/>
                </a:lnTo>
                <a:lnTo>
                  <a:pt x="1446354" y="304877"/>
                </a:lnTo>
                <a:lnTo>
                  <a:pt x="1417468" y="270854"/>
                </a:lnTo>
                <a:lnTo>
                  <a:pt x="1386792" y="238466"/>
                </a:lnTo>
                <a:lnTo>
                  <a:pt x="1354403" y="207791"/>
                </a:lnTo>
                <a:lnTo>
                  <a:pt x="1320379" y="178905"/>
                </a:lnTo>
                <a:lnTo>
                  <a:pt x="1284796" y="151887"/>
                </a:lnTo>
                <a:lnTo>
                  <a:pt x="1247733" y="126813"/>
                </a:lnTo>
                <a:lnTo>
                  <a:pt x="1209265" y="103761"/>
                </a:lnTo>
                <a:lnTo>
                  <a:pt x="1169472" y="82807"/>
                </a:lnTo>
                <a:lnTo>
                  <a:pt x="1128429" y="64030"/>
                </a:lnTo>
                <a:lnTo>
                  <a:pt x="1086214" y="47506"/>
                </a:lnTo>
                <a:lnTo>
                  <a:pt x="1042904" y="33312"/>
                </a:lnTo>
                <a:lnTo>
                  <a:pt x="998576" y="21525"/>
                </a:lnTo>
                <a:lnTo>
                  <a:pt x="953308" y="12223"/>
                </a:lnTo>
                <a:lnTo>
                  <a:pt x="907177" y="5484"/>
                </a:lnTo>
                <a:lnTo>
                  <a:pt x="860260" y="1383"/>
                </a:lnTo>
                <a:lnTo>
                  <a:pt x="812634" y="0"/>
                </a:lnTo>
                <a:close/>
              </a:path>
            </a:pathLst>
          </a:custGeom>
          <a:solidFill>
            <a:srgbClr val="FDFDFD"/>
          </a:solidFill>
          <a:ln>
            <a:noFill/>
          </a:ln>
        </p:spPr>
        <p:txBody>
          <a:bodyPr spcFirstLastPara="1" wrap="square" lIns="0" tIns="0" rIns="0" bIns="0" anchor="t" anchorCtr="0">
            <a:noAutofit/>
          </a:bodyPr>
          <a:lstStyle/>
          <a:p>
            <a:pPr>
              <a:buSzPts val="1400"/>
              <a:buFont typeface="Calibri"/>
              <a:buNone/>
            </a:pPr>
            <a:endParaRPr>
              <a:latin typeface="Calibri"/>
              <a:ea typeface="Calibri"/>
              <a:cs typeface="Calibri"/>
              <a:sym typeface="Calibri"/>
            </a:endParaRPr>
          </a:p>
        </p:txBody>
      </p:sp>
      <p:pic>
        <p:nvPicPr>
          <p:cNvPr id="46" name="Google Shape;275;p4">
            <a:extLst>
              <a:ext uri="{FF2B5EF4-FFF2-40B4-BE49-F238E27FC236}">
                <a16:creationId xmlns:a16="http://schemas.microsoft.com/office/drawing/2014/main" id="{C6787FCE-0110-DC04-294B-5E4D8D42E7CB}"/>
              </a:ext>
            </a:extLst>
          </p:cNvPr>
          <p:cNvPicPr preferRelativeResize="0"/>
          <p:nvPr/>
        </p:nvPicPr>
        <p:blipFill rotWithShape="1">
          <a:blip r:embed="rId13">
            <a:alphaModFix/>
          </a:blip>
          <a:srcRect/>
          <a:stretch/>
        </p:blipFill>
        <p:spPr>
          <a:xfrm>
            <a:off x="-105451" y="4111299"/>
            <a:ext cx="1063670" cy="1063388"/>
          </a:xfrm>
          <a:prstGeom prst="flowChartConnector">
            <a:avLst/>
          </a:prstGeom>
          <a:noFill/>
          <a:ln>
            <a:noFill/>
          </a:ln>
        </p:spPr>
      </p:pic>
      <p:sp>
        <p:nvSpPr>
          <p:cNvPr id="47" name="Google Shape;256;p3">
            <a:extLst>
              <a:ext uri="{FF2B5EF4-FFF2-40B4-BE49-F238E27FC236}">
                <a16:creationId xmlns:a16="http://schemas.microsoft.com/office/drawing/2014/main" id="{5F7F4D15-F9AF-D145-4ED3-56FAE27ED3EC}"/>
              </a:ext>
            </a:extLst>
          </p:cNvPr>
          <p:cNvSpPr txBox="1"/>
          <p:nvPr/>
        </p:nvSpPr>
        <p:spPr>
          <a:xfrm>
            <a:off x="2904406" y="1172282"/>
            <a:ext cx="5576332" cy="761717"/>
          </a:xfrm>
          <a:prstGeom prst="rect">
            <a:avLst/>
          </a:prstGeom>
          <a:noFill/>
          <a:ln>
            <a:noFill/>
          </a:ln>
        </p:spPr>
        <p:txBody>
          <a:bodyPr spcFirstLastPara="1" wrap="square" lIns="68575" tIns="34275" rIns="68575" bIns="34275" anchor="t" anchorCtr="0">
            <a:spAutoFit/>
          </a:bodyPr>
          <a:lstStyle/>
          <a:p>
            <a:pPr>
              <a:buClr>
                <a:srgbClr val="145376"/>
              </a:buClr>
              <a:buSzPts val="1200"/>
              <a:buFont typeface="Trebuchet MS"/>
              <a:buNone/>
            </a:pPr>
            <a:r>
              <a:rPr lang="en" sz="1200" b="1" dirty="0">
                <a:solidFill>
                  <a:srgbClr val="01374D"/>
                </a:solidFill>
                <a:latin typeface="Trebuchet MS"/>
                <a:ea typeface="Trebuchet MS"/>
                <a:cs typeface="Trebuchet MS"/>
                <a:sym typeface="Trebuchet MS"/>
              </a:rPr>
              <a:t>Africa’s Model Megacity</a:t>
            </a:r>
            <a:endParaRPr sz="1200" dirty="0">
              <a:solidFill>
                <a:srgbClr val="01374D"/>
              </a:solidFill>
              <a:latin typeface="Trebuchet MS"/>
              <a:ea typeface="Trebuchet MS"/>
              <a:cs typeface="Trebuchet MS"/>
              <a:sym typeface="Trebuchet MS"/>
            </a:endParaRPr>
          </a:p>
          <a:p>
            <a:pPr marL="215900" indent="-215900" algn="just">
              <a:buClr>
                <a:srgbClr val="0070C0"/>
              </a:buClr>
              <a:buSzPts val="1100"/>
              <a:buFont typeface="Noto Sans Symbols"/>
              <a:buChar char="▪"/>
            </a:pPr>
            <a:r>
              <a:rPr lang="en" sz="1100" dirty="0">
                <a:latin typeface="Trebuchet MS"/>
                <a:ea typeface="Trebuchet MS"/>
                <a:cs typeface="Trebuchet MS"/>
                <a:sym typeface="Trebuchet MS"/>
              </a:rPr>
              <a:t>Lagos is Africa’s largest city with a population of over 28 million people and a growth rate of 2.55%. The City remains a pacesetter for other African cities owing to its rapid economic growth, urbanization, and its cultural diversity.</a:t>
            </a:r>
            <a:endParaRPr sz="1100" dirty="0">
              <a:latin typeface="Trebuchet MS"/>
              <a:ea typeface="Trebuchet MS"/>
              <a:cs typeface="Trebuchet MS"/>
              <a:sym typeface="Trebuchet MS"/>
            </a:endParaRPr>
          </a:p>
        </p:txBody>
      </p:sp>
      <p:sp>
        <p:nvSpPr>
          <p:cNvPr id="48" name="Google Shape;255;p3">
            <a:extLst>
              <a:ext uri="{FF2B5EF4-FFF2-40B4-BE49-F238E27FC236}">
                <a16:creationId xmlns:a16="http://schemas.microsoft.com/office/drawing/2014/main" id="{16C671B7-13DD-B432-B206-E8F794431833}"/>
              </a:ext>
            </a:extLst>
          </p:cNvPr>
          <p:cNvSpPr txBox="1"/>
          <p:nvPr/>
        </p:nvSpPr>
        <p:spPr>
          <a:xfrm>
            <a:off x="2904407" y="2237627"/>
            <a:ext cx="5576332" cy="1100271"/>
          </a:xfrm>
          <a:prstGeom prst="rect">
            <a:avLst/>
          </a:prstGeom>
          <a:noFill/>
          <a:ln>
            <a:noFill/>
          </a:ln>
        </p:spPr>
        <p:txBody>
          <a:bodyPr spcFirstLastPara="1" wrap="square" lIns="68575" tIns="34275" rIns="68575" bIns="34275" anchor="t" anchorCtr="0">
            <a:spAutoFit/>
          </a:bodyPr>
          <a:lstStyle/>
          <a:p>
            <a:pPr marL="0" marR="0" lvl="0" indent="0" defTabSz="914400" eaLnBrk="1" fontAlgn="auto" latinLnBrk="0" hangingPunct="1">
              <a:lnSpc>
                <a:spcPct val="100000"/>
              </a:lnSpc>
              <a:spcBef>
                <a:spcPts val="0"/>
              </a:spcBef>
              <a:spcAft>
                <a:spcPts val="0"/>
              </a:spcAft>
              <a:buClr>
                <a:srgbClr val="145376"/>
              </a:buClr>
              <a:buSzPts val="1200"/>
              <a:buFont typeface="Trebuchet MS"/>
              <a:buNone/>
              <a:tabLst/>
              <a:defRPr/>
            </a:pPr>
            <a:r>
              <a:rPr kumimoji="0" lang="en" sz="1200" b="1" i="0" u="none" strike="noStrike" kern="0" cap="none" spc="0" normalizeH="0" baseline="0" noProof="0" dirty="0">
                <a:ln>
                  <a:noFill/>
                </a:ln>
                <a:solidFill>
                  <a:srgbClr val="01374D"/>
                </a:solidFill>
                <a:effectLst/>
                <a:uLnTx/>
                <a:uFillTx/>
                <a:latin typeface="Trebuchet MS"/>
                <a:ea typeface="Trebuchet MS"/>
                <a:cs typeface="Trebuchet MS"/>
                <a:sym typeface="Trebuchet MS"/>
              </a:rPr>
              <a:t>A Global Economic and Financial Hub </a:t>
            </a:r>
            <a:endParaRPr kumimoji="0" sz="1100" b="0" i="0" u="none" strike="noStrike" kern="0" cap="none" spc="0" normalizeH="0" baseline="0" noProof="0" dirty="0">
              <a:ln>
                <a:noFill/>
              </a:ln>
              <a:solidFill>
                <a:srgbClr val="01374D"/>
              </a:solidFill>
              <a:effectLst/>
              <a:uLnTx/>
              <a:uFillTx/>
            </a:endParaRPr>
          </a:p>
          <a:p>
            <a:pPr marL="215900" marR="0" lvl="0" indent="-215900" algn="just" defTabSz="914400" eaLnBrk="1" fontAlgn="auto" latinLnBrk="0" hangingPunct="1">
              <a:lnSpc>
                <a:spcPct val="100000"/>
              </a:lnSpc>
              <a:spcBef>
                <a:spcPts val="0"/>
              </a:spcBef>
              <a:spcAft>
                <a:spcPts val="0"/>
              </a:spcAft>
              <a:buClr>
                <a:srgbClr val="0070C0"/>
              </a:buClr>
              <a:buSzPts val="1100"/>
              <a:buFont typeface="Noto Sans Symbols"/>
              <a:buChar char="▪"/>
              <a:tabLst/>
              <a:defRPr/>
            </a:pPr>
            <a:r>
              <a:rPr kumimoji="0" lang="en" sz="11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The City is Africa's fastest-growing economy, with a GDP of over $120 billion in 2022, and projected to become a $217 billion economy by 2032. The city maintains its position as one of the premier African cities for startups. It is home to one of Africa's busiest seaports and serves as the country office for tech giants, notably Google and Microsoft.</a:t>
            </a:r>
            <a:endParaRPr kumimoji="0" sz="11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endParaRPr>
          </a:p>
        </p:txBody>
      </p:sp>
      <p:sp>
        <p:nvSpPr>
          <p:cNvPr id="49" name="Google Shape;254;p3">
            <a:extLst>
              <a:ext uri="{FF2B5EF4-FFF2-40B4-BE49-F238E27FC236}">
                <a16:creationId xmlns:a16="http://schemas.microsoft.com/office/drawing/2014/main" id="{9C1773F2-2CD3-3F63-9364-84C1E87CC4A7}"/>
              </a:ext>
            </a:extLst>
          </p:cNvPr>
          <p:cNvSpPr txBox="1"/>
          <p:nvPr/>
        </p:nvSpPr>
        <p:spPr>
          <a:xfrm>
            <a:off x="2904407" y="3606873"/>
            <a:ext cx="5518986" cy="1100271"/>
          </a:xfrm>
          <a:prstGeom prst="rect">
            <a:avLst/>
          </a:prstGeom>
          <a:noFill/>
          <a:ln>
            <a:noFill/>
          </a:ln>
        </p:spPr>
        <p:txBody>
          <a:bodyPr spcFirstLastPara="1" wrap="square" lIns="68575" tIns="34275" rIns="68575" bIns="34275" anchor="t" anchorCtr="0">
            <a:spAutoFit/>
          </a:bodyPr>
          <a:lstStyle/>
          <a:p>
            <a:pPr>
              <a:buClr>
                <a:srgbClr val="002060"/>
              </a:buClr>
              <a:buSzPts val="1200"/>
              <a:buFont typeface="Trebuchet MS"/>
              <a:buNone/>
            </a:pPr>
            <a:r>
              <a:rPr lang="en" sz="1200" b="1" dirty="0">
                <a:solidFill>
                  <a:srgbClr val="002060"/>
                </a:solidFill>
                <a:latin typeface="Trebuchet MS"/>
                <a:ea typeface="Trebuchet MS"/>
                <a:cs typeface="Trebuchet MS"/>
                <a:sym typeface="Trebuchet MS"/>
              </a:rPr>
              <a:t> </a:t>
            </a:r>
            <a:r>
              <a:rPr lang="en" sz="1200" b="1" dirty="0">
                <a:solidFill>
                  <a:srgbClr val="01374D"/>
                </a:solidFill>
                <a:latin typeface="Trebuchet MS"/>
                <a:ea typeface="Trebuchet MS"/>
                <a:cs typeface="Trebuchet MS"/>
                <a:sym typeface="Trebuchet MS"/>
              </a:rPr>
              <a:t>Safe, Secure, Functional and Productive</a:t>
            </a:r>
            <a:endParaRPr sz="1200" dirty="0">
              <a:solidFill>
                <a:srgbClr val="01374D"/>
              </a:solidFill>
              <a:latin typeface="Trebuchet MS"/>
              <a:ea typeface="Trebuchet MS"/>
              <a:cs typeface="Trebuchet MS"/>
              <a:sym typeface="Trebuchet MS"/>
            </a:endParaRPr>
          </a:p>
          <a:p>
            <a:pPr marL="215900" indent="-215900" algn="just">
              <a:buClr>
                <a:srgbClr val="0070C0"/>
              </a:buClr>
              <a:buSzPts val="1100"/>
              <a:buFont typeface="Noto Sans Symbols"/>
              <a:buChar char="▪"/>
            </a:pPr>
            <a:r>
              <a:rPr lang="en" sz="1100" dirty="0">
                <a:latin typeface="Trebuchet MS"/>
                <a:ea typeface="Trebuchet MS"/>
                <a:cs typeface="Trebuchet MS"/>
                <a:sym typeface="Trebuchet MS"/>
              </a:rPr>
              <a:t>Lagos State remain a top destination for foreign investments, attracting US$778.06 million in Q2 2023, a significant 10% increase compared to Q1 2023 and constitutes a substantial 75% share of total foreign investments to Nigeria. </a:t>
            </a:r>
            <a:endParaRPr sz="1100" dirty="0">
              <a:latin typeface="Trebuchet MS"/>
              <a:ea typeface="Trebuchet MS"/>
              <a:cs typeface="Trebuchet MS"/>
              <a:sym typeface="Trebuchet MS"/>
            </a:endParaRPr>
          </a:p>
          <a:p>
            <a:pPr marL="215900" indent="-215900" algn="just">
              <a:buClr>
                <a:srgbClr val="0070C0"/>
              </a:buClr>
              <a:buSzPts val="1100"/>
              <a:buFont typeface="Noto Sans Symbols"/>
              <a:buChar char="▪"/>
            </a:pPr>
            <a:r>
              <a:rPr lang="en" sz="1100" dirty="0">
                <a:latin typeface="Trebuchet MS"/>
                <a:ea typeface="Trebuchet MS"/>
                <a:cs typeface="Trebuchet MS"/>
                <a:sym typeface="Trebuchet MS"/>
              </a:rPr>
              <a:t>Lagos allocated more than N84 billion in its 2024 budget to its Public Order and Safety Sector in ensuring safety and a high quality of life for its residents.</a:t>
            </a:r>
            <a:endParaRPr sz="1100" dirty="0">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7CD70-0704-75D7-9331-BC7E4583D193}"/>
              </a:ext>
            </a:extLst>
          </p:cNvPr>
          <p:cNvSpPr/>
          <p:nvPr/>
        </p:nvSpPr>
        <p:spPr>
          <a:xfrm>
            <a:off x="0" y="416375"/>
            <a:ext cx="9144000" cy="42512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5" name="TextBox 4">
            <a:extLst>
              <a:ext uri="{FF2B5EF4-FFF2-40B4-BE49-F238E27FC236}">
                <a16:creationId xmlns:a16="http://schemas.microsoft.com/office/drawing/2014/main" id="{0B9E768A-B52B-C6EE-C44A-C32209963983}"/>
              </a:ext>
            </a:extLst>
          </p:cNvPr>
          <p:cNvSpPr txBox="1"/>
          <p:nvPr/>
        </p:nvSpPr>
        <p:spPr>
          <a:xfrm>
            <a:off x="1171618" y="432225"/>
            <a:ext cx="7220608" cy="425121"/>
          </a:xfrm>
          <a:prstGeom prst="rect">
            <a:avLst/>
          </a:prstGeom>
        </p:spPr>
        <p:txBody>
          <a:bodyPr vert="horz" lIns="68580" tIns="34290" rIns="68580" bIns="34290" rtlCol="0" anchor="ctr">
            <a:normAutofit fontScale="92500" lnSpcReduction="10000"/>
          </a:bodyPr>
          <a:lstStyle/>
          <a:p>
            <a:pPr marL="0" marR="0" lvl="0" indent="0" algn="ctr" defTabSz="685800" rtl="0" eaLnBrk="1" fontAlgn="auto" latinLnBrk="0" hangingPunct="1">
              <a:lnSpc>
                <a:spcPct val="90000"/>
              </a:lnSpc>
              <a:spcBef>
                <a:spcPct val="0"/>
              </a:spcBef>
              <a:spcAft>
                <a:spcPts val="450"/>
              </a:spcAft>
              <a:buClrTx/>
              <a:buSzTx/>
              <a:buFont typeface="Arial"/>
              <a:buNone/>
              <a:tabLst/>
              <a:defRPr/>
            </a:pPr>
            <a:r>
              <a:rPr kumimoji="0" lang="en-US" sz="14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AGGRESSIVELY DEVELOP, UPGRADE, AND MAINTAIN INFRASTRUCTURE, DEPLOY FUNCTIONAL TECHNOLOGY IN PUBLIC PLACES</a:t>
            </a:r>
          </a:p>
        </p:txBody>
      </p:sp>
      <p:graphicFrame>
        <p:nvGraphicFramePr>
          <p:cNvPr id="7" name="Table 6">
            <a:extLst>
              <a:ext uri="{FF2B5EF4-FFF2-40B4-BE49-F238E27FC236}">
                <a16:creationId xmlns:a16="http://schemas.microsoft.com/office/drawing/2014/main" id="{2E9D34DB-C0E1-B861-934C-0CC2F886C118}"/>
              </a:ext>
            </a:extLst>
          </p:cNvPr>
          <p:cNvGraphicFramePr>
            <a:graphicFrameLocks noGrp="1"/>
          </p:cNvGraphicFramePr>
          <p:nvPr>
            <p:extLst>
              <p:ext uri="{D42A27DB-BD31-4B8C-83A1-F6EECF244321}">
                <p14:modId xmlns:p14="http://schemas.microsoft.com/office/powerpoint/2010/main" val="2681932542"/>
              </p:ext>
            </p:extLst>
          </p:nvPr>
        </p:nvGraphicFramePr>
        <p:xfrm>
          <a:off x="550252" y="952958"/>
          <a:ext cx="8204465" cy="3483000"/>
        </p:xfrm>
        <a:graphic>
          <a:graphicData uri="http://schemas.openxmlformats.org/drawingml/2006/table">
            <a:tbl>
              <a:tblPr>
                <a:tableStyleId>{2D5ABB26-0587-4C30-8999-92F81FD0307C}</a:tableStyleId>
              </a:tblPr>
              <a:tblGrid>
                <a:gridCol w="1237774">
                  <a:extLst>
                    <a:ext uri="{9D8B030D-6E8A-4147-A177-3AD203B41FA5}">
                      <a16:colId xmlns:a16="http://schemas.microsoft.com/office/drawing/2014/main" val="1813357878"/>
                    </a:ext>
                  </a:extLst>
                </a:gridCol>
                <a:gridCol w="586740">
                  <a:extLst>
                    <a:ext uri="{9D8B030D-6E8A-4147-A177-3AD203B41FA5}">
                      <a16:colId xmlns:a16="http://schemas.microsoft.com/office/drawing/2014/main" val="1936022798"/>
                    </a:ext>
                  </a:extLst>
                </a:gridCol>
                <a:gridCol w="1569720">
                  <a:extLst>
                    <a:ext uri="{9D8B030D-6E8A-4147-A177-3AD203B41FA5}">
                      <a16:colId xmlns:a16="http://schemas.microsoft.com/office/drawing/2014/main" val="1318034421"/>
                    </a:ext>
                  </a:extLst>
                </a:gridCol>
                <a:gridCol w="4810231">
                  <a:extLst>
                    <a:ext uri="{9D8B030D-6E8A-4147-A177-3AD203B41FA5}">
                      <a16:colId xmlns:a16="http://schemas.microsoft.com/office/drawing/2014/main" val="1149188430"/>
                    </a:ext>
                  </a:extLst>
                </a:gridCol>
              </a:tblGrid>
              <a:tr h="689080">
                <a:tc>
                  <a:txBody>
                    <a:bodyPr/>
                    <a:lstStyle/>
                    <a:p>
                      <a:pPr algn="ctr" rtl="0" fontAlgn="b"/>
                      <a:endParaRPr lang="en-GB" sz="1000" b="1" i="1" dirty="0">
                        <a:solidFill>
                          <a:srgbClr val="002060"/>
                        </a:solidFill>
                        <a:effectLst/>
                        <a:latin typeface="Segoe UI Semilight" panose="020B0402040204020203" pitchFamily="34" charset="0"/>
                        <a:ea typeface="Open Sans" panose="020B0606030504020204" pitchFamily="34" charset="0"/>
                        <a:cs typeface="Segoe UI Semilight" panose="020B0402040204020203" pitchFamily="34" charset="0"/>
                      </a:endParaRPr>
                    </a:p>
                  </a:txBody>
                  <a:tcPr marL="15541" marR="15541" marT="10361" marB="10361" anchor="b">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solidFill>
                  </a:tcPr>
                </a:tc>
                <a:tc>
                  <a:txBody>
                    <a:bodyPr/>
                    <a:lstStyle/>
                    <a:p>
                      <a:pPr rtl="0" fontAlgn="b"/>
                      <a:endParaRPr lang="en-GB" sz="1000" b="1" i="1" dirty="0">
                        <a:solidFill>
                          <a:srgbClr val="002060"/>
                        </a:solidFill>
                        <a:effectLst/>
                        <a:latin typeface="Segoe UI Semilight" panose="020B0402040204020203"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noFill/>
                      <a:prstDash val="solid"/>
                      <a:round/>
                      <a:headEnd type="none" w="med" len="med"/>
                      <a:tailEnd type="none" w="med" len="med"/>
                    </a:lnB>
                    <a:solidFill>
                      <a:schemeClr val="bg1"/>
                    </a:solidFill>
                  </a:tcPr>
                </a:tc>
                <a:tc>
                  <a:txBody>
                    <a:bodyPr/>
                    <a:lstStyle/>
                    <a:p>
                      <a:pPr algn="ctr" rtl="0" fontAlgn="b"/>
                      <a:endParaRPr lang="en-GB" sz="1000" b="1" i="1" dirty="0">
                        <a:solidFill>
                          <a:srgbClr val="002060"/>
                        </a:solidFill>
                        <a:effectLst/>
                        <a:latin typeface="Segoe UI Semilight" panose="020B0402040204020203"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solidFill>
                  </a:tcPr>
                </a:tc>
                <a:tc>
                  <a:txBody>
                    <a:bodyPr/>
                    <a:lstStyle/>
                    <a:p>
                      <a:pPr rtl="0" fontAlgn="b"/>
                      <a:endParaRPr lang="en-GB" sz="1000" b="1" i="1" dirty="0">
                        <a:solidFill>
                          <a:srgbClr val="002060"/>
                        </a:solidFill>
                        <a:effectLst/>
                        <a:latin typeface="Segoe UI Semilight" panose="020B0402040204020203"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211720161"/>
                  </a:ext>
                </a:extLst>
              </a:tr>
              <a:tr h="471920">
                <a:tc>
                  <a:txBody>
                    <a:bodyPr/>
                    <a:lstStyle/>
                    <a:p>
                      <a:pPr rtl="0" fontAlgn="b"/>
                      <a:r>
                        <a:rPr lang="en-GB"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rPr>
                        <a:t>Health care </a:t>
                      </a:r>
                    </a:p>
                    <a:p>
                      <a:pPr rtl="0" fontAlgn="b"/>
                      <a:r>
                        <a:rPr lang="en-GB"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rPr>
                        <a:t>Infrastructure</a:t>
                      </a:r>
                    </a:p>
                    <a:p>
                      <a:pPr rtl="0" fontAlgn="b"/>
                      <a:r>
                        <a:rPr lang="en-GB"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rPr>
                        <a:t> </a:t>
                      </a:r>
                    </a:p>
                  </a:txBody>
                  <a:tcPr marL="15541" marR="15541" marT="10361" marB="10361" anchor="b">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rgbClr val="FFFFFF"/>
                      </a:solidFill>
                      <a:prstDash val="solid"/>
                      <a:round/>
                      <a:headEnd type="none" w="med" len="med"/>
                      <a:tailEnd type="none" w="med" len="med"/>
                    </a:lnB>
                    <a:gradFill flip="none" rotWithShape="1">
                      <a:gsLst>
                        <a:gs pos="0">
                          <a:schemeClr val="accent1">
                            <a:lumMod val="5000"/>
                            <a:lumOff val="95000"/>
                          </a:schemeClr>
                        </a:gs>
                        <a:gs pos="43000">
                          <a:schemeClr val="bg1">
                            <a:lumMod val="95000"/>
                          </a:schemeClr>
                        </a:gs>
                        <a:gs pos="83000">
                          <a:schemeClr val="bg1">
                            <a:lumMod val="85000"/>
                          </a:schemeClr>
                        </a:gs>
                        <a:gs pos="100000">
                          <a:schemeClr val="bg1">
                            <a:lumMod val="85000"/>
                          </a:schemeClr>
                        </a:gs>
                      </a:gsLst>
                      <a:lin ang="10800000" scaled="1"/>
                      <a:tileRect/>
                    </a:gradFill>
                  </a:tcPr>
                </a:tc>
                <a:tc>
                  <a:txBody>
                    <a:bodyPr/>
                    <a:lstStyle/>
                    <a:p>
                      <a:pPr rtl="0" fontAlgn="b"/>
                      <a:endParaRPr lang="en-GB" sz="800" dirty="0">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rgbClr val="FFFFFF"/>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4 Projects (Green), </a:t>
                      </a:r>
                    </a:p>
                    <a:p>
                      <a:pPr algn="ctr"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1 (Amber) and 4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Construction of 280 bed General Hospital, Ojo and Rehabilitation and upgrade of GH Lagos with architectural Design are ongoing with no delays</a:t>
                      </a:r>
                      <a:endPar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01122"/>
                  </a:ext>
                </a:extLst>
              </a:tr>
              <a:tr h="471920">
                <a:tc>
                  <a:txBody>
                    <a:bodyPr/>
                    <a:lstStyle/>
                    <a:p>
                      <a:pPr rtl="0" fontAlgn="b"/>
                      <a:r>
                        <a:rPr lang="en-GB"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rPr>
                        <a:t>Judicial Infrastructure </a:t>
                      </a:r>
                    </a:p>
                    <a:p>
                      <a:pPr rtl="0" fontAlgn="b"/>
                      <a:endParaRPr lang="en-GB"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endParaRPr>
                    </a:p>
                  </a:txBody>
                  <a:tcPr marL="15541" marR="15541" marT="10361" marB="10361" anchor="b">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gradFill flip="none" rotWithShape="1">
                      <a:gsLst>
                        <a:gs pos="0">
                          <a:schemeClr val="accent1">
                            <a:lumMod val="5000"/>
                            <a:lumOff val="95000"/>
                          </a:schemeClr>
                        </a:gs>
                        <a:gs pos="43000">
                          <a:schemeClr val="bg1">
                            <a:lumMod val="95000"/>
                          </a:schemeClr>
                        </a:gs>
                        <a:gs pos="83000">
                          <a:schemeClr val="bg1">
                            <a:lumMod val="85000"/>
                          </a:schemeClr>
                        </a:gs>
                        <a:gs pos="100000">
                          <a:schemeClr val="bg1">
                            <a:lumMod val="85000"/>
                          </a:schemeClr>
                        </a:gs>
                      </a:gsLst>
                      <a:lin ang="10800000" scaled="1"/>
                      <a:tileRect/>
                    </a:gradFill>
                  </a:tcPr>
                </a:tc>
                <a:tc>
                  <a:txBody>
                    <a:bodyPr/>
                    <a:lstStyle/>
                    <a:p>
                      <a:pPr rtl="0" fontAlgn="b"/>
                      <a:endParaRPr lang="en-GB" sz="800" dirty="0">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rgbClr val="FFFFFF"/>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5 Projects (Amber) and </a:t>
                      </a:r>
                    </a:p>
                    <a:p>
                      <a:pPr algn="ctr"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8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No major delays have been observed in the ongoing renovation of the magistrate courts in Ebutte-Metta, Ogba, and Ikeja, Tinubu, and Badagry.</a:t>
                      </a:r>
                      <a:endPar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4538838"/>
                  </a:ext>
                </a:extLst>
              </a:tr>
              <a:tr h="689080">
                <a:tc>
                  <a:txBody>
                    <a:bodyPr/>
                    <a:lstStyle/>
                    <a:p>
                      <a:pPr rtl="0" fontAlgn="b"/>
                      <a:r>
                        <a:rPr lang="en-GB"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rPr>
                        <a:t>Road Infrastructure </a:t>
                      </a:r>
                    </a:p>
                    <a:p>
                      <a:pPr rtl="0" fontAlgn="b"/>
                      <a:r>
                        <a:rPr lang="en-GB"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rPr>
                        <a:t>Index </a:t>
                      </a:r>
                    </a:p>
                  </a:txBody>
                  <a:tcPr marL="15541" marR="15541" marT="10361" marB="10361" anchor="ctr">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gradFill flip="none" rotWithShape="1">
                      <a:gsLst>
                        <a:gs pos="0">
                          <a:schemeClr val="accent1">
                            <a:lumMod val="5000"/>
                            <a:lumOff val="95000"/>
                          </a:schemeClr>
                        </a:gs>
                        <a:gs pos="43000">
                          <a:schemeClr val="bg1">
                            <a:lumMod val="95000"/>
                          </a:schemeClr>
                        </a:gs>
                        <a:gs pos="83000">
                          <a:schemeClr val="bg1">
                            <a:lumMod val="85000"/>
                          </a:schemeClr>
                        </a:gs>
                        <a:gs pos="100000">
                          <a:schemeClr val="bg1">
                            <a:lumMod val="85000"/>
                          </a:schemeClr>
                        </a:gs>
                      </a:gsLst>
                      <a:lin ang="10800000" scaled="1"/>
                      <a:tileRect/>
                    </a:gradFill>
                  </a:tcPr>
                </a:tc>
                <a:tc>
                  <a:txBody>
                    <a:bodyPr/>
                    <a:lstStyle/>
                    <a:p>
                      <a:pPr rtl="0" fontAlgn="b"/>
                      <a:endParaRPr lang="en-GB" sz="800" dirty="0">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rgbClr val="FFFFFF"/>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21 Projects (Green), 25 </a:t>
                      </a:r>
                    </a:p>
                    <a:p>
                      <a:pPr algn="ctr"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(Amber) and 13(Red)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Segment 2 of the Lagos Badagry Expressway Carriage Way Lot 2A and </a:t>
                      </a:r>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Construction of Opebi-Mende-Ojota Link Bridge is ongoing which will decongest traffic around the axis, and it will be completed on the 2nd quarter, 2024.</a:t>
                      </a:r>
                    </a:p>
                    <a:p>
                      <a:pPr rtl="0" fontAlgn="b"/>
                      <a:endPar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6943776"/>
                  </a:ext>
                </a:extLst>
              </a:tr>
              <a:tr h="689080">
                <a:tc>
                  <a:txBody>
                    <a:bodyPr/>
                    <a:lstStyle/>
                    <a:p>
                      <a:pPr rtl="0" fontAlgn="b"/>
                      <a:r>
                        <a:rPr lang="en-GB"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rPr>
                        <a:t>Traffic Congestion Index (Junction Improvement, Signages, TSL, Jetties, etc.)</a:t>
                      </a:r>
                    </a:p>
                    <a:p>
                      <a:pPr rtl="0" fontAlgn="b"/>
                      <a:endParaRPr lang="en-GB"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endParaRPr>
                    </a:p>
                  </a:txBody>
                  <a:tcPr marL="15541" marR="15541" marT="10361" marB="10361" anchor="b">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gradFill flip="none" rotWithShape="1">
                      <a:gsLst>
                        <a:gs pos="0">
                          <a:schemeClr val="accent1">
                            <a:lumMod val="5000"/>
                            <a:lumOff val="95000"/>
                          </a:schemeClr>
                        </a:gs>
                        <a:gs pos="43000">
                          <a:schemeClr val="bg1">
                            <a:lumMod val="95000"/>
                          </a:schemeClr>
                        </a:gs>
                        <a:gs pos="83000">
                          <a:schemeClr val="bg1">
                            <a:lumMod val="85000"/>
                          </a:schemeClr>
                        </a:gs>
                        <a:gs pos="100000">
                          <a:schemeClr val="bg1">
                            <a:lumMod val="85000"/>
                          </a:schemeClr>
                        </a:gs>
                      </a:gsLst>
                      <a:lin ang="10800000" scaled="1"/>
                      <a:tileRect/>
                    </a:gradFill>
                  </a:tcPr>
                </a:tc>
                <a:tc>
                  <a:txBody>
                    <a:bodyPr/>
                    <a:lstStyle/>
                    <a:p>
                      <a:pPr rtl="0" fontAlgn="b"/>
                      <a:endParaRPr lang="en-GB" sz="800" dirty="0">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rgbClr val="FFFFFF"/>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FF0000"/>
                    </a:solidFill>
                  </a:tcPr>
                </a:tc>
                <a:tc>
                  <a:txBody>
                    <a:bodyPr/>
                    <a:lstStyle/>
                    <a:p>
                      <a:pPr algn="ctr"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1 Project (Green), 3 (Amber) </a:t>
                      </a:r>
                    </a:p>
                    <a:p>
                      <a:pPr algn="ctr"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and 20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Junction Improvement Work at Ikeja underbridge has been completed; Removal of Inner gates in Lekki Phase I to reduce traffic congestion on the axis and LASBCA reseal 8 buildings contraventions in Ikota, Eti-Osa Axis; Lagos also set to roll out 50 electric buses and 100CNG Vehicles.</a:t>
                      </a:r>
                    </a:p>
                    <a:p>
                      <a:pPr rtl="0" fontAlgn="b"/>
                      <a:endPar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4253868"/>
                  </a:ext>
                </a:extLst>
              </a:tr>
              <a:tr h="471920">
                <a:tc>
                  <a:txBody>
                    <a:bodyPr/>
                    <a:lstStyle/>
                    <a:p>
                      <a:pPr rtl="0" fontAlgn="b"/>
                      <a:r>
                        <a:rPr lang="en-US"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rPr>
                        <a:t>Water supply system </a:t>
                      </a:r>
                    </a:p>
                    <a:p>
                      <a:pPr rtl="0" fontAlgn="b"/>
                      <a:r>
                        <a:rPr lang="en-US"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rPr>
                        <a:t>and Sanitation Facilities </a:t>
                      </a:r>
                    </a:p>
                    <a:p>
                      <a:pPr rtl="0" fontAlgn="b"/>
                      <a:endParaRPr lang="en-US" sz="800" b="0" dirty="0">
                        <a:solidFill>
                          <a:srgbClr val="002060"/>
                        </a:solidFill>
                        <a:effectLst/>
                        <a:latin typeface="Trebuchet MS" panose="020B0603020202020204" pitchFamily="34" charset="0"/>
                        <a:ea typeface="Source Sans Pro" panose="020B0503030403020204" pitchFamily="34" charset="0"/>
                        <a:cs typeface="Segoe UI Semilight" panose="020B0402040204020203" pitchFamily="34" charset="0"/>
                      </a:endParaRPr>
                    </a:p>
                  </a:txBody>
                  <a:tcPr marL="15541" marR="15541" marT="10361" marB="10361" anchor="b">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gradFill flip="none" rotWithShape="1">
                      <a:gsLst>
                        <a:gs pos="0">
                          <a:schemeClr val="accent1">
                            <a:lumMod val="5000"/>
                            <a:lumOff val="95000"/>
                          </a:schemeClr>
                        </a:gs>
                        <a:gs pos="43000">
                          <a:schemeClr val="bg1">
                            <a:lumMod val="95000"/>
                          </a:schemeClr>
                        </a:gs>
                        <a:gs pos="83000">
                          <a:schemeClr val="bg1">
                            <a:lumMod val="85000"/>
                          </a:schemeClr>
                        </a:gs>
                        <a:gs pos="100000">
                          <a:schemeClr val="bg1">
                            <a:lumMod val="85000"/>
                          </a:schemeClr>
                        </a:gs>
                      </a:gsLst>
                      <a:lin ang="10800000" scaled="1"/>
                      <a:tileRect/>
                    </a:gradFill>
                  </a:tcPr>
                </a:tc>
                <a:tc>
                  <a:txBody>
                    <a:bodyPr/>
                    <a:lstStyle/>
                    <a:p>
                      <a:pPr rtl="0" fontAlgn="b"/>
                      <a:endParaRPr lang="en-GB" sz="800" dirty="0">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rgbClr val="FFFFFF"/>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no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2 Projects (Amber)</a:t>
                      </a:r>
                    </a:p>
                    <a:p>
                      <a:pPr algn="ctr" rtl="0" fontAlgn="b"/>
                      <a:endPar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rgbClr val="FFFFFF"/>
                      </a:solidFill>
                      <a:prstDash val="solid"/>
                      <a:round/>
                      <a:headEnd type="none" w="med" len="med"/>
                      <a:tailEnd type="none" w="med" len="med"/>
                    </a:lnT>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Provision of New Water and Sanitation Facilities in Rural Communities of Lagos State (Lagos-East and West) are also ongoing</a:t>
                      </a:r>
                    </a:p>
                    <a:p>
                      <a:pPr rtl="0" fontAlgn="b"/>
                      <a:endPar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T w="76200" cap="flat" cmpd="sng" algn="ctr">
                      <a:solidFill>
                        <a:srgbClr val="FFFFFF"/>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137403572"/>
                  </a:ext>
                </a:extLst>
              </a:tr>
            </a:tbl>
          </a:graphicData>
        </a:graphic>
      </p:graphicFrame>
      <p:pic>
        <p:nvPicPr>
          <p:cNvPr id="8" name="Graphic 7" descr="Document with solid fill">
            <a:hlinkClick r:id="rId2"/>
            <a:extLst>
              <a:ext uri="{FF2B5EF4-FFF2-40B4-BE49-F238E27FC236}">
                <a16:creationId xmlns:a16="http://schemas.microsoft.com/office/drawing/2014/main" id="{6825C6F4-7C35-80EA-7AA4-B51869336D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578" y="426516"/>
            <a:ext cx="425120" cy="425120"/>
          </a:xfrm>
          <a:prstGeom prst="rect">
            <a:avLst/>
          </a:prstGeom>
        </p:spPr>
      </p:pic>
      <p:grpSp>
        <p:nvGrpSpPr>
          <p:cNvPr id="29" name="Group 28">
            <a:extLst>
              <a:ext uri="{FF2B5EF4-FFF2-40B4-BE49-F238E27FC236}">
                <a16:creationId xmlns:a16="http://schemas.microsoft.com/office/drawing/2014/main" id="{E6E7FF2F-413A-EF83-3B16-C83269B0F5B4}"/>
              </a:ext>
            </a:extLst>
          </p:cNvPr>
          <p:cNvGrpSpPr/>
          <p:nvPr/>
        </p:nvGrpSpPr>
        <p:grpSpPr>
          <a:xfrm>
            <a:off x="515578" y="1513686"/>
            <a:ext cx="8279219" cy="3000969"/>
            <a:chOff x="752905" y="2320945"/>
            <a:chExt cx="11038959" cy="4001292"/>
          </a:xfrm>
          <a:effectLst>
            <a:outerShdw blurRad="50800" dist="38100" dir="5400000" algn="t" rotWithShape="0">
              <a:prstClr val="black">
                <a:alpha val="40000"/>
              </a:prstClr>
            </a:outerShdw>
          </a:effectLst>
        </p:grpSpPr>
        <p:sp>
          <p:nvSpPr>
            <p:cNvPr id="16" name="Rectangle: Rounded Corners 15">
              <a:extLst>
                <a:ext uri="{FF2B5EF4-FFF2-40B4-BE49-F238E27FC236}">
                  <a16:creationId xmlns:a16="http://schemas.microsoft.com/office/drawing/2014/main" id="{EC20D3C4-6A87-1ED9-8295-1650E6C06AE3}"/>
                </a:ext>
              </a:extLst>
            </p:cNvPr>
            <p:cNvSpPr/>
            <p:nvPr/>
          </p:nvSpPr>
          <p:spPr>
            <a:xfrm>
              <a:off x="752905" y="2320945"/>
              <a:ext cx="1618506"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26" name="Rectangle: Rounded Corners 25">
              <a:extLst>
                <a:ext uri="{FF2B5EF4-FFF2-40B4-BE49-F238E27FC236}">
                  <a16:creationId xmlns:a16="http://schemas.microsoft.com/office/drawing/2014/main" id="{4E3F65E4-91CF-2FB5-7E04-57608D3A15FB}"/>
                </a:ext>
              </a:extLst>
            </p:cNvPr>
            <p:cNvSpPr/>
            <p:nvPr/>
          </p:nvSpPr>
          <p:spPr>
            <a:xfrm>
              <a:off x="2456274" y="2320945"/>
              <a:ext cx="718237" cy="3968366"/>
            </a:xfrm>
            <a:prstGeom prst="roundRect">
              <a:avLst>
                <a:gd name="adj" fmla="val 28649"/>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7" name="Rectangle: Rounded Corners 26">
              <a:extLst>
                <a:ext uri="{FF2B5EF4-FFF2-40B4-BE49-F238E27FC236}">
                  <a16:creationId xmlns:a16="http://schemas.microsoft.com/office/drawing/2014/main" id="{782DA880-0EBA-3F9F-CD6A-E9CD812C9FFC}"/>
                </a:ext>
              </a:extLst>
            </p:cNvPr>
            <p:cNvSpPr/>
            <p:nvPr/>
          </p:nvSpPr>
          <p:spPr>
            <a:xfrm>
              <a:off x="3259374" y="2347568"/>
              <a:ext cx="1971502"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28" name="Rectangle: Rounded Corners 27">
              <a:extLst>
                <a:ext uri="{FF2B5EF4-FFF2-40B4-BE49-F238E27FC236}">
                  <a16:creationId xmlns:a16="http://schemas.microsoft.com/office/drawing/2014/main" id="{5B3F5FB1-86DD-5F8C-711E-9264CC550F8B}"/>
                </a:ext>
              </a:extLst>
            </p:cNvPr>
            <p:cNvSpPr/>
            <p:nvPr/>
          </p:nvSpPr>
          <p:spPr>
            <a:xfrm>
              <a:off x="5322314" y="2353871"/>
              <a:ext cx="6469550" cy="3968366"/>
            </a:xfrm>
            <a:prstGeom prst="roundRect">
              <a:avLst>
                <a:gd name="adj" fmla="val 5664"/>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grpSp>
      <p:grpSp>
        <p:nvGrpSpPr>
          <p:cNvPr id="35" name="Group 34">
            <a:extLst>
              <a:ext uri="{FF2B5EF4-FFF2-40B4-BE49-F238E27FC236}">
                <a16:creationId xmlns:a16="http://schemas.microsoft.com/office/drawing/2014/main" id="{A2A14664-1A73-C59C-AAB6-68F8A64F325D}"/>
              </a:ext>
            </a:extLst>
          </p:cNvPr>
          <p:cNvGrpSpPr/>
          <p:nvPr/>
        </p:nvGrpSpPr>
        <p:grpSpPr>
          <a:xfrm>
            <a:off x="516378" y="1029666"/>
            <a:ext cx="8204465" cy="534011"/>
            <a:chOff x="753972" y="1665425"/>
            <a:chExt cx="10939286" cy="712014"/>
          </a:xfrm>
        </p:grpSpPr>
        <p:grpSp>
          <p:nvGrpSpPr>
            <p:cNvPr id="21" name="Group 20">
              <a:extLst>
                <a:ext uri="{FF2B5EF4-FFF2-40B4-BE49-F238E27FC236}">
                  <a16:creationId xmlns:a16="http://schemas.microsoft.com/office/drawing/2014/main" id="{35E7AEF3-BA3C-FA67-9B7A-6422A3E1378C}"/>
                </a:ext>
              </a:extLst>
            </p:cNvPr>
            <p:cNvGrpSpPr/>
            <p:nvPr/>
          </p:nvGrpSpPr>
          <p:grpSpPr>
            <a:xfrm>
              <a:off x="753972" y="1716431"/>
              <a:ext cx="1887628" cy="661008"/>
              <a:chOff x="753972" y="1716431"/>
              <a:chExt cx="1887628" cy="661008"/>
            </a:xfrm>
          </p:grpSpPr>
          <p:graphicFrame>
            <p:nvGraphicFramePr>
              <p:cNvPr id="9" name="Diagram 8">
                <a:extLst>
                  <a:ext uri="{FF2B5EF4-FFF2-40B4-BE49-F238E27FC236}">
                    <a16:creationId xmlns:a16="http://schemas.microsoft.com/office/drawing/2014/main" id="{C4275E10-5BE5-814C-DFEE-8B1A7FB0D82D}"/>
                  </a:ext>
                </a:extLst>
              </p:cNvPr>
              <p:cNvGraphicFramePr/>
              <p:nvPr/>
            </p:nvGraphicFramePr>
            <p:xfrm>
              <a:off x="753972" y="1716431"/>
              <a:ext cx="1887628" cy="6610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TextBox 16">
                <a:extLst>
                  <a:ext uri="{FF2B5EF4-FFF2-40B4-BE49-F238E27FC236}">
                    <a16:creationId xmlns:a16="http://schemas.microsoft.com/office/drawing/2014/main" id="{82577CBA-1033-881D-29A1-CF7F64B1874F}"/>
                  </a:ext>
                </a:extLst>
              </p:cNvPr>
              <p:cNvSpPr txBox="1"/>
              <p:nvPr/>
            </p:nvSpPr>
            <p:spPr>
              <a:xfrm>
                <a:off x="1179625" y="1917408"/>
                <a:ext cx="1036320" cy="30777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KPI</a:t>
                </a:r>
              </a:p>
            </p:txBody>
          </p:sp>
        </p:grpSp>
        <p:grpSp>
          <p:nvGrpSpPr>
            <p:cNvPr id="22" name="Group 21">
              <a:extLst>
                <a:ext uri="{FF2B5EF4-FFF2-40B4-BE49-F238E27FC236}">
                  <a16:creationId xmlns:a16="http://schemas.microsoft.com/office/drawing/2014/main" id="{1CD666EE-6C06-33D0-AAEE-442E6175E9CC}"/>
                </a:ext>
              </a:extLst>
            </p:cNvPr>
            <p:cNvGrpSpPr/>
            <p:nvPr/>
          </p:nvGrpSpPr>
          <p:grpSpPr>
            <a:xfrm>
              <a:off x="2482401" y="1694235"/>
              <a:ext cx="1083757" cy="661008"/>
              <a:chOff x="2482401" y="1694235"/>
              <a:chExt cx="1083757" cy="661008"/>
            </a:xfrm>
          </p:grpSpPr>
          <p:graphicFrame>
            <p:nvGraphicFramePr>
              <p:cNvPr id="13" name="Diagram 12">
                <a:extLst>
                  <a:ext uri="{FF2B5EF4-FFF2-40B4-BE49-F238E27FC236}">
                    <a16:creationId xmlns:a16="http://schemas.microsoft.com/office/drawing/2014/main" id="{DBF730C9-3EA2-6D95-016A-2B7947D37F8D}"/>
                  </a:ext>
                </a:extLst>
              </p:cNvPr>
              <p:cNvGraphicFramePr/>
              <p:nvPr/>
            </p:nvGraphicFramePr>
            <p:xfrm>
              <a:off x="2482401" y="1694235"/>
              <a:ext cx="951679" cy="66100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8" name="TextBox 17">
                <a:extLst>
                  <a:ext uri="{FF2B5EF4-FFF2-40B4-BE49-F238E27FC236}">
                    <a16:creationId xmlns:a16="http://schemas.microsoft.com/office/drawing/2014/main" id="{C941A8AD-E82F-C601-62B5-047492F59F6E}"/>
                  </a:ext>
                </a:extLst>
              </p:cNvPr>
              <p:cNvSpPr txBox="1"/>
              <p:nvPr/>
            </p:nvSpPr>
            <p:spPr>
              <a:xfrm>
                <a:off x="2529838" y="1886480"/>
                <a:ext cx="1036320" cy="30777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Legend</a:t>
                </a:r>
              </a:p>
            </p:txBody>
          </p:sp>
        </p:grpSp>
        <p:grpSp>
          <p:nvGrpSpPr>
            <p:cNvPr id="23" name="Group 22">
              <a:extLst>
                <a:ext uri="{FF2B5EF4-FFF2-40B4-BE49-F238E27FC236}">
                  <a16:creationId xmlns:a16="http://schemas.microsoft.com/office/drawing/2014/main" id="{7BAF60B9-802B-A8A3-4C04-281BAE7666F7}"/>
                </a:ext>
              </a:extLst>
            </p:cNvPr>
            <p:cNvGrpSpPr/>
            <p:nvPr/>
          </p:nvGrpSpPr>
          <p:grpSpPr>
            <a:xfrm>
              <a:off x="3264720" y="1671611"/>
              <a:ext cx="2260097" cy="677108"/>
              <a:chOff x="3264720" y="1671611"/>
              <a:chExt cx="2260097" cy="677108"/>
            </a:xfrm>
          </p:grpSpPr>
          <p:graphicFrame>
            <p:nvGraphicFramePr>
              <p:cNvPr id="14" name="Diagram 13">
                <a:extLst>
                  <a:ext uri="{FF2B5EF4-FFF2-40B4-BE49-F238E27FC236}">
                    <a16:creationId xmlns:a16="http://schemas.microsoft.com/office/drawing/2014/main" id="{CF1161A6-5051-339D-A44F-17AB3E530334}"/>
                  </a:ext>
                </a:extLst>
              </p:cNvPr>
              <p:cNvGraphicFramePr/>
              <p:nvPr/>
            </p:nvGraphicFramePr>
            <p:xfrm>
              <a:off x="3264720" y="1686560"/>
              <a:ext cx="2260097" cy="66100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9" name="TextBox 18">
                <a:extLst>
                  <a:ext uri="{FF2B5EF4-FFF2-40B4-BE49-F238E27FC236}">
                    <a16:creationId xmlns:a16="http://schemas.microsoft.com/office/drawing/2014/main" id="{BF692947-4EF6-AB9D-69EE-47879352C1AD}"/>
                  </a:ext>
                </a:extLst>
              </p:cNvPr>
              <p:cNvSpPr txBox="1"/>
              <p:nvPr/>
            </p:nvSpPr>
            <p:spPr>
              <a:xfrm>
                <a:off x="3514129" y="1671611"/>
                <a:ext cx="1868448" cy="67710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Timeliness and Quality of Execution of Strategic Projects Tracked</a:t>
                </a:r>
              </a:p>
            </p:txBody>
          </p:sp>
        </p:grpSp>
        <p:grpSp>
          <p:nvGrpSpPr>
            <p:cNvPr id="24" name="Group 23">
              <a:extLst>
                <a:ext uri="{FF2B5EF4-FFF2-40B4-BE49-F238E27FC236}">
                  <a16:creationId xmlns:a16="http://schemas.microsoft.com/office/drawing/2014/main" id="{CDF5E40A-3AD3-B19A-0A06-BC5137A823C2}"/>
                </a:ext>
              </a:extLst>
            </p:cNvPr>
            <p:cNvGrpSpPr/>
            <p:nvPr/>
          </p:nvGrpSpPr>
          <p:grpSpPr>
            <a:xfrm>
              <a:off x="5335300" y="1665425"/>
              <a:ext cx="6357958" cy="661008"/>
              <a:chOff x="5335300" y="1665425"/>
              <a:chExt cx="6357958" cy="661008"/>
            </a:xfrm>
          </p:grpSpPr>
          <p:graphicFrame>
            <p:nvGraphicFramePr>
              <p:cNvPr id="15" name="Diagram 14">
                <a:extLst>
                  <a:ext uri="{FF2B5EF4-FFF2-40B4-BE49-F238E27FC236}">
                    <a16:creationId xmlns:a16="http://schemas.microsoft.com/office/drawing/2014/main" id="{253F65CE-E766-8C24-CDF9-0FEE7562F30A}"/>
                  </a:ext>
                </a:extLst>
              </p:cNvPr>
              <p:cNvGraphicFramePr/>
              <p:nvPr/>
            </p:nvGraphicFramePr>
            <p:xfrm>
              <a:off x="5335300" y="1665425"/>
              <a:ext cx="6357958" cy="66100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20" name="TextBox 19">
                <a:extLst>
                  <a:ext uri="{FF2B5EF4-FFF2-40B4-BE49-F238E27FC236}">
                    <a16:creationId xmlns:a16="http://schemas.microsoft.com/office/drawing/2014/main" id="{18D3F24F-8C62-0B07-F0BF-7AE3567271D1}"/>
                  </a:ext>
                </a:extLst>
              </p:cNvPr>
              <p:cNvSpPr txBox="1"/>
              <p:nvPr/>
            </p:nvSpPr>
            <p:spPr>
              <a:xfrm>
                <a:off x="5615025" y="1846508"/>
                <a:ext cx="5913211" cy="30777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Overall Remarks on Y2023 Infrastructure Development, Upgrade and Maintenance</a:t>
                </a:r>
              </a:p>
            </p:txBody>
          </p:sp>
        </p:grpSp>
        <p:sp>
          <p:nvSpPr>
            <p:cNvPr id="25" name="Flowchart: Connector 24">
              <a:extLst>
                <a:ext uri="{FF2B5EF4-FFF2-40B4-BE49-F238E27FC236}">
                  <a16:creationId xmlns:a16="http://schemas.microsoft.com/office/drawing/2014/main" id="{6345DEFB-128A-C517-7CF2-C15066744F33}"/>
                </a:ext>
              </a:extLst>
            </p:cNvPr>
            <p:cNvSpPr/>
            <p:nvPr/>
          </p:nvSpPr>
          <p:spPr>
            <a:xfrm>
              <a:off x="821459" y="1836206"/>
              <a:ext cx="452175" cy="421458"/>
            </a:xfrm>
            <a:prstGeom prst="flowChartConnector">
              <a:avLst/>
            </a:prstGeom>
            <a:blipFill dpi="0" rotWithShape="1">
              <a:blip r:embed="rId25">
                <a:extLst>
                  <a:ext uri="{28A0092B-C50C-407E-A947-70E740481C1C}">
                    <a14:useLocalDpi xmlns:a14="http://schemas.microsoft.com/office/drawing/2010/main" val="0"/>
                  </a:ext>
                </a:extLst>
              </a:blip>
              <a:srcRect/>
              <a:stretch>
                <a:fillRect/>
              </a:stretch>
            </a:blipFill>
            <a:ln>
              <a:solidFill>
                <a:srgbClr val="03302C"/>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grpSp>
      <p:grpSp>
        <p:nvGrpSpPr>
          <p:cNvPr id="4" name="Group 3">
            <a:extLst>
              <a:ext uri="{FF2B5EF4-FFF2-40B4-BE49-F238E27FC236}">
                <a16:creationId xmlns:a16="http://schemas.microsoft.com/office/drawing/2014/main" id="{0BA3D642-393F-AB38-2869-AEC1EB3A64BD}"/>
              </a:ext>
            </a:extLst>
          </p:cNvPr>
          <p:cNvGrpSpPr/>
          <p:nvPr/>
        </p:nvGrpSpPr>
        <p:grpSpPr>
          <a:xfrm>
            <a:off x="528190" y="81985"/>
            <a:ext cx="390546" cy="326794"/>
            <a:chOff x="528190" y="81985"/>
            <a:chExt cx="390546" cy="326794"/>
          </a:xfrm>
        </p:grpSpPr>
        <p:sp>
          <p:nvSpPr>
            <p:cNvPr id="6" name="Arrow: Pentagon 5">
              <a:extLst>
                <a:ext uri="{FF2B5EF4-FFF2-40B4-BE49-F238E27FC236}">
                  <a16:creationId xmlns:a16="http://schemas.microsoft.com/office/drawing/2014/main" id="{F13E21B6-92BC-92B1-D9DE-FF089CB08FAA}"/>
                </a:ext>
              </a:extLst>
            </p:cNvPr>
            <p:cNvSpPr/>
            <p:nvPr/>
          </p:nvSpPr>
          <p:spPr>
            <a:xfrm rot="5400000">
              <a:off x="543956" y="137382"/>
              <a:ext cx="326794" cy="216000"/>
            </a:xfrm>
            <a:prstGeom prst="homePlate">
              <a:avLst/>
            </a:pr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GB" sz="9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sp>
          <p:nvSpPr>
            <p:cNvPr id="2" name="TextBox 1">
              <a:extLst>
                <a:ext uri="{FF2B5EF4-FFF2-40B4-BE49-F238E27FC236}">
                  <a16:creationId xmlns:a16="http://schemas.microsoft.com/office/drawing/2014/main" id="{95313A6C-DC60-B3DE-3B98-D2181D0B4887}"/>
                </a:ext>
              </a:extLst>
            </p:cNvPr>
            <p:cNvSpPr txBox="1"/>
            <p:nvPr/>
          </p:nvSpPr>
          <p:spPr>
            <a:xfrm>
              <a:off x="528190" y="115120"/>
              <a:ext cx="39054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1" i="0" u="none" strike="noStrike" kern="0" cap="none" spc="0" normalizeH="0" baseline="0" noProof="0" dirty="0">
                  <a:ln>
                    <a:noFill/>
                  </a:ln>
                  <a:solidFill>
                    <a:prstClr val="white"/>
                  </a:solidFill>
                  <a:effectLst/>
                  <a:uLnTx/>
                  <a:uFillTx/>
                  <a:latin typeface="Trebuchet MS" panose="020B0603020202020204" pitchFamily="34" charset="0"/>
                  <a:cs typeface="Arial"/>
                  <a:sym typeface="Arial"/>
                </a:rPr>
                <a:t>click</a:t>
              </a:r>
            </a:p>
          </p:txBody>
        </p:sp>
      </p:grpSp>
    </p:spTree>
    <p:extLst>
      <p:ext uri="{BB962C8B-B14F-4D97-AF65-F5344CB8AC3E}">
        <p14:creationId xmlns:p14="http://schemas.microsoft.com/office/powerpoint/2010/main" val="226212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7CD70-0704-75D7-9331-BC7E4583D193}"/>
              </a:ext>
            </a:extLst>
          </p:cNvPr>
          <p:cNvSpPr/>
          <p:nvPr/>
        </p:nvSpPr>
        <p:spPr>
          <a:xfrm>
            <a:off x="0" y="433467"/>
            <a:ext cx="9144000" cy="42480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sp>
        <p:nvSpPr>
          <p:cNvPr id="5" name="TextBox 4">
            <a:extLst>
              <a:ext uri="{FF2B5EF4-FFF2-40B4-BE49-F238E27FC236}">
                <a16:creationId xmlns:a16="http://schemas.microsoft.com/office/drawing/2014/main" id="{0B9E768A-B52B-C6EE-C44A-C32209963983}"/>
              </a:ext>
            </a:extLst>
          </p:cNvPr>
          <p:cNvSpPr txBox="1"/>
          <p:nvPr/>
        </p:nvSpPr>
        <p:spPr>
          <a:xfrm>
            <a:off x="955225" y="425846"/>
            <a:ext cx="7870368" cy="424800"/>
          </a:xfrm>
          <a:prstGeom prst="rect">
            <a:avLst/>
          </a:prstGeom>
        </p:spPr>
        <p:txBody>
          <a:bodyPr vert="horz" lIns="68580" tIns="34290" rIns="68580" bIns="34290" rtlCol="0" anchor="ctr">
            <a:normAutofit lnSpcReduction="10000"/>
          </a:bodyPr>
          <a:lstStyle/>
          <a:p>
            <a:pPr marL="0" marR="0" lvl="0" indent="0" algn="ctr" defTabSz="685800" rtl="0" eaLnBrk="1" fontAlgn="auto" latinLnBrk="0" hangingPunct="1">
              <a:lnSpc>
                <a:spcPct val="90000"/>
              </a:lnSpc>
              <a:spcBef>
                <a:spcPct val="0"/>
              </a:spcBef>
              <a:spcAft>
                <a:spcPts val="450"/>
              </a:spcAft>
              <a:buClrTx/>
              <a:buSzTx/>
              <a:buFont typeface="Arial"/>
              <a:buNone/>
              <a:tabLst/>
              <a:defRPr/>
            </a:pPr>
            <a:r>
              <a:rPr kumimoji="0" lang="en-US" sz="13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       AGGRESSIVELY DEVELOP, UPGRADE, AND MAINTAIN INFRASTRUCTURE, DEPLOY FUNCTIONAL TECHNOLOGY IN PUBLIC PLACES</a:t>
            </a:r>
          </a:p>
        </p:txBody>
      </p:sp>
      <p:graphicFrame>
        <p:nvGraphicFramePr>
          <p:cNvPr id="7" name="Table 6">
            <a:extLst>
              <a:ext uri="{FF2B5EF4-FFF2-40B4-BE49-F238E27FC236}">
                <a16:creationId xmlns:a16="http://schemas.microsoft.com/office/drawing/2014/main" id="{2E9D34DB-C0E1-B861-934C-0CC2F886C118}"/>
              </a:ext>
            </a:extLst>
          </p:cNvPr>
          <p:cNvGraphicFramePr>
            <a:graphicFrameLocks noGrp="1"/>
          </p:cNvGraphicFramePr>
          <p:nvPr>
            <p:extLst>
              <p:ext uri="{D42A27DB-BD31-4B8C-83A1-F6EECF244321}">
                <p14:modId xmlns:p14="http://schemas.microsoft.com/office/powerpoint/2010/main" val="3115765793"/>
              </p:ext>
            </p:extLst>
          </p:nvPr>
        </p:nvGraphicFramePr>
        <p:xfrm>
          <a:off x="518836" y="1079404"/>
          <a:ext cx="8204465" cy="3605863"/>
        </p:xfrm>
        <a:graphic>
          <a:graphicData uri="http://schemas.openxmlformats.org/drawingml/2006/table">
            <a:tbl>
              <a:tblPr>
                <a:tableStyleId>{2D5ABB26-0587-4C30-8999-92F81FD0307C}</a:tableStyleId>
              </a:tblPr>
              <a:tblGrid>
                <a:gridCol w="1214914">
                  <a:extLst>
                    <a:ext uri="{9D8B030D-6E8A-4147-A177-3AD203B41FA5}">
                      <a16:colId xmlns:a16="http://schemas.microsoft.com/office/drawing/2014/main" val="1813357878"/>
                    </a:ext>
                  </a:extLst>
                </a:gridCol>
                <a:gridCol w="594360">
                  <a:extLst>
                    <a:ext uri="{9D8B030D-6E8A-4147-A177-3AD203B41FA5}">
                      <a16:colId xmlns:a16="http://schemas.microsoft.com/office/drawing/2014/main" val="1936022798"/>
                    </a:ext>
                  </a:extLst>
                </a:gridCol>
                <a:gridCol w="1501140">
                  <a:extLst>
                    <a:ext uri="{9D8B030D-6E8A-4147-A177-3AD203B41FA5}">
                      <a16:colId xmlns:a16="http://schemas.microsoft.com/office/drawing/2014/main" val="1318034421"/>
                    </a:ext>
                  </a:extLst>
                </a:gridCol>
                <a:gridCol w="4894051">
                  <a:extLst>
                    <a:ext uri="{9D8B030D-6E8A-4147-A177-3AD203B41FA5}">
                      <a16:colId xmlns:a16="http://schemas.microsoft.com/office/drawing/2014/main" val="1149188430"/>
                    </a:ext>
                  </a:extLst>
                </a:gridCol>
              </a:tblGrid>
              <a:tr h="476309">
                <a:tc>
                  <a:txBody>
                    <a:bodyPr/>
                    <a:lstStyle/>
                    <a:p>
                      <a:pPr algn="ct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1720161"/>
                  </a:ext>
                </a:extLst>
              </a:tr>
              <a:tr h="523641">
                <a:tc>
                  <a:txBody>
                    <a:bodyPr/>
                    <a:lstStyle/>
                    <a:p>
                      <a:pPr rtl="0" fontAlgn="b"/>
                      <a:r>
                        <a:rPr lang="en-US" sz="800" b="0" dirty="0">
                          <a:solidFill>
                            <a:srgbClr val="002060"/>
                          </a:solidFill>
                          <a:effectLst/>
                          <a:latin typeface="Trebuchet MS" panose="020B0603020202020204" pitchFamily="34" charset="0"/>
                        </a:rPr>
                        <a:t>Broadband connectivity and Mobile Network Coverage</a:t>
                      </a:r>
                    </a:p>
                    <a:p>
                      <a:pPr rtl="0" fontAlgn="b"/>
                      <a:endParaRPr lang="en-US" sz="800" b="0" dirty="0">
                        <a:solidFill>
                          <a:srgbClr val="002060"/>
                        </a:solidFill>
                        <a:effectLst/>
                        <a:latin typeface="Trebuchet MS" panose="020B0603020202020204" pitchFamily="34" charset="0"/>
                      </a:endParaRPr>
                    </a:p>
                  </a:txBody>
                  <a:tcPr marL="15541" marR="15541" marT="10361" marB="10361" anchor="b">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b="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dirty="0">
                          <a:effectLst/>
                          <a:latin typeface="Trebuchet MS" panose="020B0603020202020204" pitchFamily="34" charset="0"/>
                        </a:rPr>
                        <a:t>2 Projects (Amber)</a:t>
                      </a:r>
                    </a:p>
                    <a:p>
                      <a:pPr algn="ctr" rtl="0" fontAlgn="b"/>
                      <a:endParaRPr lang="en-GB" sz="800" b="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Lagos Smart City Project still Ongoing; Construction of New data Centre is ongoing and Likely completion date 2025; Upgrading and Integration of the command-and-control centre for the smart city project, Deployment of Oracle SPARC servers to the oracle enterprise business Suite (EBS)</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01122"/>
                  </a:ext>
                </a:extLst>
              </a:tr>
              <a:tr h="283278">
                <a:tc>
                  <a:txBody>
                    <a:bodyPr/>
                    <a:lstStyle/>
                    <a:p>
                      <a:pPr rtl="0" fontAlgn="b"/>
                      <a:r>
                        <a:rPr lang="en-GB" sz="800" b="0" dirty="0">
                          <a:solidFill>
                            <a:srgbClr val="002060"/>
                          </a:solidFill>
                          <a:effectLst/>
                          <a:latin typeface="Trebuchet MS" panose="020B0603020202020204" pitchFamily="34" charset="0"/>
                        </a:rPr>
                        <a:t>Building Infrastructure</a:t>
                      </a:r>
                    </a:p>
                    <a:p>
                      <a:pPr rtl="0" fontAlgn="b"/>
                      <a:r>
                        <a:rPr lang="en-GB" sz="800" b="0" dirty="0">
                          <a:solidFill>
                            <a:srgbClr val="002060"/>
                          </a:solidFill>
                          <a:effectLst/>
                          <a:latin typeface="Trebuchet MS" panose="020B0603020202020204" pitchFamily="34" charset="0"/>
                        </a:rPr>
                        <a:t> </a:t>
                      </a:r>
                    </a:p>
                  </a:txBody>
                  <a:tcPr marL="15541" marR="15541" marT="10361" marB="10361" anchor="b">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2 Projects (Amber) and </a:t>
                      </a:r>
                    </a:p>
                    <a:p>
                      <a:pPr algn="ctr" rtl="0" fontAlgn="b"/>
                      <a:r>
                        <a:rPr lang="en-GB" sz="800" b="0" kern="1200" dirty="0">
                          <a:solidFill>
                            <a:schemeClr val="tx1"/>
                          </a:solidFill>
                          <a:effectLst/>
                          <a:latin typeface="Trebuchet MS" panose="020B0603020202020204" pitchFamily="34" charset="0"/>
                          <a:ea typeface="+mn-ea"/>
                          <a:cs typeface="+mn-cs"/>
                        </a:rPr>
                        <a:t>1 (Red)</a:t>
                      </a: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Completion of Ile-</a:t>
                      </a:r>
                      <a:r>
                        <a:rPr lang="en-US" sz="800" b="0" kern="1200" dirty="0" err="1">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Pako</a:t>
                      </a: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 as well as the Multi Agency Office Complex still ongoing</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4538838"/>
                  </a:ext>
                </a:extLst>
              </a:tr>
              <a:tr h="397911">
                <a:tc>
                  <a:txBody>
                    <a:bodyPr/>
                    <a:lstStyle/>
                    <a:p>
                      <a:pPr rtl="0" fontAlgn="b"/>
                      <a:r>
                        <a:rPr lang="en-GB" sz="800" b="0" dirty="0">
                          <a:solidFill>
                            <a:srgbClr val="002060"/>
                          </a:solidFill>
                          <a:effectLst/>
                          <a:latin typeface="Trebuchet MS" panose="020B0603020202020204" pitchFamily="34" charset="0"/>
                        </a:rPr>
                        <a:t>Cultural, Religion and Recreational Infrastructure</a:t>
                      </a:r>
                    </a:p>
                    <a:p>
                      <a:pPr rtl="0" fontAlgn="b"/>
                      <a:r>
                        <a:rPr lang="en-GB" sz="800" b="0" dirty="0">
                          <a:solidFill>
                            <a:srgbClr val="002060"/>
                          </a:solidFill>
                          <a:effectLst/>
                          <a:latin typeface="Trebuchet MS" panose="020B0603020202020204" pitchFamily="34" charset="0"/>
                        </a:rPr>
                        <a:t> </a:t>
                      </a:r>
                    </a:p>
                  </a:txBody>
                  <a:tcPr marL="15541" marR="15541" marT="10361" marB="10361" anchor="b">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11 Projects (Green), </a:t>
                      </a:r>
                    </a:p>
                    <a:p>
                      <a:pPr algn="ctr" rtl="0" fontAlgn="b"/>
                      <a:r>
                        <a:rPr lang="en-GB" sz="800" b="0" kern="1200" dirty="0">
                          <a:solidFill>
                            <a:schemeClr val="tx1"/>
                          </a:solidFill>
                          <a:effectLst/>
                          <a:latin typeface="Trebuchet MS" panose="020B0603020202020204" pitchFamily="34" charset="0"/>
                          <a:ea typeface="+mn-ea"/>
                          <a:cs typeface="+mn-cs"/>
                        </a:rPr>
                        <a:t>5(Amber) and 11(Red)</a:t>
                      </a:r>
                    </a:p>
                    <a:p>
                      <a:pPr algn="ctr" rtl="0" fontAlgn="b"/>
                      <a:endParaRPr lang="en-GB" sz="800" b="0" kern="1200" dirty="0">
                        <a:solidFill>
                          <a:schemeClr val="tx1"/>
                        </a:solidFill>
                        <a:effectLst/>
                        <a:latin typeface="Trebuchet MS" panose="020B0603020202020204" pitchFamily="34" charset="0"/>
                        <a:ea typeface="+mn-ea"/>
                        <a:cs typeface="+mn-cs"/>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Erection of Late Jakande Statue; Reconstruction of Burnt Elemoro Palace, Ibeju-Lekki as well as the Renovation of Alara Palace, Epe almost completed.</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6943776"/>
                  </a:ext>
                </a:extLst>
              </a:tr>
              <a:tr h="326186">
                <a:tc>
                  <a:txBody>
                    <a:bodyPr/>
                    <a:lstStyle/>
                    <a:p>
                      <a:pPr rtl="0" fontAlgn="b"/>
                      <a:r>
                        <a:rPr lang="en-GB" sz="800" b="0" dirty="0">
                          <a:solidFill>
                            <a:srgbClr val="002060"/>
                          </a:solidFill>
                          <a:effectLst/>
                          <a:latin typeface="Trebuchet MS" panose="020B0603020202020204" pitchFamily="34" charset="0"/>
                        </a:rPr>
                        <a:t>Educational Infrastructure</a:t>
                      </a:r>
                    </a:p>
                    <a:p>
                      <a:pPr rtl="0" fontAlgn="b"/>
                      <a:r>
                        <a:rPr lang="en-GB" sz="800" b="0" dirty="0">
                          <a:solidFill>
                            <a:srgbClr val="002060"/>
                          </a:solidFill>
                          <a:effectLst/>
                          <a:latin typeface="Trebuchet MS" panose="020B0603020202020204" pitchFamily="34" charset="0"/>
                        </a:rPr>
                        <a:t> </a:t>
                      </a:r>
                    </a:p>
                  </a:txBody>
                  <a:tcPr marL="15541" marR="15541" marT="10361" marB="10361" anchor="b">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11 Projects (Amber), 2 (Red)</a:t>
                      </a:r>
                    </a:p>
                    <a:p>
                      <a:pPr algn="ctr" rtl="0" fontAlgn="b"/>
                      <a:endParaRPr lang="en-GB" sz="800" b="0" kern="1200" dirty="0">
                        <a:solidFill>
                          <a:schemeClr val="tx1"/>
                        </a:solidFill>
                        <a:effectLst/>
                        <a:latin typeface="Trebuchet MS" panose="020B0603020202020204" pitchFamily="34" charset="0"/>
                        <a:ea typeface="+mn-ea"/>
                        <a:cs typeface="+mn-cs"/>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Ongoing Construction of Classroom blocks at Apapa Senior High School</a:t>
                      </a: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 and Olorunisola Community jnr. Secondary School, Ayobo, Alimosho among others.</a:t>
                      </a:r>
                      <a:endPar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4253868"/>
                  </a:ext>
                </a:extLst>
              </a:tr>
              <a:tr h="514920">
                <a:tc>
                  <a:txBody>
                    <a:bodyPr/>
                    <a:lstStyle/>
                    <a:p>
                      <a:pPr rtl="0" fontAlgn="b"/>
                      <a:r>
                        <a:rPr lang="en-US" sz="800" b="0" dirty="0">
                          <a:solidFill>
                            <a:srgbClr val="002060"/>
                          </a:solidFill>
                          <a:effectLst/>
                          <a:latin typeface="Trebuchet MS" panose="020B0603020202020204" pitchFamily="34" charset="0"/>
                        </a:rPr>
                        <a:t>Emergency services and Surveillance systems</a:t>
                      </a:r>
                    </a:p>
                    <a:p>
                      <a:pPr rtl="0" fontAlgn="b"/>
                      <a:endParaRPr lang="en-US" sz="800" b="0" dirty="0">
                        <a:solidFill>
                          <a:srgbClr val="002060"/>
                        </a:solidFill>
                        <a:effectLst/>
                        <a:latin typeface="Trebuchet MS" panose="020B0603020202020204" pitchFamily="34" charset="0"/>
                      </a:endParaRPr>
                    </a:p>
                  </a:txBody>
                  <a:tcPr marL="15541" marR="15541" marT="10361" marB="10361" anchor="b">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2 Projects (Green), </a:t>
                      </a:r>
                    </a:p>
                    <a:p>
                      <a:pPr algn="ctr" rtl="0" fontAlgn="b"/>
                      <a:r>
                        <a:rPr lang="en-GB" sz="800" b="0" kern="1200" dirty="0">
                          <a:solidFill>
                            <a:schemeClr val="tx1"/>
                          </a:solidFill>
                          <a:effectLst/>
                          <a:latin typeface="Trebuchet MS" panose="020B0603020202020204" pitchFamily="34" charset="0"/>
                          <a:ea typeface="+mn-ea"/>
                          <a:cs typeface="+mn-cs"/>
                        </a:rPr>
                        <a:t>2 (Amber), and 5(Red)</a:t>
                      </a:r>
                    </a:p>
                    <a:p>
                      <a:pPr algn="ctr" rtl="0" fontAlgn="b"/>
                      <a:endParaRPr lang="en-GB" sz="800" b="0" kern="1200" dirty="0">
                        <a:solidFill>
                          <a:schemeClr val="tx1"/>
                        </a:solidFill>
                        <a:effectLst/>
                        <a:latin typeface="Trebuchet MS" panose="020B0603020202020204" pitchFamily="34" charset="0"/>
                        <a:ea typeface="+mn-ea"/>
                        <a:cs typeface="+mn-cs"/>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Ongoing construction of </a:t>
                      </a: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Construction of Police Area Command, Elemoro, Ibeju-Lekki and Idimu; as well as the Construction of Ijede and Kosofe Fire Station which are still ongoing with a few delays</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7403572"/>
                  </a:ext>
                </a:extLst>
              </a:tr>
              <a:tr h="514920">
                <a:tc>
                  <a:txBody>
                    <a:bodyPr/>
                    <a:lstStyle/>
                    <a:p>
                      <a:pPr rtl="0" fontAlgn="b"/>
                      <a:r>
                        <a:rPr lang="en-US" sz="800" b="0" dirty="0">
                          <a:solidFill>
                            <a:srgbClr val="002060"/>
                          </a:solidFill>
                          <a:effectLst/>
                          <a:latin typeface="Trebuchet MS" panose="020B0603020202020204" pitchFamily="34" charset="0"/>
                        </a:rPr>
                        <a:t>Energy Infrastructure </a:t>
                      </a:r>
                    </a:p>
                    <a:p>
                      <a:pPr rtl="0" fontAlgn="b"/>
                      <a:endParaRPr lang="en-US" sz="800" b="0" dirty="0">
                        <a:solidFill>
                          <a:srgbClr val="002060"/>
                        </a:solidFill>
                        <a:effectLst/>
                        <a:latin typeface="Trebuchet MS" panose="020B0603020202020204" pitchFamily="34" charset="0"/>
                      </a:endParaRPr>
                    </a:p>
                    <a:p>
                      <a:pPr rtl="0" fontAlgn="b"/>
                      <a:endParaRPr lang="en-US" sz="800" b="0" dirty="0">
                        <a:solidFill>
                          <a:srgbClr val="002060"/>
                        </a:solidFill>
                        <a:effectLst/>
                        <a:latin typeface="Trebuchet MS" panose="020B0603020202020204" pitchFamily="34" charset="0"/>
                      </a:endParaRPr>
                    </a:p>
                  </a:txBody>
                  <a:tcPr marL="15541" marR="15541" marT="10361" marB="10361" anchor="b">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6 Projects (Amber), 4 (Red)</a:t>
                      </a:r>
                    </a:p>
                    <a:p>
                      <a:pPr algn="ctr" rtl="0" fontAlgn="b"/>
                      <a:endParaRPr lang="en-GB" sz="800" b="0" kern="1200" dirty="0">
                        <a:solidFill>
                          <a:schemeClr val="tx1"/>
                        </a:solidFill>
                        <a:effectLst/>
                        <a:latin typeface="Trebuchet MS" panose="020B0603020202020204" pitchFamily="34" charset="0"/>
                        <a:ea typeface="+mn-ea"/>
                        <a:cs typeface="+mn-cs"/>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Rural Electrification Across several divisions in the state; as well as the ongoing Provision of New Solar Powered Modified Type 'A' in (5) Five Rural Communities of Lagos State. </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27852320"/>
                  </a:ext>
                </a:extLst>
              </a:tr>
              <a:tr h="397911">
                <a:tc>
                  <a:txBody>
                    <a:bodyPr/>
                    <a:lstStyle/>
                    <a:p>
                      <a:pPr rtl="0" fontAlgn="b"/>
                      <a:r>
                        <a:rPr lang="en-US" sz="800" b="0" dirty="0">
                          <a:solidFill>
                            <a:srgbClr val="002060"/>
                          </a:solidFill>
                          <a:effectLst/>
                          <a:latin typeface="Trebuchet MS" panose="020B0603020202020204" pitchFamily="34" charset="0"/>
                        </a:rPr>
                        <a:t>Functional Technology Deployment (FTD) </a:t>
                      </a:r>
                    </a:p>
                  </a:txBody>
                  <a:tcPr marL="15541" marR="15541" marT="10361" marB="10361"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rgbClr val="FF0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1 Project (Amber), 6 Projects </a:t>
                      </a:r>
                    </a:p>
                    <a:p>
                      <a:pPr algn="ctr" rtl="0" fontAlgn="b"/>
                      <a:r>
                        <a:rPr lang="en-GB" sz="800" b="0" kern="1200" dirty="0">
                          <a:solidFill>
                            <a:schemeClr val="tx1"/>
                          </a:solidFill>
                          <a:effectLst/>
                          <a:latin typeface="Trebuchet MS" panose="020B0603020202020204" pitchFamily="34" charset="0"/>
                          <a:ea typeface="+mn-ea"/>
                          <a:cs typeface="+mn-cs"/>
                        </a:rPr>
                        <a:t>(Red)</a:t>
                      </a: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chemeClr val="bg1">
                        <a:lumMod val="95000"/>
                      </a:schemeClr>
                    </a:solidFill>
                  </a:tcPr>
                </a:tc>
                <a:tc>
                  <a:txBody>
                    <a:bodyPr/>
                    <a:lstStyle/>
                    <a:p>
                      <a:pPr marL="182563" indent="0"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Ongoing </a:t>
                      </a: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Enterprise Architecture Project; and Enterprise Resource Planning (ERP)- Oracle Upgrade, </a:t>
                      </a:r>
                    </a:p>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Business Process Management.</a:t>
                      </a:r>
                      <a:endPar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928692807"/>
                  </a:ext>
                </a:extLst>
              </a:tr>
            </a:tbl>
          </a:graphicData>
        </a:graphic>
      </p:graphicFrame>
      <p:pic>
        <p:nvPicPr>
          <p:cNvPr id="8" name="Graphic 7" descr="Document with solid fill">
            <a:hlinkClick r:id="rId2"/>
            <a:extLst>
              <a:ext uri="{FF2B5EF4-FFF2-40B4-BE49-F238E27FC236}">
                <a16:creationId xmlns:a16="http://schemas.microsoft.com/office/drawing/2014/main" id="{67A645F1-0976-5E30-2713-DAED161DAA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542" y="425846"/>
            <a:ext cx="425120" cy="425120"/>
          </a:xfrm>
          <a:prstGeom prst="rect">
            <a:avLst/>
          </a:prstGeom>
        </p:spPr>
      </p:pic>
      <p:grpSp>
        <p:nvGrpSpPr>
          <p:cNvPr id="2" name="Group 1">
            <a:extLst>
              <a:ext uri="{FF2B5EF4-FFF2-40B4-BE49-F238E27FC236}">
                <a16:creationId xmlns:a16="http://schemas.microsoft.com/office/drawing/2014/main" id="{EDB06650-2BB4-65C5-9731-B375156B7593}"/>
              </a:ext>
            </a:extLst>
          </p:cNvPr>
          <p:cNvGrpSpPr/>
          <p:nvPr/>
        </p:nvGrpSpPr>
        <p:grpSpPr>
          <a:xfrm>
            <a:off x="420699" y="1509987"/>
            <a:ext cx="8301157" cy="3215297"/>
            <a:chOff x="642374" y="2320945"/>
            <a:chExt cx="11068210" cy="4001292"/>
          </a:xfrm>
          <a:effectLst>
            <a:outerShdw blurRad="50800" dist="38100" dir="5400000" algn="t" rotWithShape="0">
              <a:prstClr val="black">
                <a:alpha val="40000"/>
              </a:prstClr>
            </a:outerShdw>
          </a:effectLst>
        </p:grpSpPr>
        <p:sp>
          <p:nvSpPr>
            <p:cNvPr id="4" name="Rectangle: Rounded Corners 3">
              <a:extLst>
                <a:ext uri="{FF2B5EF4-FFF2-40B4-BE49-F238E27FC236}">
                  <a16:creationId xmlns:a16="http://schemas.microsoft.com/office/drawing/2014/main" id="{6D1CD049-ECAA-D630-EBD1-BD1A49203986}"/>
                </a:ext>
              </a:extLst>
            </p:cNvPr>
            <p:cNvSpPr/>
            <p:nvPr/>
          </p:nvSpPr>
          <p:spPr>
            <a:xfrm>
              <a:off x="642374" y="2320945"/>
              <a:ext cx="1729036"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sp>
          <p:nvSpPr>
            <p:cNvPr id="23" name="Rectangle: Rounded Corners 22">
              <a:extLst>
                <a:ext uri="{FF2B5EF4-FFF2-40B4-BE49-F238E27FC236}">
                  <a16:creationId xmlns:a16="http://schemas.microsoft.com/office/drawing/2014/main" id="{56842749-689A-2955-0FC2-B20EE8CA4CB7}"/>
                </a:ext>
              </a:extLst>
            </p:cNvPr>
            <p:cNvSpPr/>
            <p:nvPr/>
          </p:nvSpPr>
          <p:spPr>
            <a:xfrm>
              <a:off x="2460317" y="2320945"/>
              <a:ext cx="663394" cy="3968366"/>
            </a:xfrm>
            <a:prstGeom prst="roundRect">
              <a:avLst>
                <a:gd name="adj" fmla="val 28649"/>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sp>
          <p:nvSpPr>
            <p:cNvPr id="24" name="Rectangle: Rounded Corners 23">
              <a:extLst>
                <a:ext uri="{FF2B5EF4-FFF2-40B4-BE49-F238E27FC236}">
                  <a16:creationId xmlns:a16="http://schemas.microsoft.com/office/drawing/2014/main" id="{5DAE4193-FBC9-B119-3C10-00BDB1D0139D}"/>
                </a:ext>
              </a:extLst>
            </p:cNvPr>
            <p:cNvSpPr/>
            <p:nvPr/>
          </p:nvSpPr>
          <p:spPr>
            <a:xfrm>
              <a:off x="3218734" y="2347568"/>
              <a:ext cx="1945240"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sp>
          <p:nvSpPr>
            <p:cNvPr id="25" name="Rectangle: Rounded Corners 24">
              <a:extLst>
                <a:ext uri="{FF2B5EF4-FFF2-40B4-BE49-F238E27FC236}">
                  <a16:creationId xmlns:a16="http://schemas.microsoft.com/office/drawing/2014/main" id="{209E0FB1-0E90-C139-A15A-398BD570F849}"/>
                </a:ext>
              </a:extLst>
            </p:cNvPr>
            <p:cNvSpPr/>
            <p:nvPr/>
          </p:nvSpPr>
          <p:spPr>
            <a:xfrm>
              <a:off x="5241034" y="2353871"/>
              <a:ext cx="6469550" cy="3968366"/>
            </a:xfrm>
            <a:prstGeom prst="roundRect">
              <a:avLst>
                <a:gd name="adj" fmla="val 5664"/>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grpSp>
      <p:grpSp>
        <p:nvGrpSpPr>
          <p:cNvPr id="9" name="Group 8">
            <a:extLst>
              <a:ext uri="{FF2B5EF4-FFF2-40B4-BE49-F238E27FC236}">
                <a16:creationId xmlns:a16="http://schemas.microsoft.com/office/drawing/2014/main" id="{538A2245-283C-C40A-5112-F9B264609F46}"/>
              </a:ext>
            </a:extLst>
          </p:cNvPr>
          <p:cNvGrpSpPr/>
          <p:nvPr/>
        </p:nvGrpSpPr>
        <p:grpSpPr>
          <a:xfrm>
            <a:off x="565479" y="986071"/>
            <a:ext cx="8059685" cy="536092"/>
            <a:chOff x="753972" y="1662650"/>
            <a:chExt cx="10746246" cy="714789"/>
          </a:xfrm>
        </p:grpSpPr>
        <p:grpSp>
          <p:nvGrpSpPr>
            <p:cNvPr id="10" name="Group 9">
              <a:extLst>
                <a:ext uri="{FF2B5EF4-FFF2-40B4-BE49-F238E27FC236}">
                  <a16:creationId xmlns:a16="http://schemas.microsoft.com/office/drawing/2014/main" id="{C0CEC48D-BF2D-CE5F-14ED-12B77B360DB7}"/>
                </a:ext>
              </a:extLst>
            </p:cNvPr>
            <p:cNvGrpSpPr/>
            <p:nvPr/>
          </p:nvGrpSpPr>
          <p:grpSpPr>
            <a:xfrm>
              <a:off x="753972" y="1716431"/>
              <a:ext cx="1887628" cy="661008"/>
              <a:chOff x="753972" y="1716431"/>
              <a:chExt cx="1887628" cy="661008"/>
            </a:xfrm>
          </p:grpSpPr>
          <p:graphicFrame>
            <p:nvGraphicFramePr>
              <p:cNvPr id="21" name="Diagram 20">
                <a:extLst>
                  <a:ext uri="{FF2B5EF4-FFF2-40B4-BE49-F238E27FC236}">
                    <a16:creationId xmlns:a16="http://schemas.microsoft.com/office/drawing/2014/main" id="{F93B258E-4439-B890-6570-7970E1152BCC}"/>
                  </a:ext>
                </a:extLst>
              </p:cNvPr>
              <p:cNvGraphicFramePr/>
              <p:nvPr/>
            </p:nvGraphicFramePr>
            <p:xfrm>
              <a:off x="753972" y="1716431"/>
              <a:ext cx="1887628" cy="6610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Box 21">
                <a:extLst>
                  <a:ext uri="{FF2B5EF4-FFF2-40B4-BE49-F238E27FC236}">
                    <a16:creationId xmlns:a16="http://schemas.microsoft.com/office/drawing/2014/main" id="{3EF48AC9-AD89-19FD-E331-7F46C1441EC9}"/>
                  </a:ext>
                </a:extLst>
              </p:cNvPr>
              <p:cNvSpPr txBox="1"/>
              <p:nvPr/>
            </p:nvSpPr>
            <p:spPr>
              <a:xfrm>
                <a:off x="1236989" y="1867667"/>
                <a:ext cx="1036320" cy="30777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KPI</a:t>
                </a:r>
              </a:p>
            </p:txBody>
          </p:sp>
        </p:grpSp>
        <p:grpSp>
          <p:nvGrpSpPr>
            <p:cNvPr id="11" name="Group 10">
              <a:extLst>
                <a:ext uri="{FF2B5EF4-FFF2-40B4-BE49-F238E27FC236}">
                  <a16:creationId xmlns:a16="http://schemas.microsoft.com/office/drawing/2014/main" id="{2FD8A311-AA67-0053-099B-D8B7DEED02E6}"/>
                </a:ext>
              </a:extLst>
            </p:cNvPr>
            <p:cNvGrpSpPr/>
            <p:nvPr/>
          </p:nvGrpSpPr>
          <p:grpSpPr>
            <a:xfrm>
              <a:off x="2401121" y="1694235"/>
              <a:ext cx="1105344" cy="661008"/>
              <a:chOff x="2401121" y="1694235"/>
              <a:chExt cx="1105344" cy="661008"/>
            </a:xfrm>
          </p:grpSpPr>
          <p:graphicFrame>
            <p:nvGraphicFramePr>
              <p:cNvPr id="19" name="Diagram 18">
                <a:extLst>
                  <a:ext uri="{FF2B5EF4-FFF2-40B4-BE49-F238E27FC236}">
                    <a16:creationId xmlns:a16="http://schemas.microsoft.com/office/drawing/2014/main" id="{7AA22251-BE07-EA23-D38A-C0622A18E3DE}"/>
                  </a:ext>
                </a:extLst>
              </p:cNvPr>
              <p:cNvGraphicFramePr/>
              <p:nvPr/>
            </p:nvGraphicFramePr>
            <p:xfrm>
              <a:off x="2401121" y="1694235"/>
              <a:ext cx="951679" cy="66100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0" name="TextBox 19">
                <a:extLst>
                  <a:ext uri="{FF2B5EF4-FFF2-40B4-BE49-F238E27FC236}">
                    <a16:creationId xmlns:a16="http://schemas.microsoft.com/office/drawing/2014/main" id="{A0CC62AE-E27C-F2F7-50A3-30EABF48603F}"/>
                  </a:ext>
                </a:extLst>
              </p:cNvPr>
              <p:cNvSpPr txBox="1"/>
              <p:nvPr/>
            </p:nvSpPr>
            <p:spPr>
              <a:xfrm>
                <a:off x="2470145" y="1878786"/>
                <a:ext cx="1036320" cy="30777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Legend</a:t>
                </a:r>
              </a:p>
            </p:txBody>
          </p:sp>
        </p:grpSp>
        <p:grpSp>
          <p:nvGrpSpPr>
            <p:cNvPr id="12" name="Group 11">
              <a:extLst>
                <a:ext uri="{FF2B5EF4-FFF2-40B4-BE49-F238E27FC236}">
                  <a16:creationId xmlns:a16="http://schemas.microsoft.com/office/drawing/2014/main" id="{7014C581-9E89-BDDD-96DC-2A4D52FBD045}"/>
                </a:ext>
              </a:extLst>
            </p:cNvPr>
            <p:cNvGrpSpPr/>
            <p:nvPr/>
          </p:nvGrpSpPr>
          <p:grpSpPr>
            <a:xfrm>
              <a:off x="3092000" y="1662650"/>
              <a:ext cx="2395777" cy="684918"/>
              <a:chOff x="3092000" y="1662650"/>
              <a:chExt cx="2395777" cy="684918"/>
            </a:xfrm>
          </p:grpSpPr>
          <p:graphicFrame>
            <p:nvGraphicFramePr>
              <p:cNvPr id="17" name="Diagram 16">
                <a:extLst>
                  <a:ext uri="{FF2B5EF4-FFF2-40B4-BE49-F238E27FC236}">
                    <a16:creationId xmlns:a16="http://schemas.microsoft.com/office/drawing/2014/main" id="{E36A79BB-DFC0-ACD6-CDD9-48241338BA84}"/>
                  </a:ext>
                </a:extLst>
              </p:cNvPr>
              <p:cNvGraphicFramePr/>
              <p:nvPr/>
            </p:nvGraphicFramePr>
            <p:xfrm>
              <a:off x="3092000" y="1686560"/>
              <a:ext cx="2260097" cy="66100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8" name="TextBox 17">
                <a:extLst>
                  <a:ext uri="{FF2B5EF4-FFF2-40B4-BE49-F238E27FC236}">
                    <a16:creationId xmlns:a16="http://schemas.microsoft.com/office/drawing/2014/main" id="{43268D43-4E36-26EA-DB54-CD1AFB240255}"/>
                  </a:ext>
                </a:extLst>
              </p:cNvPr>
              <p:cNvSpPr txBox="1"/>
              <p:nvPr/>
            </p:nvSpPr>
            <p:spPr>
              <a:xfrm>
                <a:off x="3357520" y="1662650"/>
                <a:ext cx="2130257" cy="67710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Timeliness and Quality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of Execution of Strategic Projects Tracked</a:t>
                </a:r>
              </a:p>
            </p:txBody>
          </p:sp>
        </p:grpSp>
        <p:grpSp>
          <p:nvGrpSpPr>
            <p:cNvPr id="13" name="Group 12">
              <a:extLst>
                <a:ext uri="{FF2B5EF4-FFF2-40B4-BE49-F238E27FC236}">
                  <a16:creationId xmlns:a16="http://schemas.microsoft.com/office/drawing/2014/main" id="{B22D528A-272F-F530-CBB5-33B9F3240C02}"/>
                </a:ext>
              </a:extLst>
            </p:cNvPr>
            <p:cNvGrpSpPr/>
            <p:nvPr/>
          </p:nvGrpSpPr>
          <p:grpSpPr>
            <a:xfrm>
              <a:off x="5142260" y="1665425"/>
              <a:ext cx="6357958" cy="661008"/>
              <a:chOff x="5142260" y="1665425"/>
              <a:chExt cx="6357958" cy="661008"/>
            </a:xfrm>
          </p:grpSpPr>
          <p:graphicFrame>
            <p:nvGraphicFramePr>
              <p:cNvPr id="15" name="Diagram 14">
                <a:extLst>
                  <a:ext uri="{FF2B5EF4-FFF2-40B4-BE49-F238E27FC236}">
                    <a16:creationId xmlns:a16="http://schemas.microsoft.com/office/drawing/2014/main" id="{AEFB0270-12DE-DE4D-9B00-B5232BFAC9F3}"/>
                  </a:ext>
                </a:extLst>
              </p:cNvPr>
              <p:cNvGraphicFramePr/>
              <p:nvPr/>
            </p:nvGraphicFramePr>
            <p:xfrm>
              <a:off x="5142260" y="1665425"/>
              <a:ext cx="6357958" cy="66100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16" name="TextBox 15">
                <a:extLst>
                  <a:ext uri="{FF2B5EF4-FFF2-40B4-BE49-F238E27FC236}">
                    <a16:creationId xmlns:a16="http://schemas.microsoft.com/office/drawing/2014/main" id="{74CC82AE-6FEB-AEBE-5DA9-0211D1B85C19}"/>
                  </a:ext>
                </a:extLst>
              </p:cNvPr>
              <p:cNvSpPr txBox="1"/>
              <p:nvPr/>
            </p:nvSpPr>
            <p:spPr>
              <a:xfrm>
                <a:off x="5357881" y="1716432"/>
                <a:ext cx="5913211" cy="49244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Overall Remarks on Y2023 Infrastructure Development, Upgrade and Maintenance</a:t>
                </a:r>
              </a:p>
            </p:txBody>
          </p:sp>
        </p:grpSp>
        <p:sp>
          <p:nvSpPr>
            <p:cNvPr id="14" name="Flowchart: Connector 13">
              <a:extLst>
                <a:ext uri="{FF2B5EF4-FFF2-40B4-BE49-F238E27FC236}">
                  <a16:creationId xmlns:a16="http://schemas.microsoft.com/office/drawing/2014/main" id="{68D202DA-F799-6899-1AB0-D8E7A585B84B}"/>
                </a:ext>
              </a:extLst>
            </p:cNvPr>
            <p:cNvSpPr/>
            <p:nvPr/>
          </p:nvSpPr>
          <p:spPr>
            <a:xfrm>
              <a:off x="821459" y="1836206"/>
              <a:ext cx="452175" cy="421458"/>
            </a:xfrm>
            <a:prstGeom prst="flowChartConnector">
              <a:avLst/>
            </a:prstGeom>
            <a:blipFill dpi="0" rotWithShape="1">
              <a:blip r:embed="rId25">
                <a:extLst>
                  <a:ext uri="{28A0092B-C50C-407E-A947-70E740481C1C}">
                    <a14:useLocalDpi xmlns:a14="http://schemas.microsoft.com/office/drawing/2010/main" val="0"/>
                  </a:ext>
                </a:extLst>
              </a:blip>
              <a:srcRect/>
              <a:stretch>
                <a:fillRect/>
              </a:stretch>
            </a:blipFill>
            <a:ln>
              <a:solidFill>
                <a:srgbClr val="03302C"/>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1"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grpSp>
      <p:grpSp>
        <p:nvGrpSpPr>
          <p:cNvPr id="27" name="Group 26">
            <a:extLst>
              <a:ext uri="{FF2B5EF4-FFF2-40B4-BE49-F238E27FC236}">
                <a16:creationId xmlns:a16="http://schemas.microsoft.com/office/drawing/2014/main" id="{9499DE1E-5B7E-40D2-0ADF-B11099B454B1}"/>
              </a:ext>
            </a:extLst>
          </p:cNvPr>
          <p:cNvGrpSpPr/>
          <p:nvPr/>
        </p:nvGrpSpPr>
        <p:grpSpPr>
          <a:xfrm>
            <a:off x="528190" y="81985"/>
            <a:ext cx="390546" cy="326794"/>
            <a:chOff x="528190" y="81985"/>
            <a:chExt cx="390546" cy="326794"/>
          </a:xfrm>
        </p:grpSpPr>
        <p:sp>
          <p:nvSpPr>
            <p:cNvPr id="28" name="Arrow: Pentagon 27">
              <a:extLst>
                <a:ext uri="{FF2B5EF4-FFF2-40B4-BE49-F238E27FC236}">
                  <a16:creationId xmlns:a16="http://schemas.microsoft.com/office/drawing/2014/main" id="{F4B2D6BC-A91E-F019-8E13-9120DB3D0454}"/>
                </a:ext>
              </a:extLst>
            </p:cNvPr>
            <p:cNvSpPr/>
            <p:nvPr/>
          </p:nvSpPr>
          <p:spPr>
            <a:xfrm rot="5400000">
              <a:off x="543956" y="137382"/>
              <a:ext cx="326794" cy="216000"/>
            </a:xfrm>
            <a:prstGeom prst="homePlate">
              <a:avLst/>
            </a:pr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GB" sz="9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sp>
          <p:nvSpPr>
            <p:cNvPr id="29" name="TextBox 28">
              <a:extLst>
                <a:ext uri="{FF2B5EF4-FFF2-40B4-BE49-F238E27FC236}">
                  <a16:creationId xmlns:a16="http://schemas.microsoft.com/office/drawing/2014/main" id="{C3BE6337-D6FD-C6C5-1BF8-27A8BF903F1E}"/>
                </a:ext>
              </a:extLst>
            </p:cNvPr>
            <p:cNvSpPr txBox="1"/>
            <p:nvPr/>
          </p:nvSpPr>
          <p:spPr>
            <a:xfrm>
              <a:off x="528190" y="115120"/>
              <a:ext cx="39054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1" i="0" u="none" strike="noStrike" kern="0" cap="none" spc="0" normalizeH="0" baseline="0" noProof="0" dirty="0">
                  <a:ln>
                    <a:noFill/>
                  </a:ln>
                  <a:solidFill>
                    <a:prstClr val="white"/>
                  </a:solidFill>
                  <a:effectLst/>
                  <a:uLnTx/>
                  <a:uFillTx/>
                  <a:latin typeface="Trebuchet MS" panose="020B0603020202020204" pitchFamily="34" charset="0"/>
                  <a:cs typeface="Arial"/>
                  <a:sym typeface="Arial"/>
                </a:rPr>
                <a:t>click</a:t>
              </a:r>
            </a:p>
          </p:txBody>
        </p:sp>
      </p:grpSp>
    </p:spTree>
    <p:extLst>
      <p:ext uri="{BB962C8B-B14F-4D97-AF65-F5344CB8AC3E}">
        <p14:creationId xmlns:p14="http://schemas.microsoft.com/office/powerpoint/2010/main" val="3955335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7CD70-0704-75D7-9331-BC7E4583D193}"/>
              </a:ext>
            </a:extLst>
          </p:cNvPr>
          <p:cNvSpPr/>
          <p:nvPr/>
        </p:nvSpPr>
        <p:spPr>
          <a:xfrm>
            <a:off x="0" y="409184"/>
            <a:ext cx="9144000" cy="42480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5" name="TextBox 4">
            <a:extLst>
              <a:ext uri="{FF2B5EF4-FFF2-40B4-BE49-F238E27FC236}">
                <a16:creationId xmlns:a16="http://schemas.microsoft.com/office/drawing/2014/main" id="{0B9E768A-B52B-C6EE-C44A-C32209963983}"/>
              </a:ext>
            </a:extLst>
          </p:cNvPr>
          <p:cNvSpPr txBox="1"/>
          <p:nvPr/>
        </p:nvSpPr>
        <p:spPr>
          <a:xfrm>
            <a:off x="1760075" y="368870"/>
            <a:ext cx="5893207" cy="558627"/>
          </a:xfrm>
          <a:prstGeom prst="rect">
            <a:avLst/>
          </a:prstGeom>
        </p:spPr>
        <p:txBody>
          <a:bodyPr vert="horz" lIns="68580" tIns="34290" rIns="68580" bIns="34290" rtlCol="0" anchor="ctr">
            <a:normAutofit/>
          </a:bodyPr>
          <a:lstStyle/>
          <a:p>
            <a:pPr marL="0" marR="0" lvl="0" indent="0" algn="ctr" defTabSz="685800" rtl="0" eaLnBrk="1" fontAlgn="auto" latinLnBrk="0" hangingPunct="1">
              <a:lnSpc>
                <a:spcPct val="90000"/>
              </a:lnSpc>
              <a:spcBef>
                <a:spcPct val="0"/>
              </a:spcBef>
              <a:spcAft>
                <a:spcPts val="450"/>
              </a:spcAft>
              <a:buClrTx/>
              <a:buSzTx/>
              <a:buFont typeface="Arial"/>
              <a:buNone/>
              <a:tabLst/>
              <a:defRPr/>
            </a:pPr>
            <a:r>
              <a:rPr kumimoji="0" lang="en-US" sz="13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       IMPROVE HEALTHCARE AND PUBLIC SPACES</a:t>
            </a:r>
          </a:p>
        </p:txBody>
      </p:sp>
      <p:graphicFrame>
        <p:nvGraphicFramePr>
          <p:cNvPr id="7" name="Table 6">
            <a:extLst>
              <a:ext uri="{FF2B5EF4-FFF2-40B4-BE49-F238E27FC236}">
                <a16:creationId xmlns:a16="http://schemas.microsoft.com/office/drawing/2014/main" id="{2E9D34DB-C0E1-B861-934C-0CC2F886C118}"/>
              </a:ext>
            </a:extLst>
          </p:cNvPr>
          <p:cNvGraphicFramePr>
            <a:graphicFrameLocks noGrp="1"/>
          </p:cNvGraphicFramePr>
          <p:nvPr/>
        </p:nvGraphicFramePr>
        <p:xfrm>
          <a:off x="530066" y="1030531"/>
          <a:ext cx="8204465" cy="3433772"/>
        </p:xfrm>
        <a:graphic>
          <a:graphicData uri="http://schemas.openxmlformats.org/drawingml/2006/table">
            <a:tbl>
              <a:tblPr>
                <a:tableStyleId>{2D5ABB26-0587-4C30-8999-92F81FD0307C}</a:tableStyleId>
              </a:tblPr>
              <a:tblGrid>
                <a:gridCol w="1268254">
                  <a:extLst>
                    <a:ext uri="{9D8B030D-6E8A-4147-A177-3AD203B41FA5}">
                      <a16:colId xmlns:a16="http://schemas.microsoft.com/office/drawing/2014/main" val="1813357878"/>
                    </a:ext>
                  </a:extLst>
                </a:gridCol>
                <a:gridCol w="548640">
                  <a:extLst>
                    <a:ext uri="{9D8B030D-6E8A-4147-A177-3AD203B41FA5}">
                      <a16:colId xmlns:a16="http://schemas.microsoft.com/office/drawing/2014/main" val="1936022798"/>
                    </a:ext>
                  </a:extLst>
                </a:gridCol>
                <a:gridCol w="1447800">
                  <a:extLst>
                    <a:ext uri="{9D8B030D-6E8A-4147-A177-3AD203B41FA5}">
                      <a16:colId xmlns:a16="http://schemas.microsoft.com/office/drawing/2014/main" val="1318034421"/>
                    </a:ext>
                  </a:extLst>
                </a:gridCol>
                <a:gridCol w="4939771">
                  <a:extLst>
                    <a:ext uri="{9D8B030D-6E8A-4147-A177-3AD203B41FA5}">
                      <a16:colId xmlns:a16="http://schemas.microsoft.com/office/drawing/2014/main" val="1149188430"/>
                    </a:ext>
                  </a:extLst>
                </a:gridCol>
              </a:tblGrid>
              <a:tr h="521813">
                <a:tc>
                  <a:txBody>
                    <a:bodyPr/>
                    <a:lstStyle/>
                    <a:p>
                      <a:pPr algn="ct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1720161"/>
                  </a:ext>
                </a:extLst>
              </a:tr>
              <a:tr h="655316">
                <a:tc>
                  <a:txBody>
                    <a:bodyPr/>
                    <a:lstStyle/>
                    <a:p>
                      <a:pPr marL="92075" indent="0" rtl="0" fontAlgn="b"/>
                      <a:r>
                        <a:rPr lang="en-US" sz="800" b="0" dirty="0">
                          <a:solidFill>
                            <a:srgbClr val="002060"/>
                          </a:solidFill>
                          <a:effectLst/>
                          <a:latin typeface="Trebuchet MS" panose="020B0603020202020204" pitchFamily="34" charset="0"/>
                        </a:rPr>
                        <a:t>Flood Resilience Index </a:t>
                      </a:r>
                    </a:p>
                    <a:p>
                      <a:pPr marL="92075" indent="0" rtl="0" fontAlgn="b"/>
                      <a:endParaRPr lang="en-US" sz="800" b="0" dirty="0">
                        <a:solidFill>
                          <a:srgbClr val="002060"/>
                        </a:solidFill>
                        <a:effectLst/>
                        <a:latin typeface="Trebuchet MS" panose="020B0603020202020204" pitchFamily="34" charset="0"/>
                      </a:endParaRPr>
                    </a:p>
                    <a:p>
                      <a:pPr marL="92075" indent="0" rtl="0" fontAlgn="b"/>
                      <a:endParaRPr lang="en-US" sz="800" b="0" dirty="0">
                        <a:solidFill>
                          <a:srgbClr val="002060"/>
                        </a:solidFill>
                        <a:effectLst/>
                        <a:latin typeface="Trebuchet MS" panose="020B0603020202020204" pitchFamily="34" charset="0"/>
                      </a:endParaRPr>
                    </a:p>
                  </a:txBody>
                  <a:tcPr marL="15541" marR="15541" marT="10361" marB="10361" anchor="b">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b="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92D050"/>
                    </a:solidFill>
                  </a:tcPr>
                </a:tc>
                <a:tc>
                  <a:txBody>
                    <a:bodyPr/>
                    <a:lstStyle/>
                    <a:p>
                      <a:pPr algn="ctr" rtl="0" fontAlgn="b"/>
                      <a:r>
                        <a:rPr lang="en-GB" sz="800" b="0" dirty="0">
                          <a:effectLst/>
                          <a:latin typeface="Trebuchet MS" panose="020B0603020202020204" pitchFamily="34" charset="0"/>
                        </a:rPr>
                        <a:t>28 Projects (Green), 8 (Amber), 11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Several Drainage Channels constructed and some ongoing in the State.</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01122"/>
                  </a:ext>
                </a:extLst>
              </a:tr>
              <a:tr h="389741">
                <a:tc>
                  <a:txBody>
                    <a:bodyPr/>
                    <a:lstStyle/>
                    <a:p>
                      <a:pPr marL="92075" indent="0" rtl="0" fontAlgn="b"/>
                      <a:r>
                        <a:rPr lang="en-GB" sz="800" b="0" dirty="0">
                          <a:solidFill>
                            <a:srgbClr val="002060"/>
                          </a:solidFill>
                          <a:effectLst/>
                          <a:latin typeface="Trebuchet MS" panose="020B0603020202020204" pitchFamily="34" charset="0"/>
                        </a:rPr>
                        <a:t>Green Space Index</a:t>
                      </a:r>
                    </a:p>
                    <a:p>
                      <a:pPr rtl="0" fontAlgn="b"/>
                      <a:endParaRPr lang="en-GB" sz="800" b="0" dirty="0">
                        <a:solidFill>
                          <a:srgbClr val="002060"/>
                        </a:solidFill>
                        <a:effectLst/>
                        <a:latin typeface="Trebuchet MS" panose="020B0603020202020204" pitchFamily="34" charset="0"/>
                      </a:endParaRPr>
                    </a:p>
                  </a:txBody>
                  <a:tcPr marL="15541" marR="15541" marT="10361" marB="10361" anchor="b">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2 Projects (Amber) and 1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Beautification and Construction of Water Fountain Opposite Flag House Marina as well as King Ado, Onikan</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4538838"/>
                  </a:ext>
                </a:extLst>
              </a:tr>
              <a:tr h="448772">
                <a:tc>
                  <a:txBody>
                    <a:bodyPr/>
                    <a:lstStyle/>
                    <a:p>
                      <a:pPr marL="92075" indent="0" rtl="0" fontAlgn="b"/>
                      <a:r>
                        <a:rPr lang="en-GB" sz="800" b="0" dirty="0">
                          <a:solidFill>
                            <a:srgbClr val="002060"/>
                          </a:solidFill>
                          <a:effectLst/>
                          <a:latin typeface="Trebuchet MS" panose="020B0603020202020204" pitchFamily="34" charset="0"/>
                        </a:rPr>
                        <a:t>Health care Infrastructure</a:t>
                      </a:r>
                    </a:p>
                    <a:p>
                      <a:pPr rtl="0" fontAlgn="b"/>
                      <a:endParaRPr lang="en-GB" sz="800" b="0" dirty="0">
                        <a:solidFill>
                          <a:srgbClr val="002060"/>
                        </a:solidFill>
                        <a:effectLst/>
                        <a:latin typeface="Trebuchet MS" panose="020B0603020202020204" pitchFamily="34" charset="0"/>
                      </a:endParaRPr>
                    </a:p>
                  </a:txBody>
                  <a:tcPr marL="15541" marR="15541" marT="10361" marB="10361" anchor="b">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4 Projects (Green), </a:t>
                      </a:r>
                    </a:p>
                    <a:p>
                      <a:pPr algn="ctr"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1 (Amber) and 4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Rehabilitation and upgrade of GH Lagos with architectural Design and Construction of Doctors Quarters LASUTH were completed; Piling work of New Massey Children hospital was completed and the Construction of car park ongoing.</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6943776"/>
                  </a:ext>
                </a:extLst>
              </a:tr>
              <a:tr h="762814">
                <a:tc>
                  <a:txBody>
                    <a:bodyPr/>
                    <a:lstStyle/>
                    <a:p>
                      <a:pPr marL="92075" indent="0" rtl="0" fontAlgn="b"/>
                      <a:r>
                        <a:rPr lang="en-GB" sz="800" b="0" dirty="0">
                          <a:solidFill>
                            <a:srgbClr val="002060"/>
                          </a:solidFill>
                          <a:effectLst/>
                          <a:latin typeface="Trebuchet MS" panose="020B0603020202020204" pitchFamily="34" charset="0"/>
                        </a:rPr>
                        <a:t>Healthcare Service Accessibility (HSA) </a:t>
                      </a:r>
                    </a:p>
                    <a:p>
                      <a:pPr marL="92075" indent="0" rtl="0" fontAlgn="b"/>
                      <a:endParaRPr lang="en-GB" sz="800" b="0" dirty="0">
                        <a:solidFill>
                          <a:srgbClr val="002060"/>
                        </a:solidFill>
                        <a:effectLst/>
                        <a:latin typeface="Trebuchet MS" panose="020B0603020202020204" pitchFamily="34" charset="0"/>
                      </a:endParaRPr>
                    </a:p>
                    <a:p>
                      <a:pPr rtl="0" fontAlgn="b"/>
                      <a:endParaRPr lang="en-GB" sz="800" b="0" dirty="0">
                        <a:solidFill>
                          <a:srgbClr val="002060"/>
                        </a:solidFill>
                        <a:effectLst/>
                        <a:latin typeface="Trebuchet MS" panose="020B0603020202020204" pitchFamily="34" charset="0"/>
                      </a:endParaRPr>
                    </a:p>
                  </a:txBody>
                  <a:tcPr marL="15541" marR="15541" marT="10361" marB="10361" anchor="b">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92D05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3 Projects (Green)</a:t>
                      </a:r>
                    </a:p>
                    <a:p>
                      <a:pPr algn="ctr" rtl="0" fontAlgn="b"/>
                      <a:endParaRPr lang="en-GB" sz="800" b="0" kern="1200" dirty="0">
                        <a:solidFill>
                          <a:schemeClr val="tx1"/>
                        </a:solidFill>
                        <a:effectLst/>
                        <a:latin typeface="Trebuchet MS" panose="020B0603020202020204" pitchFamily="34" charset="0"/>
                        <a:ea typeface="+mn-ea"/>
                        <a:cs typeface="+mn-cs"/>
                      </a:endParaRPr>
                    </a:p>
                    <a:p>
                      <a:pPr algn="ctr" rtl="0" fontAlgn="b"/>
                      <a:endParaRPr lang="en-GB" sz="800" b="0" kern="1200" dirty="0">
                        <a:solidFill>
                          <a:schemeClr val="tx1"/>
                        </a:solidFill>
                        <a:effectLst/>
                        <a:latin typeface="Trebuchet MS" panose="020B0603020202020204" pitchFamily="34" charset="0"/>
                        <a:ea typeface="+mn-ea"/>
                        <a:cs typeface="+mn-cs"/>
                      </a:endParaRPr>
                    </a:p>
                    <a:p>
                      <a:pPr algn="ctr" rtl="0" fontAlgn="b"/>
                      <a:endParaRPr lang="en-GB" sz="800" b="0" kern="1200" dirty="0">
                        <a:solidFill>
                          <a:schemeClr val="tx1"/>
                        </a:solidFill>
                        <a:effectLst/>
                        <a:latin typeface="Trebuchet MS" panose="020B0603020202020204" pitchFamily="34" charset="0"/>
                        <a:ea typeface="+mn-ea"/>
                        <a:cs typeface="+mn-cs"/>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10 additional Mobile Intensive Care Unit (MICU) ambulance vehicles were procured as well as 5 Ambulance bases; </a:t>
                      </a: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The state has enrolled 923,000 residents in Ilera Eko Health Insurance Scheme since inception.</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4253868"/>
                  </a:ext>
                </a:extLst>
              </a:tr>
              <a:tr h="655316">
                <a:tc>
                  <a:txBody>
                    <a:bodyPr/>
                    <a:lstStyle/>
                    <a:p>
                      <a:pPr marL="92075" indent="0" rtl="0" fontAlgn="b"/>
                      <a:r>
                        <a:rPr lang="en-US" sz="800" b="0" dirty="0">
                          <a:solidFill>
                            <a:srgbClr val="002060"/>
                          </a:solidFill>
                          <a:effectLst/>
                          <a:latin typeface="Trebuchet MS" panose="020B0603020202020204" pitchFamily="34" charset="0"/>
                        </a:rPr>
                        <a:t>Public Spaces Enhancement (PSE</a:t>
                      </a:r>
                      <a:r>
                        <a:rPr lang="en-US" sz="800" b="0">
                          <a:solidFill>
                            <a:srgbClr val="002060"/>
                          </a:solidFill>
                          <a:effectLst/>
                          <a:latin typeface="Trebuchet MS" panose="020B0603020202020204" pitchFamily="34" charset="0"/>
                        </a:rPr>
                        <a:t>) </a:t>
                      </a:r>
                    </a:p>
                    <a:p>
                      <a:pPr marL="92075" indent="0" rtl="0" fontAlgn="b"/>
                      <a:endParaRPr lang="en-US" sz="800" b="0" dirty="0">
                        <a:solidFill>
                          <a:srgbClr val="002060"/>
                        </a:solidFill>
                        <a:effectLst/>
                        <a:latin typeface="Trebuchet MS" panose="020B0603020202020204" pitchFamily="34" charset="0"/>
                      </a:endParaRPr>
                    </a:p>
                    <a:p>
                      <a:pPr rtl="0" fontAlgn="b"/>
                      <a:endParaRPr lang="en-US" sz="800" b="0" dirty="0">
                        <a:solidFill>
                          <a:srgbClr val="002060"/>
                        </a:solidFill>
                        <a:effectLst/>
                        <a:latin typeface="Trebuchet MS" panose="020B0603020202020204" pitchFamily="34" charset="0"/>
                      </a:endParaRPr>
                    </a:p>
                  </a:txBody>
                  <a:tcPr marL="15541" marR="15541" marT="10361" marB="10361" anchor="b">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4 Projects (Green), </a:t>
                      </a:r>
                    </a:p>
                    <a:p>
                      <a:pPr algn="ctr" rtl="0" fontAlgn="b"/>
                      <a:r>
                        <a:rPr lang="en-GB" sz="800" b="0" kern="1200" dirty="0">
                          <a:solidFill>
                            <a:schemeClr val="tx1"/>
                          </a:solidFill>
                          <a:effectLst/>
                          <a:latin typeface="Trebuchet MS" panose="020B0603020202020204" pitchFamily="34" charset="0"/>
                          <a:ea typeface="+mn-ea"/>
                          <a:cs typeface="+mn-cs"/>
                        </a:rPr>
                        <a:t>3 (Amber), and 2 (Red)</a:t>
                      </a:r>
                    </a:p>
                    <a:p>
                      <a:pPr algn="ctr" rtl="0" fontAlgn="b"/>
                      <a:endParaRPr lang="en-GB" sz="800" b="0" kern="1200" dirty="0">
                        <a:solidFill>
                          <a:schemeClr val="tx1"/>
                        </a:solidFill>
                        <a:effectLst/>
                        <a:latin typeface="Trebuchet MS" panose="020B0603020202020204" pitchFamily="34" charset="0"/>
                        <a:ea typeface="+mn-ea"/>
                        <a:cs typeface="+mn-cs"/>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Rehabilitation of Triangular Layby Behind Tinubu Square Lagos Island; as well as the Installation of Iron Railing at Apongbon Roadside </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7403572"/>
                  </a:ext>
                </a:extLst>
              </a:tr>
            </a:tbl>
          </a:graphicData>
        </a:graphic>
      </p:graphicFrame>
      <p:pic>
        <p:nvPicPr>
          <p:cNvPr id="4" name="Graphic 3" descr="Document with solid fill">
            <a:hlinkClick r:id="rId2"/>
            <a:extLst>
              <a:ext uri="{FF2B5EF4-FFF2-40B4-BE49-F238E27FC236}">
                <a16:creationId xmlns:a16="http://schemas.microsoft.com/office/drawing/2014/main" id="{1CDAEA7E-1217-B5EA-9150-64A20A8B1C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5235" y="374584"/>
            <a:ext cx="484347" cy="484347"/>
          </a:xfrm>
          <a:prstGeom prst="rect">
            <a:avLst/>
          </a:prstGeom>
        </p:spPr>
      </p:pic>
      <p:grpSp>
        <p:nvGrpSpPr>
          <p:cNvPr id="21" name="Group 20">
            <a:extLst>
              <a:ext uri="{FF2B5EF4-FFF2-40B4-BE49-F238E27FC236}">
                <a16:creationId xmlns:a16="http://schemas.microsoft.com/office/drawing/2014/main" id="{079C0E99-858A-FC84-2BF0-49A478304305}"/>
              </a:ext>
            </a:extLst>
          </p:cNvPr>
          <p:cNvGrpSpPr/>
          <p:nvPr/>
        </p:nvGrpSpPr>
        <p:grpSpPr>
          <a:xfrm>
            <a:off x="534999" y="1489220"/>
            <a:ext cx="8217336" cy="3164463"/>
            <a:chOff x="754135" y="2320945"/>
            <a:chExt cx="10956448" cy="4001292"/>
          </a:xfrm>
          <a:effectLst>
            <a:outerShdw blurRad="50800" dist="38100" dir="5400000" algn="t" rotWithShape="0">
              <a:prstClr val="black">
                <a:alpha val="40000"/>
              </a:prstClr>
            </a:outerShdw>
          </a:effectLst>
        </p:grpSpPr>
        <p:sp>
          <p:nvSpPr>
            <p:cNvPr id="22" name="Rectangle: Rounded Corners 21">
              <a:extLst>
                <a:ext uri="{FF2B5EF4-FFF2-40B4-BE49-F238E27FC236}">
                  <a16:creationId xmlns:a16="http://schemas.microsoft.com/office/drawing/2014/main" id="{87DECD7D-D7FA-141E-ABE1-65CDF5FFA7FA}"/>
                </a:ext>
              </a:extLst>
            </p:cNvPr>
            <p:cNvSpPr/>
            <p:nvPr/>
          </p:nvSpPr>
          <p:spPr>
            <a:xfrm>
              <a:off x="754135" y="2320945"/>
              <a:ext cx="1626830"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23" name="Rectangle: Rounded Corners 22">
              <a:extLst>
                <a:ext uri="{FF2B5EF4-FFF2-40B4-BE49-F238E27FC236}">
                  <a16:creationId xmlns:a16="http://schemas.microsoft.com/office/drawing/2014/main" id="{317D9670-2C67-1BCC-03A4-661C6EC775CB}"/>
                </a:ext>
              </a:extLst>
            </p:cNvPr>
            <p:cNvSpPr/>
            <p:nvPr/>
          </p:nvSpPr>
          <p:spPr>
            <a:xfrm>
              <a:off x="2483850" y="2320945"/>
              <a:ext cx="618474" cy="3968366"/>
            </a:xfrm>
            <a:prstGeom prst="roundRect">
              <a:avLst>
                <a:gd name="adj" fmla="val 28649"/>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24" name="Rectangle: Rounded Corners 23">
              <a:extLst>
                <a:ext uri="{FF2B5EF4-FFF2-40B4-BE49-F238E27FC236}">
                  <a16:creationId xmlns:a16="http://schemas.microsoft.com/office/drawing/2014/main" id="{399ACD5D-0188-4D90-F3E6-FE00F47DA562}"/>
                </a:ext>
              </a:extLst>
            </p:cNvPr>
            <p:cNvSpPr/>
            <p:nvPr/>
          </p:nvSpPr>
          <p:spPr>
            <a:xfrm>
              <a:off x="3205912" y="2347568"/>
              <a:ext cx="1834840"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25" name="Rectangle: Rounded Corners 24">
              <a:extLst>
                <a:ext uri="{FF2B5EF4-FFF2-40B4-BE49-F238E27FC236}">
                  <a16:creationId xmlns:a16="http://schemas.microsoft.com/office/drawing/2014/main" id="{892155B4-1D13-3D44-CBBE-109F9A5A9908}"/>
                </a:ext>
              </a:extLst>
            </p:cNvPr>
            <p:cNvSpPr/>
            <p:nvPr/>
          </p:nvSpPr>
          <p:spPr>
            <a:xfrm>
              <a:off x="5134414" y="2353871"/>
              <a:ext cx="6576169" cy="3968366"/>
            </a:xfrm>
            <a:prstGeom prst="roundRect">
              <a:avLst>
                <a:gd name="adj" fmla="val 5664"/>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grpSp>
      <p:grpSp>
        <p:nvGrpSpPr>
          <p:cNvPr id="2" name="Group 1">
            <a:extLst>
              <a:ext uri="{FF2B5EF4-FFF2-40B4-BE49-F238E27FC236}">
                <a16:creationId xmlns:a16="http://schemas.microsoft.com/office/drawing/2014/main" id="{C88479EE-A6B1-9612-1173-2509D38305B2}"/>
              </a:ext>
            </a:extLst>
          </p:cNvPr>
          <p:cNvGrpSpPr/>
          <p:nvPr/>
        </p:nvGrpSpPr>
        <p:grpSpPr>
          <a:xfrm>
            <a:off x="534999" y="982607"/>
            <a:ext cx="8097785" cy="531639"/>
            <a:chOff x="774292" y="1648268"/>
            <a:chExt cx="10797046" cy="708851"/>
          </a:xfrm>
        </p:grpSpPr>
        <p:grpSp>
          <p:nvGrpSpPr>
            <p:cNvPr id="8" name="Group 7">
              <a:extLst>
                <a:ext uri="{FF2B5EF4-FFF2-40B4-BE49-F238E27FC236}">
                  <a16:creationId xmlns:a16="http://schemas.microsoft.com/office/drawing/2014/main" id="{B26E88F3-02C2-1819-6669-94C82DA501BE}"/>
                </a:ext>
              </a:extLst>
            </p:cNvPr>
            <p:cNvGrpSpPr/>
            <p:nvPr/>
          </p:nvGrpSpPr>
          <p:grpSpPr>
            <a:xfrm>
              <a:off x="774292" y="1696111"/>
              <a:ext cx="1887628" cy="661008"/>
              <a:chOff x="774292" y="1696111"/>
              <a:chExt cx="1887628" cy="661008"/>
            </a:xfrm>
          </p:grpSpPr>
          <p:graphicFrame>
            <p:nvGraphicFramePr>
              <p:cNvPr id="19" name="Diagram 18">
                <a:extLst>
                  <a:ext uri="{FF2B5EF4-FFF2-40B4-BE49-F238E27FC236}">
                    <a16:creationId xmlns:a16="http://schemas.microsoft.com/office/drawing/2014/main" id="{1B6CF1B1-C358-7AEC-1CF7-ACEB697D102F}"/>
                  </a:ext>
                </a:extLst>
              </p:cNvPr>
              <p:cNvGraphicFramePr/>
              <p:nvPr/>
            </p:nvGraphicFramePr>
            <p:xfrm>
              <a:off x="774292" y="1696111"/>
              <a:ext cx="1887628" cy="6610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19">
                <a:extLst>
                  <a:ext uri="{FF2B5EF4-FFF2-40B4-BE49-F238E27FC236}">
                    <a16:creationId xmlns:a16="http://schemas.microsoft.com/office/drawing/2014/main" id="{6A386D02-4FE8-D488-6728-C986E2BBF555}"/>
                  </a:ext>
                </a:extLst>
              </p:cNvPr>
              <p:cNvSpPr txBox="1"/>
              <p:nvPr/>
            </p:nvSpPr>
            <p:spPr>
              <a:xfrm>
                <a:off x="1216831" y="1829232"/>
                <a:ext cx="1036320"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KPI</a:t>
                </a:r>
              </a:p>
            </p:txBody>
          </p:sp>
        </p:grpSp>
        <p:grpSp>
          <p:nvGrpSpPr>
            <p:cNvPr id="9" name="Group 8">
              <a:extLst>
                <a:ext uri="{FF2B5EF4-FFF2-40B4-BE49-F238E27FC236}">
                  <a16:creationId xmlns:a16="http://schemas.microsoft.com/office/drawing/2014/main" id="{7E357BBE-2102-9EE0-B28D-18BB7FC13B5C}"/>
                </a:ext>
              </a:extLst>
            </p:cNvPr>
            <p:cNvGrpSpPr/>
            <p:nvPr/>
          </p:nvGrpSpPr>
          <p:grpSpPr>
            <a:xfrm>
              <a:off x="2441761" y="1694235"/>
              <a:ext cx="1110367" cy="661008"/>
              <a:chOff x="2441761" y="1694235"/>
              <a:chExt cx="1110367" cy="661008"/>
            </a:xfrm>
          </p:grpSpPr>
          <p:graphicFrame>
            <p:nvGraphicFramePr>
              <p:cNvPr id="17" name="Diagram 16">
                <a:extLst>
                  <a:ext uri="{FF2B5EF4-FFF2-40B4-BE49-F238E27FC236}">
                    <a16:creationId xmlns:a16="http://schemas.microsoft.com/office/drawing/2014/main" id="{0C046E00-132F-AE28-CA1D-A7F1F091BB98}"/>
                  </a:ext>
                </a:extLst>
              </p:cNvPr>
              <p:cNvGraphicFramePr/>
              <p:nvPr/>
            </p:nvGraphicFramePr>
            <p:xfrm>
              <a:off x="2441761" y="1694235"/>
              <a:ext cx="951679" cy="66100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8" name="TextBox 17">
                <a:extLst>
                  <a:ext uri="{FF2B5EF4-FFF2-40B4-BE49-F238E27FC236}">
                    <a16:creationId xmlns:a16="http://schemas.microsoft.com/office/drawing/2014/main" id="{7682BB57-5CBD-5309-75CF-3D34E465F2E1}"/>
                  </a:ext>
                </a:extLst>
              </p:cNvPr>
              <p:cNvSpPr txBox="1"/>
              <p:nvPr/>
            </p:nvSpPr>
            <p:spPr>
              <a:xfrm>
                <a:off x="2515808" y="1860804"/>
                <a:ext cx="1036320"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Legend</a:t>
                </a:r>
              </a:p>
            </p:txBody>
          </p:sp>
        </p:grpSp>
        <p:grpSp>
          <p:nvGrpSpPr>
            <p:cNvPr id="10" name="Group 9">
              <a:extLst>
                <a:ext uri="{FF2B5EF4-FFF2-40B4-BE49-F238E27FC236}">
                  <a16:creationId xmlns:a16="http://schemas.microsoft.com/office/drawing/2014/main" id="{53725018-CA29-9BCB-D518-6BB6D67E0BD6}"/>
                </a:ext>
              </a:extLst>
            </p:cNvPr>
            <p:cNvGrpSpPr/>
            <p:nvPr/>
          </p:nvGrpSpPr>
          <p:grpSpPr>
            <a:xfrm>
              <a:off x="3163120" y="1648268"/>
              <a:ext cx="2280580" cy="699300"/>
              <a:chOff x="3163120" y="1648268"/>
              <a:chExt cx="2280580" cy="699300"/>
            </a:xfrm>
          </p:grpSpPr>
          <p:graphicFrame>
            <p:nvGraphicFramePr>
              <p:cNvPr id="15" name="Diagram 14">
                <a:extLst>
                  <a:ext uri="{FF2B5EF4-FFF2-40B4-BE49-F238E27FC236}">
                    <a16:creationId xmlns:a16="http://schemas.microsoft.com/office/drawing/2014/main" id="{FD7196C4-B4DE-5263-11B1-A0FB608D2DC6}"/>
                  </a:ext>
                </a:extLst>
              </p:cNvPr>
              <p:cNvGraphicFramePr/>
              <p:nvPr/>
            </p:nvGraphicFramePr>
            <p:xfrm>
              <a:off x="3163120" y="1686560"/>
              <a:ext cx="2260097" cy="66100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6" name="TextBox 15">
                <a:extLst>
                  <a:ext uri="{FF2B5EF4-FFF2-40B4-BE49-F238E27FC236}">
                    <a16:creationId xmlns:a16="http://schemas.microsoft.com/office/drawing/2014/main" id="{7F397B47-3C6F-1E4E-ECC4-F04F6BDDE0D2}"/>
                  </a:ext>
                </a:extLst>
              </p:cNvPr>
              <p:cNvSpPr txBox="1"/>
              <p:nvPr/>
            </p:nvSpPr>
            <p:spPr>
              <a:xfrm>
                <a:off x="3410412" y="1648268"/>
                <a:ext cx="2033288" cy="67710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Timeliness and Quality of Execution of Strategic Projects Tracked</a:t>
                </a:r>
              </a:p>
            </p:txBody>
          </p:sp>
        </p:grpSp>
        <p:grpSp>
          <p:nvGrpSpPr>
            <p:cNvPr id="11" name="Group 10">
              <a:extLst>
                <a:ext uri="{FF2B5EF4-FFF2-40B4-BE49-F238E27FC236}">
                  <a16:creationId xmlns:a16="http://schemas.microsoft.com/office/drawing/2014/main" id="{2D9B1878-ED0C-5F29-6523-DB079BB77884}"/>
                </a:ext>
              </a:extLst>
            </p:cNvPr>
            <p:cNvGrpSpPr/>
            <p:nvPr/>
          </p:nvGrpSpPr>
          <p:grpSpPr>
            <a:xfrm>
              <a:off x="5213380" y="1685745"/>
              <a:ext cx="6357958" cy="661008"/>
              <a:chOff x="5213380" y="1685745"/>
              <a:chExt cx="6357958" cy="661008"/>
            </a:xfrm>
          </p:grpSpPr>
          <p:graphicFrame>
            <p:nvGraphicFramePr>
              <p:cNvPr id="13" name="Diagram 12">
                <a:extLst>
                  <a:ext uri="{FF2B5EF4-FFF2-40B4-BE49-F238E27FC236}">
                    <a16:creationId xmlns:a16="http://schemas.microsoft.com/office/drawing/2014/main" id="{B8070CF7-D34C-5D85-8117-7610CC906949}"/>
                  </a:ext>
                </a:extLst>
              </p:cNvPr>
              <p:cNvGraphicFramePr/>
              <p:nvPr/>
            </p:nvGraphicFramePr>
            <p:xfrm>
              <a:off x="5213380" y="1685745"/>
              <a:ext cx="6357958" cy="66100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14" name="TextBox 13">
                <a:extLst>
                  <a:ext uri="{FF2B5EF4-FFF2-40B4-BE49-F238E27FC236}">
                    <a16:creationId xmlns:a16="http://schemas.microsoft.com/office/drawing/2014/main" id="{22E1BEE8-8501-4B72-B915-A902D4904F38}"/>
                  </a:ext>
                </a:extLst>
              </p:cNvPr>
              <p:cNvSpPr txBox="1"/>
              <p:nvPr/>
            </p:nvSpPr>
            <p:spPr>
              <a:xfrm>
                <a:off x="5486048" y="1861157"/>
                <a:ext cx="5913211"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Overall Remarks on Y2023 Healthcare and Public Spaces</a:t>
                </a:r>
              </a:p>
            </p:txBody>
          </p:sp>
        </p:grpSp>
        <p:sp>
          <p:nvSpPr>
            <p:cNvPr id="12" name="Flowchart: Connector 11">
              <a:extLst>
                <a:ext uri="{FF2B5EF4-FFF2-40B4-BE49-F238E27FC236}">
                  <a16:creationId xmlns:a16="http://schemas.microsoft.com/office/drawing/2014/main" id="{43D82EDA-8595-B48E-49D5-C90E6E191DB7}"/>
                </a:ext>
              </a:extLst>
            </p:cNvPr>
            <p:cNvSpPr/>
            <p:nvPr/>
          </p:nvSpPr>
          <p:spPr>
            <a:xfrm>
              <a:off x="821459" y="1836206"/>
              <a:ext cx="452175" cy="421458"/>
            </a:xfrm>
            <a:prstGeom prst="flowChartConnector">
              <a:avLst/>
            </a:prstGeom>
            <a:blipFill dpi="0" rotWithShape="1">
              <a:blip r:embed="rId25">
                <a:extLst>
                  <a:ext uri="{28A0092B-C50C-407E-A947-70E740481C1C}">
                    <a14:useLocalDpi xmlns:a14="http://schemas.microsoft.com/office/drawing/2010/main" val="0"/>
                  </a:ext>
                </a:extLst>
              </a:blip>
              <a:srcRect/>
              <a:stretch>
                <a:fillRect/>
              </a:stretch>
            </a:blipFill>
            <a:ln>
              <a:solidFill>
                <a:srgbClr val="03302C"/>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1"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grpSp>
      <p:grpSp>
        <p:nvGrpSpPr>
          <p:cNvPr id="26" name="Group 25">
            <a:extLst>
              <a:ext uri="{FF2B5EF4-FFF2-40B4-BE49-F238E27FC236}">
                <a16:creationId xmlns:a16="http://schemas.microsoft.com/office/drawing/2014/main" id="{A111884D-5EC6-F921-4B3A-52A1262142AC}"/>
              </a:ext>
            </a:extLst>
          </p:cNvPr>
          <p:cNvGrpSpPr/>
          <p:nvPr/>
        </p:nvGrpSpPr>
        <p:grpSpPr>
          <a:xfrm>
            <a:off x="528190" y="50455"/>
            <a:ext cx="390546" cy="326794"/>
            <a:chOff x="528190" y="81985"/>
            <a:chExt cx="390546" cy="326794"/>
          </a:xfrm>
        </p:grpSpPr>
        <p:sp>
          <p:nvSpPr>
            <p:cNvPr id="27" name="Arrow: Pentagon 26">
              <a:extLst>
                <a:ext uri="{FF2B5EF4-FFF2-40B4-BE49-F238E27FC236}">
                  <a16:creationId xmlns:a16="http://schemas.microsoft.com/office/drawing/2014/main" id="{C723BF2B-C501-416C-A18D-79C648A6AE73}"/>
                </a:ext>
              </a:extLst>
            </p:cNvPr>
            <p:cNvSpPr/>
            <p:nvPr/>
          </p:nvSpPr>
          <p:spPr>
            <a:xfrm rot="5400000">
              <a:off x="543956" y="137382"/>
              <a:ext cx="326794" cy="216000"/>
            </a:xfrm>
            <a:prstGeom prst="homePlate">
              <a:avLst/>
            </a:pr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GB" sz="9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sp>
          <p:nvSpPr>
            <p:cNvPr id="28" name="TextBox 27">
              <a:extLst>
                <a:ext uri="{FF2B5EF4-FFF2-40B4-BE49-F238E27FC236}">
                  <a16:creationId xmlns:a16="http://schemas.microsoft.com/office/drawing/2014/main" id="{EA9F3DEA-79BB-786D-B037-06B4F368B7FF}"/>
                </a:ext>
              </a:extLst>
            </p:cNvPr>
            <p:cNvSpPr txBox="1"/>
            <p:nvPr/>
          </p:nvSpPr>
          <p:spPr>
            <a:xfrm>
              <a:off x="528190" y="115120"/>
              <a:ext cx="39054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1" i="0" u="none" strike="noStrike" kern="0" cap="none" spc="0" normalizeH="0" baseline="0" noProof="0" dirty="0">
                  <a:ln>
                    <a:noFill/>
                  </a:ln>
                  <a:solidFill>
                    <a:prstClr val="white"/>
                  </a:solidFill>
                  <a:effectLst/>
                  <a:uLnTx/>
                  <a:uFillTx/>
                  <a:latin typeface="Trebuchet MS" panose="020B0603020202020204" pitchFamily="34" charset="0"/>
                  <a:cs typeface="Arial"/>
                  <a:sym typeface="Arial"/>
                </a:rPr>
                <a:t>click</a:t>
              </a:r>
            </a:p>
          </p:txBody>
        </p:sp>
      </p:grpSp>
    </p:spTree>
    <p:extLst>
      <p:ext uri="{BB962C8B-B14F-4D97-AF65-F5344CB8AC3E}">
        <p14:creationId xmlns:p14="http://schemas.microsoft.com/office/powerpoint/2010/main" val="1709963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7CD70-0704-75D7-9331-BC7E4583D193}"/>
              </a:ext>
            </a:extLst>
          </p:cNvPr>
          <p:cNvSpPr/>
          <p:nvPr/>
        </p:nvSpPr>
        <p:spPr>
          <a:xfrm>
            <a:off x="0" y="408239"/>
            <a:ext cx="9144000" cy="4248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5" name="TextBox 4">
            <a:extLst>
              <a:ext uri="{FF2B5EF4-FFF2-40B4-BE49-F238E27FC236}">
                <a16:creationId xmlns:a16="http://schemas.microsoft.com/office/drawing/2014/main" id="{0B9E768A-B52B-C6EE-C44A-C32209963983}"/>
              </a:ext>
            </a:extLst>
          </p:cNvPr>
          <p:cNvSpPr txBox="1"/>
          <p:nvPr/>
        </p:nvSpPr>
        <p:spPr>
          <a:xfrm>
            <a:off x="417399" y="426375"/>
            <a:ext cx="8408194" cy="424800"/>
          </a:xfrm>
          <a:prstGeom prst="rect">
            <a:avLst/>
          </a:prstGeom>
        </p:spPr>
        <p:txBody>
          <a:bodyPr vert="horz" lIns="68580" tIns="34290" rIns="68580" bIns="34290" rtlCol="0" anchor="ctr">
            <a:normAutofit lnSpcReduction="10000"/>
          </a:bodyPr>
          <a:lstStyle/>
          <a:p>
            <a:pPr marL="0" marR="0" lvl="0" indent="0" algn="ctr" defTabSz="685800" rtl="0" eaLnBrk="1" fontAlgn="auto" latinLnBrk="0" hangingPunct="1">
              <a:lnSpc>
                <a:spcPct val="90000"/>
              </a:lnSpc>
              <a:spcBef>
                <a:spcPct val="0"/>
              </a:spcBef>
              <a:spcAft>
                <a:spcPts val="450"/>
              </a:spcAft>
              <a:buClrTx/>
              <a:buSzTx/>
              <a:buFont typeface="Arial"/>
              <a:buNone/>
              <a:tabLst/>
              <a:defRPr/>
            </a:pPr>
            <a:r>
              <a:rPr kumimoji="0" lang="en-US" sz="13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       TRANSFORMING GOVERNANCE, ADVANCING HUMAN CAPITAL DEVELOPMENT, IMPROVING YOUTH ENGAGEMENT AND EMPOWERMENT</a:t>
            </a:r>
          </a:p>
        </p:txBody>
      </p:sp>
      <p:graphicFrame>
        <p:nvGraphicFramePr>
          <p:cNvPr id="7" name="Table 6">
            <a:extLst>
              <a:ext uri="{FF2B5EF4-FFF2-40B4-BE49-F238E27FC236}">
                <a16:creationId xmlns:a16="http://schemas.microsoft.com/office/drawing/2014/main" id="{2E9D34DB-C0E1-B861-934C-0CC2F886C118}"/>
              </a:ext>
            </a:extLst>
          </p:cNvPr>
          <p:cNvGraphicFramePr>
            <a:graphicFrameLocks noGrp="1"/>
          </p:cNvGraphicFramePr>
          <p:nvPr>
            <p:extLst>
              <p:ext uri="{D42A27DB-BD31-4B8C-83A1-F6EECF244321}">
                <p14:modId xmlns:p14="http://schemas.microsoft.com/office/powerpoint/2010/main" val="4233600948"/>
              </p:ext>
            </p:extLst>
          </p:nvPr>
        </p:nvGraphicFramePr>
        <p:xfrm>
          <a:off x="469106" y="1061544"/>
          <a:ext cx="8204465" cy="3524104"/>
        </p:xfrm>
        <a:graphic>
          <a:graphicData uri="http://schemas.openxmlformats.org/drawingml/2006/table">
            <a:tbl>
              <a:tblPr>
                <a:tableStyleId>{2D5ABB26-0587-4C30-8999-92F81FD0307C}</a:tableStyleId>
              </a:tblPr>
              <a:tblGrid>
                <a:gridCol w="1352074">
                  <a:extLst>
                    <a:ext uri="{9D8B030D-6E8A-4147-A177-3AD203B41FA5}">
                      <a16:colId xmlns:a16="http://schemas.microsoft.com/office/drawing/2014/main" val="1813357878"/>
                    </a:ext>
                  </a:extLst>
                </a:gridCol>
                <a:gridCol w="601980">
                  <a:extLst>
                    <a:ext uri="{9D8B030D-6E8A-4147-A177-3AD203B41FA5}">
                      <a16:colId xmlns:a16="http://schemas.microsoft.com/office/drawing/2014/main" val="1936022798"/>
                    </a:ext>
                  </a:extLst>
                </a:gridCol>
                <a:gridCol w="1554480">
                  <a:extLst>
                    <a:ext uri="{9D8B030D-6E8A-4147-A177-3AD203B41FA5}">
                      <a16:colId xmlns:a16="http://schemas.microsoft.com/office/drawing/2014/main" val="1318034421"/>
                    </a:ext>
                  </a:extLst>
                </a:gridCol>
                <a:gridCol w="4695931">
                  <a:extLst>
                    <a:ext uri="{9D8B030D-6E8A-4147-A177-3AD203B41FA5}">
                      <a16:colId xmlns:a16="http://schemas.microsoft.com/office/drawing/2014/main" val="1149188430"/>
                    </a:ext>
                  </a:extLst>
                </a:gridCol>
              </a:tblGrid>
              <a:tr h="429746">
                <a:tc>
                  <a:txBody>
                    <a:bodyPr/>
                    <a:lstStyle/>
                    <a:p>
                      <a:pPr algn="ct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1720161"/>
                  </a:ext>
                </a:extLst>
              </a:tr>
              <a:tr h="429746">
                <a:tc>
                  <a:txBody>
                    <a:bodyPr/>
                    <a:lstStyle/>
                    <a:p>
                      <a:pPr marL="92075" indent="0" rtl="0" fontAlgn="b"/>
                      <a:r>
                        <a:rPr lang="en-GB" sz="800" b="0" dirty="0">
                          <a:solidFill>
                            <a:srgbClr val="002060"/>
                          </a:solidFill>
                          <a:effectLst/>
                          <a:latin typeface="Trebuchet MS" panose="020B0603020202020204" pitchFamily="34" charset="0"/>
                        </a:rPr>
                        <a:t>Education Quality Index </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b="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1 Project (Green) and </a:t>
                      </a:r>
                    </a:p>
                    <a:p>
                      <a:pPr algn="ctr" rtl="0" fontAlgn="b"/>
                      <a:r>
                        <a:rPr lang="en-GB" sz="800" b="0" kern="1200" dirty="0">
                          <a:solidFill>
                            <a:schemeClr val="tx1"/>
                          </a:solidFill>
                          <a:effectLst/>
                          <a:latin typeface="Trebuchet MS" panose="020B0603020202020204" pitchFamily="34" charset="0"/>
                          <a:ea typeface="+mn-ea"/>
                          <a:cs typeface="+mn-cs"/>
                        </a:rPr>
                        <a:t>2 (Amber)</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Edufund (world class tech-hub for LASU) in Progress.</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01122"/>
                  </a:ext>
                </a:extLst>
              </a:tr>
              <a:tr h="345856">
                <a:tc>
                  <a:txBody>
                    <a:bodyPr/>
                    <a:lstStyle/>
                    <a:p>
                      <a:pPr marL="92075" indent="0" rtl="0" fontAlgn="b"/>
                      <a:r>
                        <a:rPr lang="en-US" sz="800" b="0" dirty="0">
                          <a:solidFill>
                            <a:srgbClr val="002060"/>
                          </a:solidFill>
                          <a:effectLst/>
                          <a:latin typeface="Trebuchet MS" panose="020B0603020202020204" pitchFamily="34" charset="0"/>
                        </a:rPr>
                        <a:t>Functional Technology Deployment (FTD) </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1 Project (Amber), 6(Red)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Ongoing </a:t>
                      </a: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Enterprise Architecture Project; and Enterprise Resource Planning (ERP)- Oracle Upgrade, Business Process Management.</a:t>
                      </a:r>
                      <a:endParaRPr lang="en-GB"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4538838"/>
                  </a:ext>
                </a:extLst>
              </a:tr>
              <a:tr h="509496">
                <a:tc>
                  <a:txBody>
                    <a:bodyPr/>
                    <a:lstStyle/>
                    <a:p>
                      <a:pPr marL="92075" indent="0" rtl="0" fontAlgn="b"/>
                      <a:r>
                        <a:rPr lang="en-GB" sz="800" b="0" dirty="0">
                          <a:solidFill>
                            <a:srgbClr val="002060"/>
                          </a:solidFill>
                          <a:effectLst/>
                          <a:latin typeface="Trebuchet MS" panose="020B0603020202020204" pitchFamily="34" charset="0"/>
                        </a:rPr>
                        <a:t>Governance Transformation Index (GTI) </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4 Projects Green, 11(Amber), </a:t>
                      </a:r>
                    </a:p>
                    <a:p>
                      <a:pPr algn="ctr" rtl="0" fontAlgn="b"/>
                      <a:r>
                        <a:rPr lang="en-GB" sz="800" b="0" kern="1200" dirty="0">
                          <a:solidFill>
                            <a:schemeClr val="tx1"/>
                          </a:solidFill>
                          <a:effectLst/>
                          <a:latin typeface="Trebuchet MS" panose="020B0603020202020204" pitchFamily="34" charset="0"/>
                          <a:ea typeface="+mn-ea"/>
                          <a:cs typeface="+mn-cs"/>
                        </a:rPr>
                        <a:t>9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Citizensgate Application Operations in Progress as well as the One-Stop-Shop in CBD</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6943776"/>
                  </a:ext>
                </a:extLst>
              </a:tr>
              <a:tr h="743804">
                <a:tc>
                  <a:txBody>
                    <a:bodyPr/>
                    <a:lstStyle/>
                    <a:p>
                      <a:pPr marL="92075" indent="0" rtl="0" fontAlgn="b"/>
                      <a:r>
                        <a:rPr lang="en-US" sz="800" b="0" dirty="0">
                          <a:solidFill>
                            <a:srgbClr val="002060"/>
                          </a:solidFill>
                          <a:effectLst/>
                          <a:latin typeface="Trebuchet MS" panose="020B0603020202020204" pitchFamily="34" charset="0"/>
                        </a:rPr>
                        <a:t>Human Capital Development Index </a:t>
                      </a:r>
                    </a:p>
                    <a:p>
                      <a:pPr marL="92075" indent="0" rtl="0" fontAlgn="b"/>
                      <a:r>
                        <a:rPr lang="en-US" sz="800" b="0" dirty="0">
                          <a:solidFill>
                            <a:srgbClr val="002060"/>
                          </a:solidFill>
                          <a:effectLst/>
                          <a:latin typeface="Trebuchet MS" panose="020B0603020202020204" pitchFamily="34" charset="0"/>
                        </a:rPr>
                        <a:t>(HCDI) </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8 Projects (Green), </a:t>
                      </a:r>
                    </a:p>
                    <a:p>
                      <a:pPr algn="ctr" rtl="0" fontAlgn="b"/>
                      <a:r>
                        <a:rPr lang="en-GB" sz="800" b="0" kern="1200" dirty="0">
                          <a:solidFill>
                            <a:schemeClr val="tx1"/>
                          </a:solidFill>
                          <a:effectLst/>
                          <a:latin typeface="Trebuchet MS" panose="020B0603020202020204" pitchFamily="34" charset="0"/>
                          <a:ea typeface="+mn-ea"/>
                          <a:cs typeface="+mn-cs"/>
                        </a:rPr>
                        <a:t>2 (Amber), and 17(Red)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fr-FR"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Ketu Vocational Centre Phase II  was completed as well as </a:t>
                      </a: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Renovation of Vocational Rehabilitation Centre for Person Living with Disability Owutu/Ikorodu and Construction of Multipurpose Centre for Women Agidingbi among others</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4253868"/>
                  </a:ext>
                </a:extLst>
              </a:tr>
              <a:tr h="489857">
                <a:tc>
                  <a:txBody>
                    <a:bodyPr/>
                    <a:lstStyle/>
                    <a:p>
                      <a:pPr marL="92075" indent="0" rtl="0" fontAlgn="b"/>
                      <a:r>
                        <a:rPr lang="en-US" sz="800" b="0" dirty="0">
                          <a:solidFill>
                            <a:srgbClr val="002060"/>
                          </a:solidFill>
                          <a:effectLst/>
                          <a:latin typeface="Trebuchet MS" panose="020B0603020202020204" pitchFamily="34" charset="0"/>
                        </a:rPr>
                        <a:t>Innovation and Digital Literacy Index</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1 Project (Green), 1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Art of Technology Conference (AoT) was held on December 7th &amp; 8th, 2023, Eko Vention (a platform for Early - stage Tech companies) and Eko Open Source (a platform for sharing of software source code by developers) held.</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7403572"/>
                  </a:ext>
                </a:extLst>
              </a:tr>
              <a:tr h="575599">
                <a:tc>
                  <a:txBody>
                    <a:bodyPr/>
                    <a:lstStyle/>
                    <a:p>
                      <a:pPr marL="92075" indent="0" rtl="0" fontAlgn="b"/>
                      <a:r>
                        <a:rPr lang="en-US" sz="800" b="0" dirty="0">
                          <a:solidFill>
                            <a:srgbClr val="002060"/>
                          </a:solidFill>
                          <a:effectLst/>
                          <a:latin typeface="Trebuchet MS" panose="020B0603020202020204" pitchFamily="34" charset="0"/>
                        </a:rPr>
                        <a:t>Youth Empowerment Effectiveness (YEE) </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7 Projects (Green), </a:t>
                      </a:r>
                    </a:p>
                    <a:p>
                      <a:pPr algn="ctr" rtl="0" fontAlgn="b"/>
                      <a:r>
                        <a:rPr lang="en-GB" sz="800" b="0" kern="1200" dirty="0">
                          <a:solidFill>
                            <a:schemeClr val="tx1"/>
                          </a:solidFill>
                          <a:effectLst/>
                          <a:latin typeface="Trebuchet MS" panose="020B0603020202020204" pitchFamily="34" charset="0"/>
                          <a:ea typeface="+mn-ea"/>
                          <a:cs typeface="+mn-cs"/>
                        </a:rPr>
                        <a:t>1 (Amber), 2(Red)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182563" indent="0" rtl="0" fontAlgn="b"/>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Training of 200 citizens on cassava and vegetable cultivation at Avia Farm, Badagry as well as 400 Youth trained in Vocational Skill Acquisition; 4592 trainees graduated from the Lagos Skill Acquisition Centre to upgrade their skills set and picking up a new vocation in computer operations and software.</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28821436"/>
                  </a:ext>
                </a:extLst>
              </a:tr>
            </a:tbl>
          </a:graphicData>
        </a:graphic>
      </p:graphicFrame>
      <p:pic>
        <p:nvPicPr>
          <p:cNvPr id="2" name="Graphic 1" descr="Document with solid fill">
            <a:hlinkClick r:id="rId2"/>
            <a:extLst>
              <a:ext uri="{FF2B5EF4-FFF2-40B4-BE49-F238E27FC236}">
                <a16:creationId xmlns:a16="http://schemas.microsoft.com/office/drawing/2014/main" id="{BFD1CCEB-901D-7CFE-6D82-8F5944159F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728" y="376481"/>
            <a:ext cx="485526" cy="485526"/>
          </a:xfrm>
          <a:prstGeom prst="rect">
            <a:avLst/>
          </a:prstGeom>
        </p:spPr>
      </p:pic>
      <p:grpSp>
        <p:nvGrpSpPr>
          <p:cNvPr id="21" name="Group 20">
            <a:extLst>
              <a:ext uri="{FF2B5EF4-FFF2-40B4-BE49-F238E27FC236}">
                <a16:creationId xmlns:a16="http://schemas.microsoft.com/office/drawing/2014/main" id="{D511FB5A-EB0E-77EE-52E6-39E852BABDA7}"/>
              </a:ext>
            </a:extLst>
          </p:cNvPr>
          <p:cNvGrpSpPr/>
          <p:nvPr/>
        </p:nvGrpSpPr>
        <p:grpSpPr>
          <a:xfrm>
            <a:off x="457876" y="1415767"/>
            <a:ext cx="8215696" cy="3253690"/>
            <a:chOff x="691944" y="2320945"/>
            <a:chExt cx="10954261" cy="4001292"/>
          </a:xfrm>
          <a:effectLst>
            <a:outerShdw blurRad="50800" dist="38100" dir="5400000" algn="t" rotWithShape="0">
              <a:prstClr val="black">
                <a:alpha val="40000"/>
              </a:prstClr>
            </a:outerShdw>
          </a:effectLst>
        </p:grpSpPr>
        <p:sp>
          <p:nvSpPr>
            <p:cNvPr id="22" name="Rectangle: Rounded Corners 21">
              <a:extLst>
                <a:ext uri="{FF2B5EF4-FFF2-40B4-BE49-F238E27FC236}">
                  <a16:creationId xmlns:a16="http://schemas.microsoft.com/office/drawing/2014/main" id="{1A87E703-67EF-EB38-5C41-572CADD39A48}"/>
                </a:ext>
              </a:extLst>
            </p:cNvPr>
            <p:cNvSpPr/>
            <p:nvPr/>
          </p:nvSpPr>
          <p:spPr>
            <a:xfrm>
              <a:off x="691944" y="2320945"/>
              <a:ext cx="1767911"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3" name="Rectangle: Rounded Corners 22">
              <a:extLst>
                <a:ext uri="{FF2B5EF4-FFF2-40B4-BE49-F238E27FC236}">
                  <a16:creationId xmlns:a16="http://schemas.microsoft.com/office/drawing/2014/main" id="{2BB01911-A6FB-A142-96F2-9A848DC5782C}"/>
                </a:ext>
              </a:extLst>
            </p:cNvPr>
            <p:cNvSpPr/>
            <p:nvPr/>
          </p:nvSpPr>
          <p:spPr>
            <a:xfrm>
              <a:off x="2557874" y="2320945"/>
              <a:ext cx="718237" cy="3968366"/>
            </a:xfrm>
            <a:prstGeom prst="roundRect">
              <a:avLst>
                <a:gd name="adj" fmla="val 28649"/>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4" name="Rectangle: Rounded Corners 23">
              <a:extLst>
                <a:ext uri="{FF2B5EF4-FFF2-40B4-BE49-F238E27FC236}">
                  <a16:creationId xmlns:a16="http://schemas.microsoft.com/office/drawing/2014/main" id="{83DDC0E2-B554-6E43-8998-63D37CF40D55}"/>
                </a:ext>
              </a:extLst>
            </p:cNvPr>
            <p:cNvSpPr/>
            <p:nvPr/>
          </p:nvSpPr>
          <p:spPr>
            <a:xfrm>
              <a:off x="3366483" y="2347568"/>
              <a:ext cx="1979202"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5" name="Rectangle: Rounded Corners 24">
              <a:extLst>
                <a:ext uri="{FF2B5EF4-FFF2-40B4-BE49-F238E27FC236}">
                  <a16:creationId xmlns:a16="http://schemas.microsoft.com/office/drawing/2014/main" id="{003C085B-07D7-41F0-AA50-84417009EF9C}"/>
                </a:ext>
              </a:extLst>
            </p:cNvPr>
            <p:cNvSpPr/>
            <p:nvPr/>
          </p:nvSpPr>
          <p:spPr>
            <a:xfrm>
              <a:off x="5443701" y="2353871"/>
              <a:ext cx="6202504" cy="3968366"/>
            </a:xfrm>
            <a:prstGeom prst="roundRect">
              <a:avLst>
                <a:gd name="adj" fmla="val 5664"/>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grpSp>
      <p:grpSp>
        <p:nvGrpSpPr>
          <p:cNvPr id="4" name="Group 3">
            <a:extLst>
              <a:ext uri="{FF2B5EF4-FFF2-40B4-BE49-F238E27FC236}">
                <a16:creationId xmlns:a16="http://schemas.microsoft.com/office/drawing/2014/main" id="{F9373D13-5122-4362-C19D-C1D7347E51D3}"/>
              </a:ext>
            </a:extLst>
          </p:cNvPr>
          <p:cNvGrpSpPr/>
          <p:nvPr/>
        </p:nvGrpSpPr>
        <p:grpSpPr>
          <a:xfrm>
            <a:off x="550239" y="935049"/>
            <a:ext cx="8204465" cy="534012"/>
            <a:chOff x="753972" y="1665425"/>
            <a:chExt cx="10939286" cy="712014"/>
          </a:xfrm>
        </p:grpSpPr>
        <p:grpSp>
          <p:nvGrpSpPr>
            <p:cNvPr id="8" name="Group 7">
              <a:extLst>
                <a:ext uri="{FF2B5EF4-FFF2-40B4-BE49-F238E27FC236}">
                  <a16:creationId xmlns:a16="http://schemas.microsoft.com/office/drawing/2014/main" id="{0BE06603-9F60-A3C3-0F5C-139EB8A8D61E}"/>
                </a:ext>
              </a:extLst>
            </p:cNvPr>
            <p:cNvGrpSpPr/>
            <p:nvPr/>
          </p:nvGrpSpPr>
          <p:grpSpPr>
            <a:xfrm>
              <a:off x="753972" y="1716431"/>
              <a:ext cx="1887628" cy="661008"/>
              <a:chOff x="753972" y="1716431"/>
              <a:chExt cx="1887628" cy="661008"/>
            </a:xfrm>
          </p:grpSpPr>
          <p:graphicFrame>
            <p:nvGraphicFramePr>
              <p:cNvPr id="19" name="Diagram 18">
                <a:extLst>
                  <a:ext uri="{FF2B5EF4-FFF2-40B4-BE49-F238E27FC236}">
                    <a16:creationId xmlns:a16="http://schemas.microsoft.com/office/drawing/2014/main" id="{914087B2-7ECC-3F53-5856-5CF151D0F239}"/>
                  </a:ext>
                </a:extLst>
              </p:cNvPr>
              <p:cNvGraphicFramePr/>
              <p:nvPr/>
            </p:nvGraphicFramePr>
            <p:xfrm>
              <a:off x="753972" y="1716431"/>
              <a:ext cx="1887628" cy="6610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19">
                <a:extLst>
                  <a:ext uri="{FF2B5EF4-FFF2-40B4-BE49-F238E27FC236}">
                    <a16:creationId xmlns:a16="http://schemas.microsoft.com/office/drawing/2014/main" id="{70A7B313-5DD0-6599-A56E-4D4D6C98D9A6}"/>
                  </a:ext>
                </a:extLst>
              </p:cNvPr>
              <p:cNvSpPr txBox="1"/>
              <p:nvPr/>
            </p:nvSpPr>
            <p:spPr>
              <a:xfrm>
                <a:off x="1179625" y="1870850"/>
                <a:ext cx="1036320" cy="30777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KPI</a:t>
                </a:r>
              </a:p>
            </p:txBody>
          </p:sp>
        </p:grpSp>
        <p:grpSp>
          <p:nvGrpSpPr>
            <p:cNvPr id="9" name="Group 8">
              <a:extLst>
                <a:ext uri="{FF2B5EF4-FFF2-40B4-BE49-F238E27FC236}">
                  <a16:creationId xmlns:a16="http://schemas.microsoft.com/office/drawing/2014/main" id="{7F1A0A91-E443-7DC2-D177-48AEFFE94CBB}"/>
                </a:ext>
              </a:extLst>
            </p:cNvPr>
            <p:cNvGrpSpPr/>
            <p:nvPr/>
          </p:nvGrpSpPr>
          <p:grpSpPr>
            <a:xfrm>
              <a:off x="2482401" y="1694235"/>
              <a:ext cx="1129748" cy="661008"/>
              <a:chOff x="2482401" y="1694235"/>
              <a:chExt cx="1129748" cy="661008"/>
            </a:xfrm>
          </p:grpSpPr>
          <p:graphicFrame>
            <p:nvGraphicFramePr>
              <p:cNvPr id="17" name="Diagram 16">
                <a:extLst>
                  <a:ext uri="{FF2B5EF4-FFF2-40B4-BE49-F238E27FC236}">
                    <a16:creationId xmlns:a16="http://schemas.microsoft.com/office/drawing/2014/main" id="{6F51C0D5-C665-FFE2-B098-3557EC329C60}"/>
                  </a:ext>
                </a:extLst>
              </p:cNvPr>
              <p:cNvGraphicFramePr/>
              <p:nvPr/>
            </p:nvGraphicFramePr>
            <p:xfrm>
              <a:off x="2482401" y="1694235"/>
              <a:ext cx="951679" cy="66100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8" name="TextBox 17">
                <a:extLst>
                  <a:ext uri="{FF2B5EF4-FFF2-40B4-BE49-F238E27FC236}">
                    <a16:creationId xmlns:a16="http://schemas.microsoft.com/office/drawing/2014/main" id="{88491966-DCF3-CAC7-2CF9-7BD64E0DF658}"/>
                  </a:ext>
                </a:extLst>
              </p:cNvPr>
              <p:cNvSpPr txBox="1"/>
              <p:nvPr/>
            </p:nvSpPr>
            <p:spPr>
              <a:xfrm>
                <a:off x="2575829" y="1847961"/>
                <a:ext cx="1036320" cy="30777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Legend</a:t>
                </a:r>
              </a:p>
            </p:txBody>
          </p:sp>
        </p:grpSp>
        <p:grpSp>
          <p:nvGrpSpPr>
            <p:cNvPr id="10" name="Group 9">
              <a:extLst>
                <a:ext uri="{FF2B5EF4-FFF2-40B4-BE49-F238E27FC236}">
                  <a16:creationId xmlns:a16="http://schemas.microsoft.com/office/drawing/2014/main" id="{06A2D312-FEEE-6C63-5589-8BA715931442}"/>
                </a:ext>
              </a:extLst>
            </p:cNvPr>
            <p:cNvGrpSpPr/>
            <p:nvPr/>
          </p:nvGrpSpPr>
          <p:grpSpPr>
            <a:xfrm>
              <a:off x="3264720" y="1670460"/>
              <a:ext cx="2375692" cy="677108"/>
              <a:chOff x="3264720" y="1670460"/>
              <a:chExt cx="2375692" cy="677108"/>
            </a:xfrm>
          </p:grpSpPr>
          <p:graphicFrame>
            <p:nvGraphicFramePr>
              <p:cNvPr id="15" name="Diagram 14">
                <a:extLst>
                  <a:ext uri="{FF2B5EF4-FFF2-40B4-BE49-F238E27FC236}">
                    <a16:creationId xmlns:a16="http://schemas.microsoft.com/office/drawing/2014/main" id="{E7C165B3-B3B5-7C94-DC6D-B723BCCDA070}"/>
                  </a:ext>
                </a:extLst>
              </p:cNvPr>
              <p:cNvGraphicFramePr/>
              <p:nvPr/>
            </p:nvGraphicFramePr>
            <p:xfrm>
              <a:off x="3264720" y="1686560"/>
              <a:ext cx="2260097" cy="66100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6" name="TextBox 15">
                <a:extLst>
                  <a:ext uri="{FF2B5EF4-FFF2-40B4-BE49-F238E27FC236}">
                    <a16:creationId xmlns:a16="http://schemas.microsoft.com/office/drawing/2014/main" id="{96297118-C331-4C0B-1286-929431A20D4F}"/>
                  </a:ext>
                </a:extLst>
              </p:cNvPr>
              <p:cNvSpPr txBox="1"/>
              <p:nvPr/>
            </p:nvSpPr>
            <p:spPr>
              <a:xfrm>
                <a:off x="3540168" y="1670460"/>
                <a:ext cx="2100244" cy="67710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Timeliness and Quality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of Execution of Strategic Projects Tracked</a:t>
                </a:r>
              </a:p>
            </p:txBody>
          </p:sp>
        </p:grpSp>
        <p:grpSp>
          <p:nvGrpSpPr>
            <p:cNvPr id="11" name="Group 10">
              <a:extLst>
                <a:ext uri="{FF2B5EF4-FFF2-40B4-BE49-F238E27FC236}">
                  <a16:creationId xmlns:a16="http://schemas.microsoft.com/office/drawing/2014/main" id="{83A17C57-5865-7626-CAE4-037BD68CED32}"/>
                </a:ext>
              </a:extLst>
            </p:cNvPr>
            <p:cNvGrpSpPr/>
            <p:nvPr/>
          </p:nvGrpSpPr>
          <p:grpSpPr>
            <a:xfrm>
              <a:off x="5335300" y="1665425"/>
              <a:ext cx="6357958" cy="661008"/>
              <a:chOff x="5335300" y="1665425"/>
              <a:chExt cx="6357958" cy="661008"/>
            </a:xfrm>
          </p:grpSpPr>
          <p:graphicFrame>
            <p:nvGraphicFramePr>
              <p:cNvPr id="13" name="Diagram 12">
                <a:extLst>
                  <a:ext uri="{FF2B5EF4-FFF2-40B4-BE49-F238E27FC236}">
                    <a16:creationId xmlns:a16="http://schemas.microsoft.com/office/drawing/2014/main" id="{E9B86947-1FC6-ED7E-440F-B03477D6C40E}"/>
                  </a:ext>
                </a:extLst>
              </p:cNvPr>
              <p:cNvGraphicFramePr/>
              <p:nvPr/>
            </p:nvGraphicFramePr>
            <p:xfrm>
              <a:off x="5335300" y="1665425"/>
              <a:ext cx="6357958" cy="66100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14" name="TextBox 13">
                <a:extLst>
                  <a:ext uri="{FF2B5EF4-FFF2-40B4-BE49-F238E27FC236}">
                    <a16:creationId xmlns:a16="http://schemas.microsoft.com/office/drawing/2014/main" id="{B7EB0EDA-1114-108E-6098-53C075289274}"/>
                  </a:ext>
                </a:extLst>
              </p:cNvPr>
              <p:cNvSpPr txBox="1"/>
              <p:nvPr/>
            </p:nvSpPr>
            <p:spPr>
              <a:xfrm>
                <a:off x="5660047" y="1847962"/>
                <a:ext cx="5913211"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Overall Remarks on Y2023 Governance, Youth Engagement and Empowerment</a:t>
                </a:r>
              </a:p>
            </p:txBody>
          </p:sp>
        </p:grpSp>
        <p:sp>
          <p:nvSpPr>
            <p:cNvPr id="12" name="Flowchart: Connector 11">
              <a:extLst>
                <a:ext uri="{FF2B5EF4-FFF2-40B4-BE49-F238E27FC236}">
                  <a16:creationId xmlns:a16="http://schemas.microsoft.com/office/drawing/2014/main" id="{A3D1242B-C40B-9DC7-8C71-7346EE6DB4D1}"/>
                </a:ext>
              </a:extLst>
            </p:cNvPr>
            <p:cNvSpPr/>
            <p:nvPr/>
          </p:nvSpPr>
          <p:spPr>
            <a:xfrm>
              <a:off x="821459" y="1836206"/>
              <a:ext cx="452175" cy="421458"/>
            </a:xfrm>
            <a:prstGeom prst="flowChartConnector">
              <a:avLst/>
            </a:prstGeom>
            <a:blipFill dpi="0" rotWithShape="1">
              <a:blip r:embed="rId25">
                <a:extLst>
                  <a:ext uri="{28A0092B-C50C-407E-A947-70E740481C1C}">
                    <a14:useLocalDpi xmlns:a14="http://schemas.microsoft.com/office/drawing/2010/main" val="0"/>
                  </a:ext>
                </a:extLst>
              </a:blip>
              <a:srcRect/>
              <a:stretch>
                <a:fillRect/>
              </a:stretch>
            </a:blipFill>
            <a:ln>
              <a:solidFill>
                <a:srgbClr val="03302C"/>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1"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grpSp>
      <p:grpSp>
        <p:nvGrpSpPr>
          <p:cNvPr id="26" name="Group 25">
            <a:extLst>
              <a:ext uri="{FF2B5EF4-FFF2-40B4-BE49-F238E27FC236}">
                <a16:creationId xmlns:a16="http://schemas.microsoft.com/office/drawing/2014/main" id="{D77651AA-995E-A081-C93A-191E90FF2D97}"/>
              </a:ext>
            </a:extLst>
          </p:cNvPr>
          <p:cNvGrpSpPr/>
          <p:nvPr/>
        </p:nvGrpSpPr>
        <p:grpSpPr>
          <a:xfrm>
            <a:off x="528190" y="81985"/>
            <a:ext cx="390546" cy="326794"/>
            <a:chOff x="528190" y="81985"/>
            <a:chExt cx="390546" cy="326794"/>
          </a:xfrm>
        </p:grpSpPr>
        <p:sp>
          <p:nvSpPr>
            <p:cNvPr id="27" name="Arrow: Pentagon 26">
              <a:extLst>
                <a:ext uri="{FF2B5EF4-FFF2-40B4-BE49-F238E27FC236}">
                  <a16:creationId xmlns:a16="http://schemas.microsoft.com/office/drawing/2014/main" id="{D686C6A3-FFD5-763F-A6ED-C7BB5E5AB0E3}"/>
                </a:ext>
              </a:extLst>
            </p:cNvPr>
            <p:cNvSpPr/>
            <p:nvPr/>
          </p:nvSpPr>
          <p:spPr>
            <a:xfrm rot="5400000">
              <a:off x="543956" y="137382"/>
              <a:ext cx="326794" cy="216000"/>
            </a:xfrm>
            <a:prstGeom prst="homePlate">
              <a:avLst/>
            </a:pr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GB" sz="9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sp>
          <p:nvSpPr>
            <p:cNvPr id="28" name="TextBox 27">
              <a:extLst>
                <a:ext uri="{FF2B5EF4-FFF2-40B4-BE49-F238E27FC236}">
                  <a16:creationId xmlns:a16="http://schemas.microsoft.com/office/drawing/2014/main" id="{4F73DD7B-4F45-4573-E83B-BF16B94326BF}"/>
                </a:ext>
              </a:extLst>
            </p:cNvPr>
            <p:cNvSpPr txBox="1"/>
            <p:nvPr/>
          </p:nvSpPr>
          <p:spPr>
            <a:xfrm>
              <a:off x="528190" y="115120"/>
              <a:ext cx="39054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1" i="0" u="none" strike="noStrike" kern="0" cap="none" spc="0" normalizeH="0" baseline="0" noProof="0" dirty="0">
                  <a:ln>
                    <a:noFill/>
                  </a:ln>
                  <a:solidFill>
                    <a:prstClr val="white"/>
                  </a:solidFill>
                  <a:effectLst/>
                  <a:uLnTx/>
                  <a:uFillTx/>
                  <a:latin typeface="Trebuchet MS" panose="020B0603020202020204" pitchFamily="34" charset="0"/>
                  <a:cs typeface="Arial"/>
                  <a:sym typeface="Arial"/>
                </a:rPr>
                <a:t>click</a:t>
              </a:r>
            </a:p>
          </p:txBody>
        </p:sp>
      </p:grpSp>
    </p:spTree>
    <p:extLst>
      <p:ext uri="{BB962C8B-B14F-4D97-AF65-F5344CB8AC3E}">
        <p14:creationId xmlns:p14="http://schemas.microsoft.com/office/powerpoint/2010/main" val="2764182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7CD70-0704-75D7-9331-BC7E4583D193}"/>
              </a:ext>
            </a:extLst>
          </p:cNvPr>
          <p:cNvSpPr/>
          <p:nvPr/>
        </p:nvSpPr>
        <p:spPr>
          <a:xfrm>
            <a:off x="0" y="408243"/>
            <a:ext cx="9144000" cy="4248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TextBox 4">
            <a:extLst>
              <a:ext uri="{FF2B5EF4-FFF2-40B4-BE49-F238E27FC236}">
                <a16:creationId xmlns:a16="http://schemas.microsoft.com/office/drawing/2014/main" id="{0B9E768A-B52B-C6EE-C44A-C32209963983}"/>
              </a:ext>
            </a:extLst>
          </p:cNvPr>
          <p:cNvSpPr txBox="1"/>
          <p:nvPr/>
        </p:nvSpPr>
        <p:spPr>
          <a:xfrm>
            <a:off x="1661960" y="478051"/>
            <a:ext cx="5098625" cy="330898"/>
          </a:xfrm>
          <a:prstGeom prst="rect">
            <a:avLst/>
          </a:prstGeom>
        </p:spPr>
        <p:txBody>
          <a:bodyPr vert="horz" lIns="68580" tIns="34290" rIns="68580" bIns="34290" rtlCol="0" anchor="ctr">
            <a:normAutofit/>
          </a:bodyPr>
          <a:lstStyle/>
          <a:p>
            <a:pPr marL="0" marR="0" lvl="0" indent="0" algn="ctr" defTabSz="685800" rtl="0" eaLnBrk="1" fontAlgn="auto" latinLnBrk="0" hangingPunct="1">
              <a:lnSpc>
                <a:spcPct val="90000"/>
              </a:lnSpc>
              <a:spcBef>
                <a:spcPct val="0"/>
              </a:spcBef>
              <a:spcAft>
                <a:spcPts val="450"/>
              </a:spcAft>
              <a:buClrTx/>
              <a:buSzTx/>
              <a:buFont typeface="Arial"/>
              <a:buNone/>
              <a:tabLst/>
              <a:defRPr/>
            </a:pPr>
            <a:r>
              <a:rPr kumimoji="0" lang="en-US" sz="13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       CREATE EMPLOYMENT AND ENHANCE FOOD SECURITY</a:t>
            </a:r>
          </a:p>
        </p:txBody>
      </p:sp>
      <p:graphicFrame>
        <p:nvGraphicFramePr>
          <p:cNvPr id="7" name="Table 6">
            <a:extLst>
              <a:ext uri="{FF2B5EF4-FFF2-40B4-BE49-F238E27FC236}">
                <a16:creationId xmlns:a16="http://schemas.microsoft.com/office/drawing/2014/main" id="{2E9D34DB-C0E1-B861-934C-0CC2F886C118}"/>
              </a:ext>
            </a:extLst>
          </p:cNvPr>
          <p:cNvGraphicFramePr>
            <a:graphicFrameLocks noGrp="1"/>
          </p:cNvGraphicFramePr>
          <p:nvPr>
            <p:extLst>
              <p:ext uri="{D42A27DB-BD31-4B8C-83A1-F6EECF244321}">
                <p14:modId xmlns:p14="http://schemas.microsoft.com/office/powerpoint/2010/main" val="1988745000"/>
              </p:ext>
            </p:extLst>
          </p:nvPr>
        </p:nvGraphicFramePr>
        <p:xfrm>
          <a:off x="412739" y="1027276"/>
          <a:ext cx="8562160" cy="3636806"/>
        </p:xfrm>
        <a:graphic>
          <a:graphicData uri="http://schemas.openxmlformats.org/drawingml/2006/table">
            <a:tbl>
              <a:tblPr>
                <a:tableStyleId>{2D5ABB26-0587-4C30-8999-92F81FD0307C}</a:tableStyleId>
              </a:tblPr>
              <a:tblGrid>
                <a:gridCol w="1411022">
                  <a:extLst>
                    <a:ext uri="{9D8B030D-6E8A-4147-A177-3AD203B41FA5}">
                      <a16:colId xmlns:a16="http://schemas.microsoft.com/office/drawing/2014/main" val="1813357878"/>
                    </a:ext>
                  </a:extLst>
                </a:gridCol>
                <a:gridCol w="580511">
                  <a:extLst>
                    <a:ext uri="{9D8B030D-6E8A-4147-A177-3AD203B41FA5}">
                      <a16:colId xmlns:a16="http://schemas.microsoft.com/office/drawing/2014/main" val="1936022798"/>
                    </a:ext>
                  </a:extLst>
                </a:gridCol>
                <a:gridCol w="1638156">
                  <a:extLst>
                    <a:ext uri="{9D8B030D-6E8A-4147-A177-3AD203B41FA5}">
                      <a16:colId xmlns:a16="http://schemas.microsoft.com/office/drawing/2014/main" val="1318034421"/>
                    </a:ext>
                  </a:extLst>
                </a:gridCol>
                <a:gridCol w="4932471">
                  <a:extLst>
                    <a:ext uri="{9D8B030D-6E8A-4147-A177-3AD203B41FA5}">
                      <a16:colId xmlns:a16="http://schemas.microsoft.com/office/drawing/2014/main" val="1149188430"/>
                    </a:ext>
                  </a:extLst>
                </a:gridCol>
              </a:tblGrid>
              <a:tr h="445613">
                <a:tc>
                  <a:txBody>
                    <a:bodyPr/>
                    <a:lstStyle/>
                    <a:p>
                      <a:pPr algn="ct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1720161"/>
                  </a:ext>
                </a:extLst>
              </a:tr>
              <a:tr h="1095817">
                <a:tc>
                  <a:txBody>
                    <a:bodyPr/>
                    <a:lstStyle/>
                    <a:p>
                      <a:pPr marL="92075" indent="0" rtl="0" fontAlgn="b"/>
                      <a:r>
                        <a:rPr lang="en-US" sz="800" b="0" dirty="0">
                          <a:solidFill>
                            <a:srgbClr val="002060"/>
                          </a:solidFill>
                          <a:effectLst/>
                          <a:latin typeface="Trebuchet MS" panose="020B0603020202020204" pitchFamily="34" charset="0"/>
                        </a:rPr>
                        <a:t>Diversification of Employment Sectors (distribution of jobs </a:t>
                      </a:r>
                    </a:p>
                    <a:p>
                      <a:pPr marL="92075" indent="0" rtl="0" fontAlgn="b"/>
                      <a:r>
                        <a:rPr lang="en-US" sz="800" b="0" dirty="0">
                          <a:solidFill>
                            <a:srgbClr val="002060"/>
                          </a:solidFill>
                          <a:effectLst/>
                          <a:latin typeface="Trebuchet MS" panose="020B0603020202020204" pitchFamily="34" charset="0"/>
                        </a:rPr>
                        <a:t>across various sectors) </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b="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3 Project (Green) and 5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288000" indent="-173038" rtl="0" fontAlgn="b">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The initiation of Construction of Truck/light industrial Park at Lekki Free Zone </a:t>
                      </a:r>
                    </a:p>
                    <a:p>
                      <a:pPr marL="288000" indent="-173038" rtl="0" fontAlgn="b">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Development of Imota Light Industrial Park</a:t>
                      </a:r>
                    </a:p>
                    <a:p>
                      <a:pPr marL="288000" indent="-173038" rtl="0" fontAlgn="b">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International Cooperative Day Celebration</a:t>
                      </a:r>
                    </a:p>
                    <a:p>
                      <a:pPr marL="288000" indent="-173038" rtl="0" fontAlgn="b">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Organization of Annual MSME Fair</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01122"/>
                  </a:ext>
                </a:extLst>
              </a:tr>
              <a:tr h="1176576">
                <a:tc>
                  <a:txBody>
                    <a:bodyPr/>
                    <a:lstStyle/>
                    <a:p>
                      <a:pPr marL="92075" indent="0" rtl="0" fontAlgn="b"/>
                      <a:r>
                        <a:rPr lang="en-US" sz="800" b="0" dirty="0">
                          <a:solidFill>
                            <a:srgbClr val="002060"/>
                          </a:solidFill>
                          <a:effectLst/>
                          <a:latin typeface="Trebuchet MS" panose="020B0603020202020204" pitchFamily="34" charset="0"/>
                        </a:rPr>
                        <a:t>Food Security Index (FSI) </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1 Project (Green), 1(Amber), </a:t>
                      </a:r>
                    </a:p>
                    <a:p>
                      <a:pPr algn="ctr" rtl="0" fontAlgn="b"/>
                      <a:r>
                        <a:rPr lang="en-GB" sz="800" b="0" kern="1200" dirty="0">
                          <a:solidFill>
                            <a:schemeClr val="tx1"/>
                          </a:solidFill>
                          <a:effectLst/>
                          <a:latin typeface="Trebuchet MS" panose="020B0603020202020204" pitchFamily="34" charset="0"/>
                          <a:ea typeface="+mn-ea"/>
                          <a:cs typeface="+mn-cs"/>
                        </a:rPr>
                        <a:t>1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288000" indent="-173038" rtl="0" fontAlgn="b">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The successful hosting of the 2023 World Food Day on 16th October 2023; &amp;  the Y2023 Lagos Sea Food Festival at Muri Okunola Park, VI, Lagos</a:t>
                      </a:r>
                    </a:p>
                    <a:p>
                      <a:pPr marL="288000" indent="-173038" rtl="0" fontAlgn="b">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Commissioning of the Mid-Level Agro produce Hub, Idi Oro Mushin by Mr. Governor on 17th December 2023</a:t>
                      </a:r>
                    </a:p>
                    <a:p>
                      <a:pPr marL="288000" indent="-173038" rtl="0" fontAlgn="b">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Establishment of the Lagos Central Food Security and Logistics (LCFSS&amp;LH) at Ketu Ereyun, Epe, LGA</a:t>
                      </a:r>
                    </a:p>
                    <a:p>
                      <a:pPr marL="288000" indent="-173038" rtl="0" fontAlgn="b">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Establishment of Lagos Aquaculture Centre of Excellence  LACE Project at Eredo LCDA Epe</a:t>
                      </a:r>
                    </a:p>
                    <a:p>
                      <a:pPr marL="288000" indent="-173038" rtl="0" fontAlgn="b">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The LSG Food bank Program has reached 500,000 vulnerable households with distribution of food items.</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4538838"/>
                  </a:ext>
                </a:extLst>
              </a:tr>
              <a:tr h="918800">
                <a:tc>
                  <a:txBody>
                    <a:bodyPr/>
                    <a:lstStyle/>
                    <a:p>
                      <a:pPr marL="92075" indent="0" rtl="0" fontAlgn="b"/>
                      <a:r>
                        <a:rPr lang="en-US" sz="800" b="0" dirty="0">
                          <a:solidFill>
                            <a:srgbClr val="002060"/>
                          </a:solidFill>
                          <a:effectLst/>
                          <a:latin typeface="Trebuchet MS" panose="020B0603020202020204" pitchFamily="34" charset="0"/>
                        </a:rPr>
                        <a:t>Job Creation Rate (JCR) </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F0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1 Project Green, 1(Amber), </a:t>
                      </a:r>
                    </a:p>
                    <a:p>
                      <a:pPr algn="ctr" rtl="0" fontAlgn="b"/>
                      <a:r>
                        <a:rPr lang="en-GB" sz="800" b="0" kern="1200" dirty="0">
                          <a:solidFill>
                            <a:schemeClr val="tx1"/>
                          </a:solidFill>
                          <a:effectLst/>
                          <a:latin typeface="Trebuchet MS" panose="020B0603020202020204" pitchFamily="34" charset="0"/>
                          <a:ea typeface="+mn-ea"/>
                          <a:cs typeface="+mn-cs"/>
                        </a:rPr>
                        <a:t>6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288000" indent="-173038" rtl="0" fontAlgn="b">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Job Initiative Lagos (JIL) Phase 1-3 @ 235 million per phase in progress.</a:t>
                      </a:r>
                    </a:p>
                    <a:p>
                      <a:pPr marL="288000" indent="-173038" rtl="0" fontAlgn="b">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Ongoing creation of Industrial Leather Hub (Building and Equipping) as well as the initiation of the Creation of Gemstone Hub</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6943776"/>
                  </a:ext>
                </a:extLst>
              </a:tr>
            </a:tbl>
          </a:graphicData>
        </a:graphic>
      </p:graphicFrame>
      <p:pic>
        <p:nvPicPr>
          <p:cNvPr id="2" name="Graphic 1" descr="Document with solid fill">
            <a:hlinkClick r:id="rId3"/>
            <a:extLst>
              <a:ext uri="{FF2B5EF4-FFF2-40B4-BE49-F238E27FC236}">
                <a16:creationId xmlns:a16="http://schemas.microsoft.com/office/drawing/2014/main" id="{BFD1CCEB-901D-7CFE-6D82-8F5944159F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841" y="377834"/>
            <a:ext cx="485526" cy="485526"/>
          </a:xfrm>
          <a:prstGeom prst="rect">
            <a:avLst/>
          </a:prstGeom>
        </p:spPr>
      </p:pic>
      <p:grpSp>
        <p:nvGrpSpPr>
          <p:cNvPr id="21" name="Group 20">
            <a:extLst>
              <a:ext uri="{FF2B5EF4-FFF2-40B4-BE49-F238E27FC236}">
                <a16:creationId xmlns:a16="http://schemas.microsoft.com/office/drawing/2014/main" id="{4FE58318-8949-C7AC-060F-03C759AF25FE}"/>
              </a:ext>
            </a:extLst>
          </p:cNvPr>
          <p:cNvGrpSpPr/>
          <p:nvPr/>
        </p:nvGrpSpPr>
        <p:grpSpPr>
          <a:xfrm>
            <a:off x="401509" y="1343369"/>
            <a:ext cx="8573390" cy="3373394"/>
            <a:chOff x="691944" y="2320945"/>
            <a:chExt cx="10954261" cy="4001292"/>
          </a:xfrm>
          <a:effectLst>
            <a:outerShdw blurRad="50800" dist="38100" dir="5400000" algn="t" rotWithShape="0">
              <a:prstClr val="black">
                <a:alpha val="40000"/>
              </a:prstClr>
            </a:outerShdw>
          </a:effectLst>
        </p:grpSpPr>
        <p:sp>
          <p:nvSpPr>
            <p:cNvPr id="22" name="Rectangle: Rounded Corners 21">
              <a:extLst>
                <a:ext uri="{FF2B5EF4-FFF2-40B4-BE49-F238E27FC236}">
                  <a16:creationId xmlns:a16="http://schemas.microsoft.com/office/drawing/2014/main" id="{4A164B2F-5177-7533-B78F-3F5BAA24C5CE}"/>
                </a:ext>
              </a:extLst>
            </p:cNvPr>
            <p:cNvSpPr/>
            <p:nvPr/>
          </p:nvSpPr>
          <p:spPr>
            <a:xfrm>
              <a:off x="691944" y="2320945"/>
              <a:ext cx="1743403"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sp>
          <p:nvSpPr>
            <p:cNvPr id="23" name="Rectangle: Rounded Corners 22">
              <a:extLst>
                <a:ext uri="{FF2B5EF4-FFF2-40B4-BE49-F238E27FC236}">
                  <a16:creationId xmlns:a16="http://schemas.microsoft.com/office/drawing/2014/main" id="{55B79564-1A53-1374-80FB-70EDC7E44B38}"/>
                </a:ext>
              </a:extLst>
            </p:cNvPr>
            <p:cNvSpPr/>
            <p:nvPr/>
          </p:nvSpPr>
          <p:spPr>
            <a:xfrm>
              <a:off x="2557874" y="2320945"/>
              <a:ext cx="646049" cy="3968366"/>
            </a:xfrm>
            <a:prstGeom prst="roundRect">
              <a:avLst>
                <a:gd name="adj" fmla="val 28649"/>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sp>
          <p:nvSpPr>
            <p:cNvPr id="24" name="Rectangle: Rounded Corners 23">
              <a:extLst>
                <a:ext uri="{FF2B5EF4-FFF2-40B4-BE49-F238E27FC236}">
                  <a16:creationId xmlns:a16="http://schemas.microsoft.com/office/drawing/2014/main" id="{67C13F54-F325-343D-02C7-60F44B4CEE89}"/>
                </a:ext>
              </a:extLst>
            </p:cNvPr>
            <p:cNvSpPr/>
            <p:nvPr/>
          </p:nvSpPr>
          <p:spPr>
            <a:xfrm>
              <a:off x="3305522" y="2347568"/>
              <a:ext cx="1968981"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sp>
          <p:nvSpPr>
            <p:cNvPr id="25" name="Rectangle: Rounded Corners 24">
              <a:extLst>
                <a:ext uri="{FF2B5EF4-FFF2-40B4-BE49-F238E27FC236}">
                  <a16:creationId xmlns:a16="http://schemas.microsoft.com/office/drawing/2014/main" id="{088DFB0C-7226-E76F-728B-C23A4F935B2C}"/>
                </a:ext>
              </a:extLst>
            </p:cNvPr>
            <p:cNvSpPr/>
            <p:nvPr/>
          </p:nvSpPr>
          <p:spPr>
            <a:xfrm>
              <a:off x="5377335" y="2353871"/>
              <a:ext cx="6268870" cy="3968366"/>
            </a:xfrm>
            <a:prstGeom prst="roundRect">
              <a:avLst>
                <a:gd name="adj" fmla="val 5664"/>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grpSp>
      <p:grpSp>
        <p:nvGrpSpPr>
          <p:cNvPr id="4" name="Group 3">
            <a:extLst>
              <a:ext uri="{FF2B5EF4-FFF2-40B4-BE49-F238E27FC236}">
                <a16:creationId xmlns:a16="http://schemas.microsoft.com/office/drawing/2014/main" id="{AC5342A1-2617-4AA3-A32C-A430FD1694A8}"/>
              </a:ext>
            </a:extLst>
          </p:cNvPr>
          <p:cNvGrpSpPr/>
          <p:nvPr/>
        </p:nvGrpSpPr>
        <p:grpSpPr>
          <a:xfrm>
            <a:off x="509112" y="916021"/>
            <a:ext cx="8204465" cy="534012"/>
            <a:chOff x="753972" y="1665425"/>
            <a:chExt cx="10939286" cy="712014"/>
          </a:xfrm>
        </p:grpSpPr>
        <p:grpSp>
          <p:nvGrpSpPr>
            <p:cNvPr id="8" name="Group 7">
              <a:extLst>
                <a:ext uri="{FF2B5EF4-FFF2-40B4-BE49-F238E27FC236}">
                  <a16:creationId xmlns:a16="http://schemas.microsoft.com/office/drawing/2014/main" id="{C6B8C8F5-A8EB-7234-5F5C-EE39CBFD340B}"/>
                </a:ext>
              </a:extLst>
            </p:cNvPr>
            <p:cNvGrpSpPr/>
            <p:nvPr/>
          </p:nvGrpSpPr>
          <p:grpSpPr>
            <a:xfrm>
              <a:off x="753972" y="1716431"/>
              <a:ext cx="1887628" cy="661008"/>
              <a:chOff x="753972" y="1716431"/>
              <a:chExt cx="1887628" cy="661008"/>
            </a:xfrm>
          </p:grpSpPr>
          <p:graphicFrame>
            <p:nvGraphicFramePr>
              <p:cNvPr id="19" name="Diagram 18">
                <a:extLst>
                  <a:ext uri="{FF2B5EF4-FFF2-40B4-BE49-F238E27FC236}">
                    <a16:creationId xmlns:a16="http://schemas.microsoft.com/office/drawing/2014/main" id="{659B33D3-1043-5729-13F6-7D6EC132AC6A}"/>
                  </a:ext>
                </a:extLst>
              </p:cNvPr>
              <p:cNvGraphicFramePr/>
              <p:nvPr/>
            </p:nvGraphicFramePr>
            <p:xfrm>
              <a:off x="753972" y="1716431"/>
              <a:ext cx="1887628" cy="6610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TextBox 19">
                <a:extLst>
                  <a:ext uri="{FF2B5EF4-FFF2-40B4-BE49-F238E27FC236}">
                    <a16:creationId xmlns:a16="http://schemas.microsoft.com/office/drawing/2014/main" id="{85BA97B2-5093-C2AE-6953-2192A6A9868F}"/>
                  </a:ext>
                </a:extLst>
              </p:cNvPr>
              <p:cNvSpPr txBox="1"/>
              <p:nvPr/>
            </p:nvSpPr>
            <p:spPr>
              <a:xfrm>
                <a:off x="1248479" y="1901372"/>
                <a:ext cx="1036320"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KPI</a:t>
                </a:r>
              </a:p>
            </p:txBody>
          </p:sp>
        </p:grpSp>
        <p:grpSp>
          <p:nvGrpSpPr>
            <p:cNvPr id="9" name="Group 8">
              <a:extLst>
                <a:ext uri="{FF2B5EF4-FFF2-40B4-BE49-F238E27FC236}">
                  <a16:creationId xmlns:a16="http://schemas.microsoft.com/office/drawing/2014/main" id="{191B3B71-F684-BD85-844B-D22AD4F1223A}"/>
                </a:ext>
              </a:extLst>
            </p:cNvPr>
            <p:cNvGrpSpPr/>
            <p:nvPr/>
          </p:nvGrpSpPr>
          <p:grpSpPr>
            <a:xfrm>
              <a:off x="2482401" y="1694235"/>
              <a:ext cx="1113037" cy="661008"/>
              <a:chOff x="2482401" y="1694235"/>
              <a:chExt cx="1113037" cy="661008"/>
            </a:xfrm>
          </p:grpSpPr>
          <p:graphicFrame>
            <p:nvGraphicFramePr>
              <p:cNvPr id="17" name="Diagram 16">
                <a:extLst>
                  <a:ext uri="{FF2B5EF4-FFF2-40B4-BE49-F238E27FC236}">
                    <a16:creationId xmlns:a16="http://schemas.microsoft.com/office/drawing/2014/main" id="{9EA10CB7-737E-80F4-0935-460E11EEEF70}"/>
                  </a:ext>
                </a:extLst>
              </p:cNvPr>
              <p:cNvGraphicFramePr/>
              <p:nvPr/>
            </p:nvGraphicFramePr>
            <p:xfrm>
              <a:off x="2482401" y="1694235"/>
              <a:ext cx="951679" cy="66100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8" name="TextBox 17">
                <a:extLst>
                  <a:ext uri="{FF2B5EF4-FFF2-40B4-BE49-F238E27FC236}">
                    <a16:creationId xmlns:a16="http://schemas.microsoft.com/office/drawing/2014/main" id="{00BFED07-FCAB-69B1-4A92-1360E8AB2E8B}"/>
                  </a:ext>
                </a:extLst>
              </p:cNvPr>
              <p:cNvSpPr txBox="1"/>
              <p:nvPr/>
            </p:nvSpPr>
            <p:spPr>
              <a:xfrm>
                <a:off x="2559118" y="1853276"/>
                <a:ext cx="1036320"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Legend</a:t>
                </a:r>
              </a:p>
            </p:txBody>
          </p:sp>
        </p:grpSp>
        <p:grpSp>
          <p:nvGrpSpPr>
            <p:cNvPr id="10" name="Group 9">
              <a:extLst>
                <a:ext uri="{FF2B5EF4-FFF2-40B4-BE49-F238E27FC236}">
                  <a16:creationId xmlns:a16="http://schemas.microsoft.com/office/drawing/2014/main" id="{00ECB144-92A7-A12B-B04E-F2DC1BE452D1}"/>
                </a:ext>
              </a:extLst>
            </p:cNvPr>
            <p:cNvGrpSpPr/>
            <p:nvPr/>
          </p:nvGrpSpPr>
          <p:grpSpPr>
            <a:xfrm>
              <a:off x="3264720" y="1665425"/>
              <a:ext cx="2289715" cy="682143"/>
              <a:chOff x="3264720" y="1665425"/>
              <a:chExt cx="2289715" cy="682143"/>
            </a:xfrm>
          </p:grpSpPr>
          <p:graphicFrame>
            <p:nvGraphicFramePr>
              <p:cNvPr id="15" name="Diagram 14">
                <a:extLst>
                  <a:ext uri="{FF2B5EF4-FFF2-40B4-BE49-F238E27FC236}">
                    <a16:creationId xmlns:a16="http://schemas.microsoft.com/office/drawing/2014/main" id="{BE1D959A-AC47-3469-FB64-E22836CB715D}"/>
                  </a:ext>
                </a:extLst>
              </p:cNvPr>
              <p:cNvGraphicFramePr/>
              <p:nvPr/>
            </p:nvGraphicFramePr>
            <p:xfrm>
              <a:off x="3264720" y="1686560"/>
              <a:ext cx="2260097" cy="661008"/>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6" name="TextBox 15">
                <a:extLst>
                  <a:ext uri="{FF2B5EF4-FFF2-40B4-BE49-F238E27FC236}">
                    <a16:creationId xmlns:a16="http://schemas.microsoft.com/office/drawing/2014/main" id="{88E5B5AB-6F8F-FA31-E477-6E2A4034FDED}"/>
                  </a:ext>
                </a:extLst>
              </p:cNvPr>
              <p:cNvSpPr txBox="1"/>
              <p:nvPr/>
            </p:nvSpPr>
            <p:spPr>
              <a:xfrm>
                <a:off x="3498289" y="1665425"/>
                <a:ext cx="2056146" cy="67710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Timeliness and Quality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of Execution of Strategic Projects Tracked</a:t>
                </a:r>
              </a:p>
            </p:txBody>
          </p:sp>
        </p:grpSp>
        <p:grpSp>
          <p:nvGrpSpPr>
            <p:cNvPr id="11" name="Group 10">
              <a:extLst>
                <a:ext uri="{FF2B5EF4-FFF2-40B4-BE49-F238E27FC236}">
                  <a16:creationId xmlns:a16="http://schemas.microsoft.com/office/drawing/2014/main" id="{5916E42F-0F8D-DDF0-F5AC-C3D32798E764}"/>
                </a:ext>
              </a:extLst>
            </p:cNvPr>
            <p:cNvGrpSpPr/>
            <p:nvPr/>
          </p:nvGrpSpPr>
          <p:grpSpPr>
            <a:xfrm>
              <a:off x="5335300" y="1665425"/>
              <a:ext cx="6357958" cy="661008"/>
              <a:chOff x="5335300" y="1665425"/>
              <a:chExt cx="6357958" cy="661008"/>
            </a:xfrm>
          </p:grpSpPr>
          <p:graphicFrame>
            <p:nvGraphicFramePr>
              <p:cNvPr id="13" name="Diagram 12">
                <a:extLst>
                  <a:ext uri="{FF2B5EF4-FFF2-40B4-BE49-F238E27FC236}">
                    <a16:creationId xmlns:a16="http://schemas.microsoft.com/office/drawing/2014/main" id="{AFA71C3A-C4B1-65FB-DAA9-A7424859AA08}"/>
                  </a:ext>
                </a:extLst>
              </p:cNvPr>
              <p:cNvGraphicFramePr/>
              <p:nvPr/>
            </p:nvGraphicFramePr>
            <p:xfrm>
              <a:off x="5335300" y="1665425"/>
              <a:ext cx="6357958" cy="661008"/>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
            <p:nvSpPr>
              <p:cNvPr id="14" name="TextBox 13">
                <a:extLst>
                  <a:ext uri="{FF2B5EF4-FFF2-40B4-BE49-F238E27FC236}">
                    <a16:creationId xmlns:a16="http://schemas.microsoft.com/office/drawing/2014/main" id="{9A4D9BCC-0740-BB04-EB2A-7546A7625050}"/>
                  </a:ext>
                </a:extLst>
              </p:cNvPr>
              <p:cNvSpPr txBox="1"/>
              <p:nvPr/>
            </p:nvSpPr>
            <p:spPr>
              <a:xfrm>
                <a:off x="5457329" y="1833755"/>
                <a:ext cx="5913211"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Overall Remarks on Y2023 Employment Creation and Food Security</a:t>
                </a:r>
              </a:p>
            </p:txBody>
          </p:sp>
        </p:grpSp>
        <p:sp>
          <p:nvSpPr>
            <p:cNvPr id="12" name="Flowchart: Connector 11">
              <a:extLst>
                <a:ext uri="{FF2B5EF4-FFF2-40B4-BE49-F238E27FC236}">
                  <a16:creationId xmlns:a16="http://schemas.microsoft.com/office/drawing/2014/main" id="{4ECD1ACC-9EBC-92A2-BECA-857AC6428030}"/>
                </a:ext>
              </a:extLst>
            </p:cNvPr>
            <p:cNvSpPr/>
            <p:nvPr/>
          </p:nvSpPr>
          <p:spPr>
            <a:xfrm>
              <a:off x="821459" y="1836206"/>
              <a:ext cx="452175" cy="421458"/>
            </a:xfrm>
            <a:prstGeom prst="flowChartConnector">
              <a:avLst/>
            </a:prstGeom>
            <a:blipFill dpi="0" rotWithShape="1">
              <a:blip r:embed="rId26">
                <a:extLst>
                  <a:ext uri="{28A0092B-C50C-407E-A947-70E740481C1C}">
                    <a14:useLocalDpi xmlns:a14="http://schemas.microsoft.com/office/drawing/2010/main" val="0"/>
                  </a:ext>
                </a:extLst>
              </a:blip>
              <a:srcRect/>
              <a:stretch>
                <a:fillRect/>
              </a:stretch>
            </a:blipFill>
            <a:ln>
              <a:solidFill>
                <a:srgbClr val="03302C"/>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1"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grpSp>
      <p:grpSp>
        <p:nvGrpSpPr>
          <p:cNvPr id="26" name="Group 25">
            <a:extLst>
              <a:ext uri="{FF2B5EF4-FFF2-40B4-BE49-F238E27FC236}">
                <a16:creationId xmlns:a16="http://schemas.microsoft.com/office/drawing/2014/main" id="{33B018C8-9B58-C892-A577-88C8CF44BA49}"/>
              </a:ext>
            </a:extLst>
          </p:cNvPr>
          <p:cNvGrpSpPr/>
          <p:nvPr/>
        </p:nvGrpSpPr>
        <p:grpSpPr>
          <a:xfrm>
            <a:off x="528190" y="81985"/>
            <a:ext cx="390546" cy="326794"/>
            <a:chOff x="528190" y="81985"/>
            <a:chExt cx="390546" cy="326794"/>
          </a:xfrm>
        </p:grpSpPr>
        <p:sp>
          <p:nvSpPr>
            <p:cNvPr id="27" name="Arrow: Pentagon 26">
              <a:extLst>
                <a:ext uri="{FF2B5EF4-FFF2-40B4-BE49-F238E27FC236}">
                  <a16:creationId xmlns:a16="http://schemas.microsoft.com/office/drawing/2014/main" id="{DD041242-E855-09E4-CE5B-9E57E63D1796}"/>
                </a:ext>
              </a:extLst>
            </p:cNvPr>
            <p:cNvSpPr/>
            <p:nvPr/>
          </p:nvSpPr>
          <p:spPr>
            <a:xfrm rot="5400000">
              <a:off x="543956" y="137382"/>
              <a:ext cx="326794" cy="216000"/>
            </a:xfrm>
            <a:prstGeom prst="homePlate">
              <a:avLst/>
            </a:pr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GB" sz="9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sp>
          <p:nvSpPr>
            <p:cNvPr id="28" name="TextBox 27">
              <a:extLst>
                <a:ext uri="{FF2B5EF4-FFF2-40B4-BE49-F238E27FC236}">
                  <a16:creationId xmlns:a16="http://schemas.microsoft.com/office/drawing/2014/main" id="{0A47025D-EEB6-C9E1-6B4B-7B4AF511610C}"/>
                </a:ext>
              </a:extLst>
            </p:cNvPr>
            <p:cNvSpPr txBox="1"/>
            <p:nvPr/>
          </p:nvSpPr>
          <p:spPr>
            <a:xfrm>
              <a:off x="528190" y="115120"/>
              <a:ext cx="39054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1" i="0" u="none" strike="noStrike" kern="0" cap="none" spc="0" normalizeH="0" baseline="0" noProof="0" dirty="0">
                  <a:ln>
                    <a:noFill/>
                  </a:ln>
                  <a:solidFill>
                    <a:prstClr val="white"/>
                  </a:solidFill>
                  <a:effectLst/>
                  <a:uLnTx/>
                  <a:uFillTx/>
                  <a:latin typeface="Trebuchet MS" panose="020B0603020202020204" pitchFamily="34" charset="0"/>
                  <a:cs typeface="Arial"/>
                  <a:sym typeface="Arial"/>
                </a:rPr>
                <a:t>click</a:t>
              </a:r>
            </a:p>
          </p:txBody>
        </p:sp>
      </p:grpSp>
    </p:spTree>
    <p:extLst>
      <p:ext uri="{BB962C8B-B14F-4D97-AF65-F5344CB8AC3E}">
        <p14:creationId xmlns:p14="http://schemas.microsoft.com/office/powerpoint/2010/main" val="210364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7CD70-0704-75D7-9331-BC7E4583D193}"/>
              </a:ext>
            </a:extLst>
          </p:cNvPr>
          <p:cNvSpPr/>
          <p:nvPr/>
        </p:nvSpPr>
        <p:spPr>
          <a:xfrm>
            <a:off x="0" y="412953"/>
            <a:ext cx="9144000" cy="42480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TextBox 4">
            <a:extLst>
              <a:ext uri="{FF2B5EF4-FFF2-40B4-BE49-F238E27FC236}">
                <a16:creationId xmlns:a16="http://schemas.microsoft.com/office/drawing/2014/main" id="{0B9E768A-B52B-C6EE-C44A-C32209963983}"/>
              </a:ext>
            </a:extLst>
          </p:cNvPr>
          <p:cNvSpPr txBox="1"/>
          <p:nvPr/>
        </p:nvSpPr>
        <p:spPr>
          <a:xfrm>
            <a:off x="1334972" y="462278"/>
            <a:ext cx="7043546" cy="311982"/>
          </a:xfrm>
          <a:prstGeom prst="rect">
            <a:avLst/>
          </a:prstGeom>
        </p:spPr>
        <p:txBody>
          <a:bodyPr vert="horz" lIns="68580" tIns="34290" rIns="68580" bIns="34290" rtlCol="0" anchor="ctr">
            <a:normAutofit/>
          </a:bodyPr>
          <a:lstStyle/>
          <a:p>
            <a:pPr marL="0" marR="0" lvl="0" indent="0" algn="ctr" defTabSz="685800" rtl="0" eaLnBrk="1" fontAlgn="auto" latinLnBrk="0" hangingPunct="1">
              <a:lnSpc>
                <a:spcPct val="90000"/>
              </a:lnSpc>
              <a:spcBef>
                <a:spcPct val="0"/>
              </a:spcBef>
              <a:spcAft>
                <a:spcPts val="450"/>
              </a:spcAft>
              <a:buClrTx/>
              <a:buSzTx/>
              <a:buFont typeface="Arial"/>
              <a:buNone/>
              <a:tabLst/>
              <a:defRPr/>
            </a:pPr>
            <a:r>
              <a:rPr kumimoji="0" lang="en-US" sz="13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ATTRACTING INVESTMENT THROUGH PPP BY CREATING AN ENABLING ENVIRONMENT</a:t>
            </a:r>
          </a:p>
        </p:txBody>
      </p:sp>
      <p:graphicFrame>
        <p:nvGraphicFramePr>
          <p:cNvPr id="7" name="Table 6">
            <a:extLst>
              <a:ext uri="{FF2B5EF4-FFF2-40B4-BE49-F238E27FC236}">
                <a16:creationId xmlns:a16="http://schemas.microsoft.com/office/drawing/2014/main" id="{2E9D34DB-C0E1-B861-934C-0CC2F886C118}"/>
              </a:ext>
            </a:extLst>
          </p:cNvPr>
          <p:cNvGraphicFramePr>
            <a:graphicFrameLocks noGrp="1"/>
          </p:cNvGraphicFramePr>
          <p:nvPr/>
        </p:nvGraphicFramePr>
        <p:xfrm>
          <a:off x="542123" y="1404452"/>
          <a:ext cx="8204465" cy="3105000"/>
        </p:xfrm>
        <a:graphic>
          <a:graphicData uri="http://schemas.openxmlformats.org/drawingml/2006/table">
            <a:tbl>
              <a:tblPr>
                <a:tableStyleId>{2D5ABB26-0587-4C30-8999-92F81FD0307C}</a:tableStyleId>
              </a:tblPr>
              <a:tblGrid>
                <a:gridCol w="1218097">
                  <a:extLst>
                    <a:ext uri="{9D8B030D-6E8A-4147-A177-3AD203B41FA5}">
                      <a16:colId xmlns:a16="http://schemas.microsoft.com/office/drawing/2014/main" val="1813357878"/>
                    </a:ext>
                  </a:extLst>
                </a:gridCol>
                <a:gridCol w="617220">
                  <a:extLst>
                    <a:ext uri="{9D8B030D-6E8A-4147-A177-3AD203B41FA5}">
                      <a16:colId xmlns:a16="http://schemas.microsoft.com/office/drawing/2014/main" val="1936022798"/>
                    </a:ext>
                  </a:extLst>
                </a:gridCol>
                <a:gridCol w="1577340">
                  <a:extLst>
                    <a:ext uri="{9D8B030D-6E8A-4147-A177-3AD203B41FA5}">
                      <a16:colId xmlns:a16="http://schemas.microsoft.com/office/drawing/2014/main" val="1318034421"/>
                    </a:ext>
                  </a:extLst>
                </a:gridCol>
                <a:gridCol w="4791808">
                  <a:extLst>
                    <a:ext uri="{9D8B030D-6E8A-4147-A177-3AD203B41FA5}">
                      <a16:colId xmlns:a16="http://schemas.microsoft.com/office/drawing/2014/main" val="1149188430"/>
                    </a:ext>
                  </a:extLst>
                </a:gridCol>
              </a:tblGrid>
              <a:tr h="187259">
                <a:tc>
                  <a:txBody>
                    <a:bodyPr/>
                    <a:lstStyle/>
                    <a:p>
                      <a:pPr algn="ctr" rtl="0" fontAlgn="b"/>
                      <a:endParaRPr lang="en-GB" sz="1000" b="1" i="1" dirty="0">
                        <a:solidFill>
                          <a:srgbClr val="002060"/>
                        </a:solidFill>
                        <a:effectLst/>
                        <a:latin typeface="Segoe UI Semilight" panose="020B0402040204020203" pitchFamily="34" charset="0"/>
                        <a:ea typeface="Open Sans" panose="020B0606030504020204" pitchFamily="34" charset="0"/>
                        <a:cs typeface="Segoe UI Semilight" panose="020B0402040204020203" pitchFamily="34" charset="0"/>
                      </a:endParaRPr>
                    </a:p>
                  </a:txBody>
                  <a:tcPr marL="15541" marR="15541" marT="10361" marB="10361" anchor="b">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Segoe UI Semilight" panose="020B0402040204020203"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Segoe UI Semilight" panose="020B0402040204020203"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Segoe UI Semilight" panose="020B0402040204020203" pitchFamily="34" charset="0"/>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1720161"/>
                  </a:ext>
                </a:extLst>
              </a:tr>
              <a:tr h="1630523">
                <a:tc>
                  <a:txBody>
                    <a:bodyPr/>
                    <a:lstStyle/>
                    <a:p>
                      <a:pPr marL="92075" indent="0" rtl="0" fontAlgn="b"/>
                      <a:r>
                        <a:rPr lang="en-US" sz="800" b="0" dirty="0">
                          <a:solidFill>
                            <a:srgbClr val="002060"/>
                          </a:solidFill>
                          <a:effectLst/>
                          <a:latin typeface="Trebuchet MS" panose="020B0603020202020204" pitchFamily="34" charset="0"/>
                        </a:rPr>
                        <a:t>PPP Project Attraction (PPA)</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b="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Amber</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The State Govt partner with CIG Motors to produce locally assembled vehicles. This automobile plant has assembled 2000 units of brand-new GAC, and it can generate 5000 units of new vehicles yearly in the first phase while generating thousands of direct and indirect jobs.</a:t>
                      </a:r>
                    </a:p>
                    <a:p>
                      <a:pPr marL="355600" indent="-173038" rtl="0" fontAlgn="b">
                        <a:lnSpc>
                          <a:spcPct val="100000"/>
                        </a:lnSpc>
                        <a:buFont typeface="Arial" panose="020B0604020202020204" pitchFamily="34" charset="0"/>
                        <a:buNone/>
                      </a:pPr>
                      <a:endPar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LASG Partner with USAID Power Africa to empower women in clean energy and the aim is at increasing women’s participation and leadership in Nigeria’s renewable energy.</a:t>
                      </a:r>
                    </a:p>
                    <a:p>
                      <a:pPr marL="355600" indent="-173038" rtl="0" fontAlgn="b">
                        <a:lnSpc>
                          <a:spcPct val="100000"/>
                        </a:lnSpc>
                        <a:buFont typeface="Arial" panose="020B0604020202020204" pitchFamily="34" charset="0"/>
                        <a:buNone/>
                      </a:pPr>
                      <a:endPar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Private developers collaborating with Lagos State University are close to completing the construction of 16 hostel blocks at LASU, providing a total of 6,016-bed spaces.</a:t>
                      </a:r>
                    </a:p>
                    <a:p>
                      <a:pPr marL="355600" indent="-173038" rtl="0" fontAlgn="b">
                        <a:lnSpc>
                          <a:spcPct val="100000"/>
                        </a:lnSpc>
                        <a:buFont typeface="Arial" panose="020B0604020202020204" pitchFamily="34" charset="0"/>
                        <a:buNone/>
                      </a:pPr>
                      <a:endPar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The State Govt partnered with red bull to build a BMX park known as the Encourage Park, which is designed to showcase the versatility amongst youth who are into skateboarding.</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01122"/>
                  </a:ext>
                </a:extLst>
              </a:tr>
              <a:tr h="387604">
                <a:tc>
                  <a:txBody>
                    <a:bodyPr/>
                    <a:lstStyle/>
                    <a:p>
                      <a:pPr marL="92075" indent="0" rtl="0" fontAlgn="b"/>
                      <a:r>
                        <a:rPr lang="en-US" sz="800" b="0" dirty="0">
                          <a:solidFill>
                            <a:srgbClr val="002060"/>
                          </a:solidFill>
                          <a:effectLst/>
                          <a:latin typeface="Trebuchet MS" panose="020B0603020202020204" pitchFamily="34" charset="0"/>
                        </a:rPr>
                        <a:t>Investment Growth</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4 Projects (Amber)</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Aftercare Services to Investors (Starter and Existing); as well as Investment Promotion and Branding</a:t>
                      </a:r>
                    </a:p>
                    <a:p>
                      <a:pPr marL="0" indent="0" rtl="0" fontAlgn="b">
                        <a:lnSpc>
                          <a:spcPct val="100000"/>
                        </a:lnSpc>
                        <a:buFont typeface="Arial" panose="020B0604020202020204" pitchFamily="34" charset="0"/>
                        <a:buNone/>
                      </a:pPr>
                      <a:endPar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4538838"/>
                  </a:ext>
                </a:extLst>
              </a:tr>
              <a:tr h="899614">
                <a:tc>
                  <a:txBody>
                    <a:bodyPr/>
                    <a:lstStyle/>
                    <a:p>
                      <a:pPr marL="92075" indent="0" rtl="0" fontAlgn="b"/>
                      <a:r>
                        <a:rPr lang="en-US" sz="800" b="0" dirty="0">
                          <a:solidFill>
                            <a:srgbClr val="002060"/>
                          </a:solidFill>
                          <a:effectLst/>
                          <a:latin typeface="Trebuchet MS" panose="020B0603020202020204" pitchFamily="34" charset="0"/>
                        </a:rPr>
                        <a:t>Ease of doing business.</a:t>
                      </a:r>
                    </a:p>
                  </a:txBody>
                  <a:tcPr marL="17145" marR="17145" marT="11430" marB="1143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FC000"/>
                    </a:solidFill>
                  </a:tcPr>
                </a:tc>
                <a:tc>
                  <a:txBody>
                    <a:bodyPr/>
                    <a:lstStyle/>
                    <a:p>
                      <a:pPr algn="ctr" rtl="0" fontAlgn="b"/>
                      <a:r>
                        <a:rPr lang="en-GB" sz="800" b="0" kern="1200" dirty="0">
                          <a:solidFill>
                            <a:schemeClr val="tx1"/>
                          </a:solidFill>
                          <a:effectLst/>
                          <a:latin typeface="Trebuchet MS" panose="020B0603020202020204" pitchFamily="34" charset="0"/>
                          <a:ea typeface="+mn-ea"/>
                          <a:cs typeface="+mn-cs"/>
                        </a:rPr>
                        <a:t>Amber</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Lagos State's Ease of Doing Business (EoDB) ranking was below average at 5.16 points in the second edition of the Subnational Ease of Doing Business Report for 2023, according to the Presidential Enabling Business Environment Council (PEBEC).</a:t>
                      </a:r>
                    </a:p>
                    <a:p>
                      <a:pPr marL="355600" indent="-173038" rtl="0" fontAlgn="b">
                        <a:lnSpc>
                          <a:spcPct val="100000"/>
                        </a:lnSpc>
                        <a:buFont typeface="Arial" panose="020B0604020202020204" pitchFamily="34" charset="0"/>
                        <a:buNone/>
                      </a:pPr>
                      <a:endPar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endParaRPr>
                    </a:p>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Lagos was ranked 20th in the 2021 edition, but dropped nine spots to rank 29th, according to the report. </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6943776"/>
                  </a:ext>
                </a:extLst>
              </a:tr>
            </a:tbl>
          </a:graphicData>
        </a:graphic>
      </p:graphicFrame>
      <p:pic>
        <p:nvPicPr>
          <p:cNvPr id="2" name="Graphic 1" descr="Document with solid fill">
            <a:hlinkClick r:id="rId2"/>
            <a:extLst>
              <a:ext uri="{FF2B5EF4-FFF2-40B4-BE49-F238E27FC236}">
                <a16:creationId xmlns:a16="http://schemas.microsoft.com/office/drawing/2014/main" id="{BFD1CCEB-901D-7CFE-6D82-8F5944159F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699" y="385487"/>
            <a:ext cx="485526" cy="485526"/>
          </a:xfrm>
          <a:prstGeom prst="rect">
            <a:avLst/>
          </a:prstGeom>
        </p:spPr>
      </p:pic>
      <p:grpSp>
        <p:nvGrpSpPr>
          <p:cNvPr id="21" name="Group 20">
            <a:extLst>
              <a:ext uri="{FF2B5EF4-FFF2-40B4-BE49-F238E27FC236}">
                <a16:creationId xmlns:a16="http://schemas.microsoft.com/office/drawing/2014/main" id="{983B6F10-F3AF-7543-D422-CCDEBF1FBF76}"/>
              </a:ext>
            </a:extLst>
          </p:cNvPr>
          <p:cNvGrpSpPr/>
          <p:nvPr/>
        </p:nvGrpSpPr>
        <p:grpSpPr>
          <a:xfrm>
            <a:off x="572177" y="1382390"/>
            <a:ext cx="8235372" cy="3253690"/>
            <a:chOff x="773225" y="2320945"/>
            <a:chExt cx="10980496" cy="4001292"/>
          </a:xfrm>
          <a:effectLst>
            <a:outerShdw blurRad="50800" dist="38100" dir="5400000" algn="t" rotWithShape="0">
              <a:prstClr val="black">
                <a:alpha val="40000"/>
              </a:prstClr>
            </a:outerShdw>
          </a:effectLst>
        </p:grpSpPr>
        <p:sp>
          <p:nvSpPr>
            <p:cNvPr id="22" name="Rectangle: Rounded Corners 21">
              <a:extLst>
                <a:ext uri="{FF2B5EF4-FFF2-40B4-BE49-F238E27FC236}">
                  <a16:creationId xmlns:a16="http://schemas.microsoft.com/office/drawing/2014/main" id="{BB9104F7-7AD1-8164-7E51-F42EC8422551}"/>
                </a:ext>
              </a:extLst>
            </p:cNvPr>
            <p:cNvSpPr/>
            <p:nvPr/>
          </p:nvSpPr>
          <p:spPr>
            <a:xfrm>
              <a:off x="773225" y="2320945"/>
              <a:ext cx="1613160"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23" name="Rectangle: Rounded Corners 22">
              <a:extLst>
                <a:ext uri="{FF2B5EF4-FFF2-40B4-BE49-F238E27FC236}">
                  <a16:creationId xmlns:a16="http://schemas.microsoft.com/office/drawing/2014/main" id="{A2BEBAAB-1B3B-9253-016D-46B76BC562F6}"/>
                </a:ext>
              </a:extLst>
            </p:cNvPr>
            <p:cNvSpPr/>
            <p:nvPr/>
          </p:nvSpPr>
          <p:spPr>
            <a:xfrm>
              <a:off x="2453872" y="2320945"/>
              <a:ext cx="769140" cy="3968366"/>
            </a:xfrm>
            <a:prstGeom prst="roundRect">
              <a:avLst>
                <a:gd name="adj" fmla="val 28649"/>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4" name="Rectangle: Rounded Corners 23">
              <a:extLst>
                <a:ext uri="{FF2B5EF4-FFF2-40B4-BE49-F238E27FC236}">
                  <a16:creationId xmlns:a16="http://schemas.microsoft.com/office/drawing/2014/main" id="{BA010BCA-92A6-0B4C-CC32-C75089F875A8}"/>
                </a:ext>
              </a:extLst>
            </p:cNvPr>
            <p:cNvSpPr/>
            <p:nvPr/>
          </p:nvSpPr>
          <p:spPr>
            <a:xfrm>
              <a:off x="3336002" y="2347568"/>
              <a:ext cx="1938501"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5" name="Rectangle: Rounded Corners 24">
              <a:extLst>
                <a:ext uri="{FF2B5EF4-FFF2-40B4-BE49-F238E27FC236}">
                  <a16:creationId xmlns:a16="http://schemas.microsoft.com/office/drawing/2014/main" id="{E28E60B1-6F28-FFC6-5FAD-9526AE9A083D}"/>
                </a:ext>
              </a:extLst>
            </p:cNvPr>
            <p:cNvSpPr/>
            <p:nvPr/>
          </p:nvSpPr>
          <p:spPr>
            <a:xfrm>
              <a:off x="5385602" y="2353871"/>
              <a:ext cx="6368119" cy="3968366"/>
            </a:xfrm>
            <a:prstGeom prst="roundRect">
              <a:avLst>
                <a:gd name="adj" fmla="val 5664"/>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grpSp>
      <p:grpSp>
        <p:nvGrpSpPr>
          <p:cNvPr id="4" name="Group 3">
            <a:extLst>
              <a:ext uri="{FF2B5EF4-FFF2-40B4-BE49-F238E27FC236}">
                <a16:creationId xmlns:a16="http://schemas.microsoft.com/office/drawing/2014/main" id="{69241737-505A-8C7C-A329-A274C29C8534}"/>
              </a:ext>
            </a:extLst>
          </p:cNvPr>
          <p:cNvGrpSpPr/>
          <p:nvPr/>
        </p:nvGrpSpPr>
        <p:grpSpPr>
          <a:xfrm>
            <a:off x="565479" y="989846"/>
            <a:ext cx="8204465" cy="537274"/>
            <a:chOff x="753972" y="1661075"/>
            <a:chExt cx="10939286" cy="716364"/>
          </a:xfrm>
        </p:grpSpPr>
        <p:grpSp>
          <p:nvGrpSpPr>
            <p:cNvPr id="8" name="Group 7">
              <a:extLst>
                <a:ext uri="{FF2B5EF4-FFF2-40B4-BE49-F238E27FC236}">
                  <a16:creationId xmlns:a16="http://schemas.microsoft.com/office/drawing/2014/main" id="{B8302628-4152-7511-99EE-893636B69C17}"/>
                </a:ext>
              </a:extLst>
            </p:cNvPr>
            <p:cNvGrpSpPr/>
            <p:nvPr/>
          </p:nvGrpSpPr>
          <p:grpSpPr>
            <a:xfrm>
              <a:off x="753972" y="1716431"/>
              <a:ext cx="1887628" cy="661008"/>
              <a:chOff x="753972" y="1716431"/>
              <a:chExt cx="1887628" cy="661008"/>
            </a:xfrm>
          </p:grpSpPr>
          <p:graphicFrame>
            <p:nvGraphicFramePr>
              <p:cNvPr id="19" name="Diagram 18">
                <a:extLst>
                  <a:ext uri="{FF2B5EF4-FFF2-40B4-BE49-F238E27FC236}">
                    <a16:creationId xmlns:a16="http://schemas.microsoft.com/office/drawing/2014/main" id="{A025C6F0-08C3-4DB8-B1B6-84EAC1C953B7}"/>
                  </a:ext>
                </a:extLst>
              </p:cNvPr>
              <p:cNvGraphicFramePr/>
              <p:nvPr/>
            </p:nvGraphicFramePr>
            <p:xfrm>
              <a:off x="753972" y="1716431"/>
              <a:ext cx="1887628" cy="6610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19">
                <a:extLst>
                  <a:ext uri="{FF2B5EF4-FFF2-40B4-BE49-F238E27FC236}">
                    <a16:creationId xmlns:a16="http://schemas.microsoft.com/office/drawing/2014/main" id="{2C12E102-E02B-C4CA-BD47-19C3B6465A73}"/>
                  </a:ext>
                </a:extLst>
              </p:cNvPr>
              <p:cNvSpPr txBox="1"/>
              <p:nvPr/>
            </p:nvSpPr>
            <p:spPr>
              <a:xfrm>
                <a:off x="1179627" y="1898363"/>
                <a:ext cx="1036320"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KPI</a:t>
                </a:r>
              </a:p>
            </p:txBody>
          </p:sp>
        </p:grpSp>
        <p:grpSp>
          <p:nvGrpSpPr>
            <p:cNvPr id="9" name="Group 8">
              <a:extLst>
                <a:ext uri="{FF2B5EF4-FFF2-40B4-BE49-F238E27FC236}">
                  <a16:creationId xmlns:a16="http://schemas.microsoft.com/office/drawing/2014/main" id="{1FAB0E8E-3D51-00BB-2B78-8A528A213CB2}"/>
                </a:ext>
              </a:extLst>
            </p:cNvPr>
            <p:cNvGrpSpPr/>
            <p:nvPr/>
          </p:nvGrpSpPr>
          <p:grpSpPr>
            <a:xfrm>
              <a:off x="2482401" y="1694235"/>
              <a:ext cx="1119165" cy="661008"/>
              <a:chOff x="2482401" y="1694235"/>
              <a:chExt cx="1119165" cy="661008"/>
            </a:xfrm>
          </p:grpSpPr>
          <p:graphicFrame>
            <p:nvGraphicFramePr>
              <p:cNvPr id="17" name="Diagram 16">
                <a:extLst>
                  <a:ext uri="{FF2B5EF4-FFF2-40B4-BE49-F238E27FC236}">
                    <a16:creationId xmlns:a16="http://schemas.microsoft.com/office/drawing/2014/main" id="{D3F434BC-EB62-7999-E3B1-F4837DB3EA95}"/>
                  </a:ext>
                </a:extLst>
              </p:cNvPr>
              <p:cNvGraphicFramePr/>
              <p:nvPr/>
            </p:nvGraphicFramePr>
            <p:xfrm>
              <a:off x="2482401" y="1694235"/>
              <a:ext cx="951679" cy="66100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8" name="TextBox 17">
                <a:extLst>
                  <a:ext uri="{FF2B5EF4-FFF2-40B4-BE49-F238E27FC236}">
                    <a16:creationId xmlns:a16="http://schemas.microsoft.com/office/drawing/2014/main" id="{4D6153E4-B807-0E28-1EB1-BB420C23B3CA}"/>
                  </a:ext>
                </a:extLst>
              </p:cNvPr>
              <p:cNvSpPr txBox="1"/>
              <p:nvPr/>
            </p:nvSpPr>
            <p:spPr>
              <a:xfrm>
                <a:off x="2565246" y="1868795"/>
                <a:ext cx="1036320"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Legend</a:t>
                </a:r>
              </a:p>
            </p:txBody>
          </p:sp>
        </p:grpSp>
        <p:grpSp>
          <p:nvGrpSpPr>
            <p:cNvPr id="10" name="Group 9">
              <a:extLst>
                <a:ext uri="{FF2B5EF4-FFF2-40B4-BE49-F238E27FC236}">
                  <a16:creationId xmlns:a16="http://schemas.microsoft.com/office/drawing/2014/main" id="{165D6643-E4BF-D726-99BD-35CDD2F14FC0}"/>
                </a:ext>
              </a:extLst>
            </p:cNvPr>
            <p:cNvGrpSpPr/>
            <p:nvPr/>
          </p:nvGrpSpPr>
          <p:grpSpPr>
            <a:xfrm>
              <a:off x="3264720" y="1661075"/>
              <a:ext cx="2260097" cy="686493"/>
              <a:chOff x="3264720" y="1661075"/>
              <a:chExt cx="2260097" cy="686493"/>
            </a:xfrm>
          </p:grpSpPr>
          <p:graphicFrame>
            <p:nvGraphicFramePr>
              <p:cNvPr id="15" name="Diagram 14">
                <a:extLst>
                  <a:ext uri="{FF2B5EF4-FFF2-40B4-BE49-F238E27FC236}">
                    <a16:creationId xmlns:a16="http://schemas.microsoft.com/office/drawing/2014/main" id="{ED2E78DA-D9CC-D7C8-D24E-AE6FD50DA159}"/>
                  </a:ext>
                </a:extLst>
              </p:cNvPr>
              <p:cNvGraphicFramePr/>
              <p:nvPr/>
            </p:nvGraphicFramePr>
            <p:xfrm>
              <a:off x="3264720" y="1686560"/>
              <a:ext cx="2260097" cy="66100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6" name="TextBox 15">
                <a:extLst>
                  <a:ext uri="{FF2B5EF4-FFF2-40B4-BE49-F238E27FC236}">
                    <a16:creationId xmlns:a16="http://schemas.microsoft.com/office/drawing/2014/main" id="{2F87A333-57C9-EDDA-0371-FB58231071DE}"/>
                  </a:ext>
                </a:extLst>
              </p:cNvPr>
              <p:cNvSpPr txBox="1"/>
              <p:nvPr/>
            </p:nvSpPr>
            <p:spPr>
              <a:xfrm>
                <a:off x="3488373" y="1661075"/>
                <a:ext cx="2019616" cy="67710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Timeliness and Quality of Execution of Strategic Projects Tracked</a:t>
                </a:r>
              </a:p>
            </p:txBody>
          </p:sp>
        </p:grpSp>
        <p:grpSp>
          <p:nvGrpSpPr>
            <p:cNvPr id="11" name="Group 10">
              <a:extLst>
                <a:ext uri="{FF2B5EF4-FFF2-40B4-BE49-F238E27FC236}">
                  <a16:creationId xmlns:a16="http://schemas.microsoft.com/office/drawing/2014/main" id="{00B66410-AC8B-5866-C854-413D640B782C}"/>
                </a:ext>
              </a:extLst>
            </p:cNvPr>
            <p:cNvGrpSpPr/>
            <p:nvPr/>
          </p:nvGrpSpPr>
          <p:grpSpPr>
            <a:xfrm>
              <a:off x="5335300" y="1665425"/>
              <a:ext cx="6357958" cy="661008"/>
              <a:chOff x="5335300" y="1665425"/>
              <a:chExt cx="6357958" cy="661008"/>
            </a:xfrm>
          </p:grpSpPr>
          <p:graphicFrame>
            <p:nvGraphicFramePr>
              <p:cNvPr id="13" name="Diagram 12">
                <a:extLst>
                  <a:ext uri="{FF2B5EF4-FFF2-40B4-BE49-F238E27FC236}">
                    <a16:creationId xmlns:a16="http://schemas.microsoft.com/office/drawing/2014/main" id="{C29814BF-7A36-0E42-1F11-7B090209AAF2}"/>
                  </a:ext>
                </a:extLst>
              </p:cNvPr>
              <p:cNvGraphicFramePr/>
              <p:nvPr/>
            </p:nvGraphicFramePr>
            <p:xfrm>
              <a:off x="5335300" y="1665425"/>
              <a:ext cx="6357958" cy="66100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14" name="TextBox 13">
                <a:extLst>
                  <a:ext uri="{FF2B5EF4-FFF2-40B4-BE49-F238E27FC236}">
                    <a16:creationId xmlns:a16="http://schemas.microsoft.com/office/drawing/2014/main" id="{ACA51BB8-C3DB-EE65-06A1-582EB8B10510}"/>
                  </a:ext>
                </a:extLst>
              </p:cNvPr>
              <p:cNvSpPr txBox="1"/>
              <p:nvPr/>
            </p:nvSpPr>
            <p:spPr>
              <a:xfrm>
                <a:off x="5656896" y="1848718"/>
                <a:ext cx="5913211"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Overall Remarks on Y2023 Investment Attraction</a:t>
                </a:r>
              </a:p>
            </p:txBody>
          </p:sp>
        </p:grpSp>
        <p:sp>
          <p:nvSpPr>
            <p:cNvPr id="12" name="Flowchart: Connector 11">
              <a:extLst>
                <a:ext uri="{FF2B5EF4-FFF2-40B4-BE49-F238E27FC236}">
                  <a16:creationId xmlns:a16="http://schemas.microsoft.com/office/drawing/2014/main" id="{A0FB48BB-B652-597A-85B1-D981928B120F}"/>
                </a:ext>
              </a:extLst>
            </p:cNvPr>
            <p:cNvSpPr/>
            <p:nvPr/>
          </p:nvSpPr>
          <p:spPr>
            <a:xfrm>
              <a:off x="821459" y="1836206"/>
              <a:ext cx="452175" cy="421458"/>
            </a:xfrm>
            <a:prstGeom prst="flowChartConnector">
              <a:avLst/>
            </a:prstGeom>
            <a:blipFill dpi="0" rotWithShape="1">
              <a:blip r:embed="rId25">
                <a:extLst>
                  <a:ext uri="{28A0092B-C50C-407E-A947-70E740481C1C}">
                    <a14:useLocalDpi xmlns:a14="http://schemas.microsoft.com/office/drawing/2010/main" val="0"/>
                  </a:ext>
                </a:extLst>
              </a:blip>
              <a:srcRect/>
              <a:stretch>
                <a:fillRect/>
              </a:stretch>
            </a:blipFill>
            <a:ln>
              <a:solidFill>
                <a:srgbClr val="03302C"/>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1"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grpSp>
      <p:grpSp>
        <p:nvGrpSpPr>
          <p:cNvPr id="26" name="Group 25">
            <a:extLst>
              <a:ext uri="{FF2B5EF4-FFF2-40B4-BE49-F238E27FC236}">
                <a16:creationId xmlns:a16="http://schemas.microsoft.com/office/drawing/2014/main" id="{08BE3B99-4542-EFBC-806A-E9AB2E4A3DC4}"/>
              </a:ext>
            </a:extLst>
          </p:cNvPr>
          <p:cNvGrpSpPr/>
          <p:nvPr/>
        </p:nvGrpSpPr>
        <p:grpSpPr>
          <a:xfrm>
            <a:off x="528190" y="81985"/>
            <a:ext cx="390546" cy="326794"/>
            <a:chOff x="528190" y="81985"/>
            <a:chExt cx="390546" cy="326794"/>
          </a:xfrm>
        </p:grpSpPr>
        <p:sp>
          <p:nvSpPr>
            <p:cNvPr id="27" name="Arrow: Pentagon 26">
              <a:extLst>
                <a:ext uri="{FF2B5EF4-FFF2-40B4-BE49-F238E27FC236}">
                  <a16:creationId xmlns:a16="http://schemas.microsoft.com/office/drawing/2014/main" id="{7DC95F9D-8299-97A0-DE3D-136EFE8D8D80}"/>
                </a:ext>
              </a:extLst>
            </p:cNvPr>
            <p:cNvSpPr/>
            <p:nvPr/>
          </p:nvSpPr>
          <p:spPr>
            <a:xfrm rot="5400000">
              <a:off x="543956" y="137382"/>
              <a:ext cx="326794" cy="216000"/>
            </a:xfrm>
            <a:prstGeom prst="homePlate">
              <a:avLst/>
            </a:pr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GB" sz="9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sp>
          <p:nvSpPr>
            <p:cNvPr id="28" name="TextBox 27">
              <a:extLst>
                <a:ext uri="{FF2B5EF4-FFF2-40B4-BE49-F238E27FC236}">
                  <a16:creationId xmlns:a16="http://schemas.microsoft.com/office/drawing/2014/main" id="{69608449-4BCA-A659-CCD8-3CE955513A6F}"/>
                </a:ext>
              </a:extLst>
            </p:cNvPr>
            <p:cNvSpPr txBox="1"/>
            <p:nvPr/>
          </p:nvSpPr>
          <p:spPr>
            <a:xfrm>
              <a:off x="528190" y="115120"/>
              <a:ext cx="39054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1" i="0" u="none" strike="noStrike" kern="0" cap="none" spc="0" normalizeH="0" baseline="0" noProof="0" dirty="0">
                  <a:ln>
                    <a:noFill/>
                  </a:ln>
                  <a:solidFill>
                    <a:prstClr val="white"/>
                  </a:solidFill>
                  <a:effectLst/>
                  <a:uLnTx/>
                  <a:uFillTx/>
                  <a:latin typeface="Trebuchet MS" panose="020B0603020202020204" pitchFamily="34" charset="0"/>
                  <a:cs typeface="Arial"/>
                  <a:sym typeface="Arial"/>
                </a:rPr>
                <a:t>click</a:t>
              </a:r>
            </a:p>
          </p:txBody>
        </p:sp>
      </p:grpSp>
    </p:spTree>
    <p:extLst>
      <p:ext uri="{BB962C8B-B14F-4D97-AF65-F5344CB8AC3E}">
        <p14:creationId xmlns:p14="http://schemas.microsoft.com/office/powerpoint/2010/main" val="2892207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7CD70-0704-75D7-9331-BC7E4583D193}"/>
              </a:ext>
            </a:extLst>
          </p:cNvPr>
          <p:cNvSpPr/>
          <p:nvPr/>
        </p:nvSpPr>
        <p:spPr>
          <a:xfrm>
            <a:off x="0" y="414549"/>
            <a:ext cx="9144000" cy="42480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5" name="TextBox 4">
            <a:extLst>
              <a:ext uri="{FF2B5EF4-FFF2-40B4-BE49-F238E27FC236}">
                <a16:creationId xmlns:a16="http://schemas.microsoft.com/office/drawing/2014/main" id="{0B9E768A-B52B-C6EE-C44A-C32209963983}"/>
              </a:ext>
            </a:extLst>
          </p:cNvPr>
          <p:cNvSpPr txBox="1"/>
          <p:nvPr/>
        </p:nvSpPr>
        <p:spPr>
          <a:xfrm>
            <a:off x="1981200" y="483883"/>
            <a:ext cx="4847473" cy="309451"/>
          </a:xfrm>
          <a:prstGeom prst="rect">
            <a:avLst/>
          </a:prstGeom>
        </p:spPr>
        <p:txBody>
          <a:bodyPr vert="horz" lIns="68580" tIns="34290" rIns="68580" bIns="34290" rtlCol="0" anchor="ctr">
            <a:normAutofit/>
          </a:bodyPr>
          <a:lstStyle/>
          <a:p>
            <a:pPr marL="0" marR="0" lvl="0" indent="0" algn="ctr" defTabSz="685800" rtl="0" eaLnBrk="1" fontAlgn="auto" latinLnBrk="0" hangingPunct="1">
              <a:lnSpc>
                <a:spcPct val="90000"/>
              </a:lnSpc>
              <a:spcBef>
                <a:spcPct val="0"/>
              </a:spcBef>
              <a:spcAft>
                <a:spcPts val="450"/>
              </a:spcAft>
              <a:buClrTx/>
              <a:buSzTx/>
              <a:buFont typeface="Arial"/>
              <a:buNone/>
              <a:tabLst/>
              <a:defRPr/>
            </a:pPr>
            <a:r>
              <a:rPr kumimoji="0" lang="en-US" sz="13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EFFICIENT REVENUE GENERATION</a:t>
            </a:r>
          </a:p>
        </p:txBody>
      </p:sp>
      <p:graphicFrame>
        <p:nvGraphicFramePr>
          <p:cNvPr id="7" name="Table 6">
            <a:extLst>
              <a:ext uri="{FF2B5EF4-FFF2-40B4-BE49-F238E27FC236}">
                <a16:creationId xmlns:a16="http://schemas.microsoft.com/office/drawing/2014/main" id="{2E9D34DB-C0E1-B861-934C-0CC2F886C118}"/>
              </a:ext>
            </a:extLst>
          </p:cNvPr>
          <p:cNvGraphicFramePr>
            <a:graphicFrameLocks noGrp="1"/>
          </p:cNvGraphicFramePr>
          <p:nvPr>
            <p:extLst>
              <p:ext uri="{D42A27DB-BD31-4B8C-83A1-F6EECF244321}">
                <p14:modId xmlns:p14="http://schemas.microsoft.com/office/powerpoint/2010/main" val="2261810328"/>
              </p:ext>
            </p:extLst>
          </p:nvPr>
        </p:nvGraphicFramePr>
        <p:xfrm>
          <a:off x="399447" y="1328432"/>
          <a:ext cx="8561673" cy="3372214"/>
        </p:xfrm>
        <a:graphic>
          <a:graphicData uri="http://schemas.openxmlformats.org/drawingml/2006/table">
            <a:tbl>
              <a:tblPr>
                <a:tableStyleId>{2D5ABB26-0587-4C30-8999-92F81FD0307C}</a:tableStyleId>
              </a:tblPr>
              <a:tblGrid>
                <a:gridCol w="1393912">
                  <a:extLst>
                    <a:ext uri="{9D8B030D-6E8A-4147-A177-3AD203B41FA5}">
                      <a16:colId xmlns:a16="http://schemas.microsoft.com/office/drawing/2014/main" val="1813357878"/>
                    </a:ext>
                  </a:extLst>
                </a:gridCol>
                <a:gridCol w="521764">
                  <a:extLst>
                    <a:ext uri="{9D8B030D-6E8A-4147-A177-3AD203B41FA5}">
                      <a16:colId xmlns:a16="http://schemas.microsoft.com/office/drawing/2014/main" val="1936022798"/>
                    </a:ext>
                  </a:extLst>
                </a:gridCol>
                <a:gridCol w="1618292">
                  <a:extLst>
                    <a:ext uri="{9D8B030D-6E8A-4147-A177-3AD203B41FA5}">
                      <a16:colId xmlns:a16="http://schemas.microsoft.com/office/drawing/2014/main" val="1318034421"/>
                    </a:ext>
                  </a:extLst>
                </a:gridCol>
                <a:gridCol w="5027705">
                  <a:extLst>
                    <a:ext uri="{9D8B030D-6E8A-4147-A177-3AD203B41FA5}">
                      <a16:colId xmlns:a16="http://schemas.microsoft.com/office/drawing/2014/main" val="1149188430"/>
                    </a:ext>
                  </a:extLst>
                </a:gridCol>
              </a:tblGrid>
              <a:tr h="170762">
                <a:tc>
                  <a:txBody>
                    <a:bodyPr/>
                    <a:lstStyle/>
                    <a:p>
                      <a:pPr algn="ctr" rtl="0" fontAlgn="b"/>
                      <a:endParaRPr lang="en-GB" sz="1000" b="1" i="1" dirty="0">
                        <a:solidFill>
                          <a:srgbClr val="002060"/>
                        </a:solidFill>
                        <a:effectLst/>
                        <a:latin typeface="+mn-lt"/>
                        <a:ea typeface="Open Sans" panose="020B0606030504020204" pitchFamily="34" charset="0"/>
                        <a:cs typeface="Segoe UI Semilight" panose="020B0402040204020203" pitchFamily="34" charset="0"/>
                      </a:endParaRPr>
                    </a:p>
                  </a:txBody>
                  <a:tcPr marL="15541" marR="15541" marT="10361" marB="10361" anchor="b">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rtl="0" fontAlgn="b"/>
                      <a:endParaRPr lang="en-GB" sz="1000" b="1" i="1" dirty="0">
                        <a:solidFill>
                          <a:srgbClr val="002060"/>
                        </a:solidFill>
                        <a:effectLst/>
                        <a:latin typeface="+mj-lt"/>
                        <a:ea typeface="Open Sans" panose="020B0606030504020204" pitchFamily="34" charset="0"/>
                        <a:cs typeface="Segoe UI Semilight" panose="020B0402040204020203" pitchFamily="34" charset="0"/>
                      </a:endParaRPr>
                    </a:p>
                  </a:txBody>
                  <a:tcPr marL="15541" marR="15541" marT="10361" marB="10361" anchor="b">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1720161"/>
                  </a:ext>
                </a:extLst>
              </a:tr>
              <a:tr h="563207">
                <a:tc>
                  <a:txBody>
                    <a:bodyPr/>
                    <a:lstStyle/>
                    <a:p>
                      <a:pPr marL="92075" indent="0" rtl="0" fontAlgn="b"/>
                      <a:r>
                        <a:rPr lang="en-US" sz="800" b="0" dirty="0">
                          <a:solidFill>
                            <a:srgbClr val="002060"/>
                          </a:solidFill>
                          <a:effectLst/>
                          <a:latin typeface="Trebuchet MS" panose="020B0603020202020204" pitchFamily="34" charset="0"/>
                        </a:rPr>
                        <a:t>Debt Management Index</a:t>
                      </a:r>
                    </a:p>
                  </a:txBody>
                  <a:tcPr marL="15541" marR="15541" marT="10361" marB="10361"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b="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dirty="0">
                          <a:effectLst/>
                          <a:latin typeface="Trebuchet MS" panose="020B0603020202020204" pitchFamily="34" charset="0"/>
                        </a:rPr>
                        <a:t>5 Projects (Amber), </a:t>
                      </a:r>
                    </a:p>
                    <a:p>
                      <a:pPr algn="ctr" rtl="0" fontAlgn="b"/>
                      <a:r>
                        <a:rPr lang="en-GB" sz="800" b="0" dirty="0">
                          <a:effectLst/>
                          <a:latin typeface="Trebuchet MS" panose="020B0603020202020204" pitchFamily="34" charset="0"/>
                        </a:rPr>
                        <a:t>1 (Green)</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51450" lvl="0" indent="-171450"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37.4 billion paid on domestic loans principal repayments; 10 billion paid on external loans principal repayments; and 19.9 billion used to service Bonds- Consolidated Debt Service Account; 1.39 billion generated through land use charge; and 1.3 billion Returns on Investment Income Target as at October Y2023.</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01122"/>
                  </a:ext>
                </a:extLst>
              </a:tr>
              <a:tr h="1162170">
                <a:tc>
                  <a:txBody>
                    <a:bodyPr/>
                    <a:lstStyle/>
                    <a:p>
                      <a:pPr marL="92075" indent="0" rtl="0" fontAlgn="b"/>
                      <a:r>
                        <a:rPr lang="en-US" sz="800" b="0" dirty="0">
                          <a:solidFill>
                            <a:srgbClr val="002060"/>
                          </a:solidFill>
                          <a:effectLst/>
                          <a:latin typeface="Trebuchet MS" panose="020B0603020202020204" pitchFamily="34" charset="0"/>
                        </a:rPr>
                        <a:t>Revenue Performance Index</a:t>
                      </a:r>
                    </a:p>
                  </a:txBody>
                  <a:tcPr marL="15541" marR="15541" marT="10361" marB="10361"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b="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n-GB" sz="800" b="0" dirty="0">
                          <a:effectLst/>
                          <a:latin typeface="Trebuchet MS" panose="020B0603020202020204" pitchFamily="34" charset="0"/>
                        </a:rPr>
                        <a:t>2 Projects (Amber), 1 (Red)</a:t>
                      </a:r>
                    </a:p>
                    <a:p>
                      <a:pPr algn="ctr" rtl="0" fontAlgn="b"/>
                      <a:endParaRPr lang="en-GB" sz="800" b="0" dirty="0">
                        <a:effectLst/>
                        <a:latin typeface="Trebuchet MS" panose="020B0603020202020204" pitchFamily="34" charset="0"/>
                      </a:endParaRPr>
                    </a:p>
                    <a:p>
                      <a:pPr algn="ctr" rtl="0" fontAlgn="b"/>
                      <a:endParaRPr lang="en-GB" sz="800" b="0" dirty="0">
                        <a:effectLst/>
                        <a:latin typeface="Trebuchet MS" panose="020B0603020202020204" pitchFamily="34" charset="0"/>
                      </a:endParaRPr>
                    </a:p>
                    <a:p>
                      <a:pPr algn="ctr" rtl="0" fontAlgn="b"/>
                      <a:endParaRPr lang="en-GB" sz="800" b="0" dirty="0">
                        <a:effectLst/>
                        <a:latin typeface="Trebuchet MS" panose="020B0603020202020204" pitchFamily="34" charset="0"/>
                      </a:endParaRPr>
                    </a:p>
                    <a:p>
                      <a:pPr algn="ctr" rtl="0" fontAlgn="b"/>
                      <a:endParaRPr lang="en-GB" sz="800" b="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Introduction of Aumentum Solution, digital solution that allows the government to automate land record management and facilitate the registration of property transaction.</a:t>
                      </a:r>
                    </a:p>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As of November 2023, LIRS; Lagos State Judiciary; Lagos State Lotteries &amp; Gaming Authority, and MOT were the top performing MDAs in terms of revenue performances at 94%, 86%, 86%, and 88% respectively with initiative performances of 60%, 66%, 82% and 83% respectively.</a:t>
                      </a:r>
                    </a:p>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The performances of LASBCA, PPA, LASAA, Lands Bureau, and Ministry of Waterfront Infrastructure Development were between 54% and 69%.</a:t>
                      </a:r>
                    </a:p>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However, MVAA, LASPPPA, LASIMRA and LSMTL had revenue performances of 49%, 46%, 40% and 40% with initiative performances of 70%, 75%, 20% and 54%.</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88932698"/>
                  </a:ext>
                </a:extLst>
              </a:tr>
              <a:tr h="325039">
                <a:tc>
                  <a:txBody>
                    <a:bodyPr/>
                    <a:lstStyle/>
                    <a:p>
                      <a:pPr marL="92075" indent="0" rtl="0" fontAlgn="b"/>
                      <a:r>
                        <a:rPr lang="en-US" sz="800" b="0" dirty="0">
                          <a:solidFill>
                            <a:srgbClr val="002060"/>
                          </a:solidFill>
                          <a:effectLst/>
                          <a:latin typeface="Trebuchet MS" panose="020B0603020202020204" pitchFamily="34" charset="0"/>
                        </a:rPr>
                        <a:t>Risk Management and Financial Accountability </a:t>
                      </a:r>
                    </a:p>
                  </a:txBody>
                  <a:tcPr marL="15541" marR="15541" marT="10361" marB="10361"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92D050"/>
                    </a:solidFill>
                  </a:tcPr>
                </a:tc>
                <a:tc>
                  <a:txBody>
                    <a:bodyPr/>
                    <a:lstStyle/>
                    <a:p>
                      <a:pPr algn="ctr" rtl="0" fontAlgn="b"/>
                      <a:r>
                        <a:rPr lang="en-GB" sz="800" b="0" dirty="0">
                          <a:effectLst/>
                          <a:latin typeface="Trebuchet MS" panose="020B0603020202020204" pitchFamily="34" charset="0"/>
                        </a:rPr>
                        <a:t>2 (Green)</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5560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Accounting management and Resource management ongoing without significant delays</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4538838"/>
                  </a:ext>
                </a:extLst>
              </a:tr>
              <a:tr h="274514">
                <a:tc>
                  <a:txBody>
                    <a:bodyPr/>
                    <a:lstStyle/>
                    <a:p>
                      <a:pPr marL="92075" indent="0" rtl="0" fontAlgn="b"/>
                      <a:r>
                        <a:rPr lang="en-US" sz="800" b="0" dirty="0">
                          <a:solidFill>
                            <a:srgbClr val="002060"/>
                          </a:solidFill>
                          <a:effectLst/>
                          <a:latin typeface="Trebuchet MS" panose="020B0603020202020204" pitchFamily="34" charset="0"/>
                        </a:rPr>
                        <a:t>Resource Utilization Efficiency Index</a:t>
                      </a:r>
                    </a:p>
                  </a:txBody>
                  <a:tcPr marL="15541" marR="15541" marT="10361" marB="10361"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pPr algn="ctr" rtl="0" fontAlgn="b"/>
                      <a:r>
                        <a:rPr lang="en-GB" sz="800" b="0" dirty="0">
                          <a:effectLst/>
                          <a:latin typeface="Trebuchet MS" panose="020B0603020202020204" pitchFamily="34" charset="0"/>
                        </a:rPr>
                        <a:t>1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Resource management Project at ministry of finance, with significant delays</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51884746"/>
                  </a:ext>
                </a:extLst>
              </a:tr>
              <a:tr h="781747">
                <a:tc>
                  <a:txBody>
                    <a:bodyPr/>
                    <a:lstStyle/>
                    <a:p>
                      <a:pPr marL="92075" indent="0" rtl="0" fontAlgn="b"/>
                      <a:r>
                        <a:rPr lang="en-US" sz="800" b="0" dirty="0">
                          <a:solidFill>
                            <a:srgbClr val="002060"/>
                          </a:solidFill>
                          <a:effectLst/>
                          <a:latin typeface="Trebuchet MS" panose="020B0603020202020204" pitchFamily="34" charset="0"/>
                        </a:rPr>
                        <a:t>Revenue Initiatives (21 MDAs)</a:t>
                      </a:r>
                    </a:p>
                  </a:txBody>
                  <a:tcPr marL="15541" marR="15541" marT="10361" marB="10361"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gradFill>
                      <a:gsLst>
                        <a:gs pos="0">
                          <a:schemeClr val="accent1">
                            <a:lumMod val="5000"/>
                            <a:lumOff val="95000"/>
                          </a:schemeClr>
                        </a:gs>
                        <a:gs pos="74000">
                          <a:schemeClr val="bg1">
                            <a:lumMod val="85000"/>
                          </a:schemeClr>
                        </a:gs>
                        <a:gs pos="83000">
                          <a:schemeClr val="bg1">
                            <a:lumMod val="85000"/>
                          </a:schemeClr>
                        </a:gs>
                        <a:gs pos="100000">
                          <a:schemeClr val="bg1">
                            <a:lumMod val="75000"/>
                          </a:schemeClr>
                        </a:gs>
                      </a:gsLst>
                      <a:lin ang="5400000" scaled="1"/>
                    </a:gradFill>
                  </a:tcPr>
                </a:tc>
                <a:tc>
                  <a:txBody>
                    <a:bodyPr/>
                    <a:lstStyle/>
                    <a:p>
                      <a:pPr rtl="0" fontAlgn="b"/>
                      <a:endParaRPr lang="en-GB" sz="800" dirty="0">
                        <a:effectLst/>
                        <a:latin typeface="Trebuchet MS" panose="020B0603020202020204" pitchFamily="34" charset="0"/>
                      </a:endParaRP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F0000"/>
                    </a:solidFill>
                  </a:tcPr>
                </a:tc>
                <a:tc>
                  <a:txBody>
                    <a:bodyPr/>
                    <a:lstStyle/>
                    <a:p>
                      <a:pPr algn="ctr" rtl="0" fontAlgn="b"/>
                      <a:r>
                        <a:rPr lang="en-GB" sz="800" b="0" dirty="0">
                          <a:effectLst/>
                          <a:latin typeface="Trebuchet MS" panose="020B0603020202020204" pitchFamily="34" charset="0"/>
                        </a:rPr>
                        <a:t>5 MDAs (Green), 6 (Amber), </a:t>
                      </a:r>
                    </a:p>
                    <a:p>
                      <a:pPr algn="ctr" rtl="0" fontAlgn="b"/>
                      <a:r>
                        <a:rPr lang="en-GB" sz="800" b="0" dirty="0">
                          <a:effectLst/>
                          <a:latin typeface="Trebuchet MS" panose="020B0603020202020204" pitchFamily="34" charset="0"/>
                        </a:rPr>
                        <a:t>10 (Red)</a:t>
                      </a:r>
                    </a:p>
                  </a:txBody>
                  <a:tcPr marL="15541" marR="15541" marT="10361" marB="1036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MDAs face revenue underperformance due to operational challenges, including inadequate monitoring and enforcement resources affecting LASIMRA, LASPPPA, LSMTL, LASBCA, LASAA, and Agric.</a:t>
                      </a:r>
                    </a:p>
                    <a:p>
                      <a:pPr marL="355600" indent="-173038" rtl="0" fontAlgn="b">
                        <a:lnSpc>
                          <a:spcPct val="100000"/>
                        </a:lnSpc>
                        <a:buFont typeface="Arial" panose="020B0604020202020204" pitchFamily="34" charset="0"/>
                        <a:buChar char="•"/>
                      </a:pPr>
                      <a:r>
                        <a:rPr lang="en-US" sz="800" b="0" kern="1200" dirty="0">
                          <a:solidFill>
                            <a:schemeClr val="tx1"/>
                          </a:solidFill>
                          <a:effectLst/>
                          <a:latin typeface="Trebuchet MS" panose="020B0603020202020204" pitchFamily="34" charset="0"/>
                          <a:ea typeface="Open Sans" panose="020B0606030504020204" pitchFamily="34" charset="0"/>
                          <a:cs typeface="Segoe UI Semilight" panose="020B0402040204020203" pitchFamily="34" charset="0"/>
                        </a:rPr>
                        <a:t>Low activity levels at MDAs, influenced by factors like inconsistent power supply and unreliable internet, have negatively impacted overall performance; addressing inter-agency cooperation issues, especially between the Office of the State Surveyor General, Lands, and the Ministry of Agriculture, is crucial for improved coordination.</a:t>
                      </a:r>
                    </a:p>
                  </a:txBody>
                  <a:tcPr marL="15541" marR="15541" marT="10361" marB="10361" anchor="ct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00675534"/>
                  </a:ext>
                </a:extLst>
              </a:tr>
            </a:tbl>
          </a:graphicData>
        </a:graphic>
      </p:graphicFrame>
      <p:pic>
        <p:nvPicPr>
          <p:cNvPr id="2" name="Graphic 1" descr="Document with solid fill">
            <a:hlinkClick r:id="rId2"/>
            <a:extLst>
              <a:ext uri="{FF2B5EF4-FFF2-40B4-BE49-F238E27FC236}">
                <a16:creationId xmlns:a16="http://schemas.microsoft.com/office/drawing/2014/main" id="{BFD1CCEB-901D-7CFE-6D82-8F5944159F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368" y="380234"/>
            <a:ext cx="485526" cy="485526"/>
          </a:xfrm>
          <a:prstGeom prst="rect">
            <a:avLst/>
          </a:prstGeom>
        </p:spPr>
      </p:pic>
      <p:grpSp>
        <p:nvGrpSpPr>
          <p:cNvPr id="21" name="Group 20">
            <a:extLst>
              <a:ext uri="{FF2B5EF4-FFF2-40B4-BE49-F238E27FC236}">
                <a16:creationId xmlns:a16="http://schemas.microsoft.com/office/drawing/2014/main" id="{F297B313-DBA8-9C4E-B9CA-900543FA3538}"/>
              </a:ext>
            </a:extLst>
          </p:cNvPr>
          <p:cNvGrpSpPr/>
          <p:nvPr/>
        </p:nvGrpSpPr>
        <p:grpSpPr>
          <a:xfrm>
            <a:off x="399019" y="1400904"/>
            <a:ext cx="8562101" cy="3362362"/>
            <a:chOff x="773225" y="2320945"/>
            <a:chExt cx="11083659" cy="4001292"/>
          </a:xfrm>
          <a:effectLst>
            <a:outerShdw blurRad="50800" dist="38100" dir="5400000" algn="t" rotWithShape="0">
              <a:prstClr val="black">
                <a:alpha val="40000"/>
              </a:prstClr>
            </a:outerShdw>
          </a:effectLst>
        </p:grpSpPr>
        <p:sp>
          <p:nvSpPr>
            <p:cNvPr id="22" name="Rectangle: Rounded Corners 21">
              <a:extLst>
                <a:ext uri="{FF2B5EF4-FFF2-40B4-BE49-F238E27FC236}">
                  <a16:creationId xmlns:a16="http://schemas.microsoft.com/office/drawing/2014/main" id="{FA6D3119-A171-4D2F-F7D7-7508532001DF}"/>
                </a:ext>
              </a:extLst>
            </p:cNvPr>
            <p:cNvSpPr/>
            <p:nvPr/>
          </p:nvSpPr>
          <p:spPr>
            <a:xfrm>
              <a:off x="773225" y="2320945"/>
              <a:ext cx="1759074"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sp>
          <p:nvSpPr>
            <p:cNvPr id="23" name="Rectangle: Rounded Corners 22">
              <a:extLst>
                <a:ext uri="{FF2B5EF4-FFF2-40B4-BE49-F238E27FC236}">
                  <a16:creationId xmlns:a16="http://schemas.microsoft.com/office/drawing/2014/main" id="{FF7C4548-6861-2ADB-AB11-375A27834F6B}"/>
                </a:ext>
              </a:extLst>
            </p:cNvPr>
            <p:cNvSpPr/>
            <p:nvPr/>
          </p:nvSpPr>
          <p:spPr>
            <a:xfrm>
              <a:off x="2625076" y="2320945"/>
              <a:ext cx="567456" cy="3968366"/>
            </a:xfrm>
            <a:prstGeom prst="roundRect">
              <a:avLst>
                <a:gd name="adj" fmla="val 28649"/>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sp>
          <p:nvSpPr>
            <p:cNvPr id="24" name="Rectangle: Rounded Corners 23">
              <a:extLst>
                <a:ext uri="{FF2B5EF4-FFF2-40B4-BE49-F238E27FC236}">
                  <a16:creationId xmlns:a16="http://schemas.microsoft.com/office/drawing/2014/main" id="{7AEA3D16-77CC-FDEF-9E81-582BCC503547}"/>
                </a:ext>
              </a:extLst>
            </p:cNvPr>
            <p:cNvSpPr/>
            <p:nvPr/>
          </p:nvSpPr>
          <p:spPr>
            <a:xfrm>
              <a:off x="3303061" y="2347568"/>
              <a:ext cx="1980537" cy="3968366"/>
            </a:xfrm>
            <a:prstGeom prst="roundRect">
              <a:avLst>
                <a:gd name="adj" fmla="val 11107"/>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1"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sp>
          <p:nvSpPr>
            <p:cNvPr id="25" name="Rectangle: Rounded Corners 24">
              <a:extLst>
                <a:ext uri="{FF2B5EF4-FFF2-40B4-BE49-F238E27FC236}">
                  <a16:creationId xmlns:a16="http://schemas.microsoft.com/office/drawing/2014/main" id="{B3123EF7-3286-5F42-32ED-D3445833CC93}"/>
                </a:ext>
              </a:extLst>
            </p:cNvPr>
            <p:cNvSpPr/>
            <p:nvPr/>
          </p:nvSpPr>
          <p:spPr>
            <a:xfrm>
              <a:off x="5385602" y="2353871"/>
              <a:ext cx="6471282" cy="3968366"/>
            </a:xfrm>
            <a:prstGeom prst="roundRect">
              <a:avLst>
                <a:gd name="adj" fmla="val 5664"/>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grpSp>
      <p:grpSp>
        <p:nvGrpSpPr>
          <p:cNvPr id="4" name="Group 3">
            <a:extLst>
              <a:ext uri="{FF2B5EF4-FFF2-40B4-BE49-F238E27FC236}">
                <a16:creationId xmlns:a16="http://schemas.microsoft.com/office/drawing/2014/main" id="{A9789BA4-F530-596B-8906-96A401F70178}"/>
              </a:ext>
            </a:extLst>
          </p:cNvPr>
          <p:cNvGrpSpPr/>
          <p:nvPr/>
        </p:nvGrpSpPr>
        <p:grpSpPr>
          <a:xfrm>
            <a:off x="445662" y="951549"/>
            <a:ext cx="8479166" cy="548292"/>
            <a:chOff x="753972" y="1646387"/>
            <a:chExt cx="11305554" cy="731052"/>
          </a:xfrm>
        </p:grpSpPr>
        <p:grpSp>
          <p:nvGrpSpPr>
            <p:cNvPr id="8" name="Group 7">
              <a:extLst>
                <a:ext uri="{FF2B5EF4-FFF2-40B4-BE49-F238E27FC236}">
                  <a16:creationId xmlns:a16="http://schemas.microsoft.com/office/drawing/2014/main" id="{97F306F9-C8B1-45E5-624B-0017D08CBB14}"/>
                </a:ext>
              </a:extLst>
            </p:cNvPr>
            <p:cNvGrpSpPr/>
            <p:nvPr/>
          </p:nvGrpSpPr>
          <p:grpSpPr>
            <a:xfrm>
              <a:off x="753972" y="1716431"/>
              <a:ext cx="1887628" cy="661008"/>
              <a:chOff x="753972" y="1716431"/>
              <a:chExt cx="1887628" cy="661008"/>
            </a:xfrm>
          </p:grpSpPr>
          <p:graphicFrame>
            <p:nvGraphicFramePr>
              <p:cNvPr id="19" name="Diagram 18">
                <a:extLst>
                  <a:ext uri="{FF2B5EF4-FFF2-40B4-BE49-F238E27FC236}">
                    <a16:creationId xmlns:a16="http://schemas.microsoft.com/office/drawing/2014/main" id="{4174BCCD-1C97-C64F-02FD-034CDA205914}"/>
                  </a:ext>
                </a:extLst>
              </p:cNvPr>
              <p:cNvGraphicFramePr/>
              <p:nvPr/>
            </p:nvGraphicFramePr>
            <p:xfrm>
              <a:off x="753972" y="1716431"/>
              <a:ext cx="1887628" cy="6610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19">
                <a:extLst>
                  <a:ext uri="{FF2B5EF4-FFF2-40B4-BE49-F238E27FC236}">
                    <a16:creationId xmlns:a16="http://schemas.microsoft.com/office/drawing/2014/main" id="{E257511B-4D36-9F6C-5436-1916F408ED03}"/>
                  </a:ext>
                </a:extLst>
              </p:cNvPr>
              <p:cNvSpPr txBox="1"/>
              <p:nvPr/>
            </p:nvSpPr>
            <p:spPr>
              <a:xfrm>
                <a:off x="1213259" y="1891554"/>
                <a:ext cx="1036320"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KPI</a:t>
                </a:r>
              </a:p>
            </p:txBody>
          </p:sp>
        </p:grpSp>
        <p:grpSp>
          <p:nvGrpSpPr>
            <p:cNvPr id="9" name="Group 8">
              <a:extLst>
                <a:ext uri="{FF2B5EF4-FFF2-40B4-BE49-F238E27FC236}">
                  <a16:creationId xmlns:a16="http://schemas.microsoft.com/office/drawing/2014/main" id="{23F616CA-A4FF-B818-3C02-9E4DE5C1AA52}"/>
                </a:ext>
              </a:extLst>
            </p:cNvPr>
            <p:cNvGrpSpPr/>
            <p:nvPr/>
          </p:nvGrpSpPr>
          <p:grpSpPr>
            <a:xfrm>
              <a:off x="2482401" y="1694235"/>
              <a:ext cx="1126864" cy="661008"/>
              <a:chOff x="2482401" y="1694235"/>
              <a:chExt cx="1126864" cy="661008"/>
            </a:xfrm>
          </p:grpSpPr>
          <p:graphicFrame>
            <p:nvGraphicFramePr>
              <p:cNvPr id="17" name="Diagram 16">
                <a:extLst>
                  <a:ext uri="{FF2B5EF4-FFF2-40B4-BE49-F238E27FC236}">
                    <a16:creationId xmlns:a16="http://schemas.microsoft.com/office/drawing/2014/main" id="{8C06E1AF-972D-010B-D2E9-A3CFA8F69AA6}"/>
                  </a:ext>
                </a:extLst>
              </p:cNvPr>
              <p:cNvGraphicFramePr/>
              <p:nvPr/>
            </p:nvGraphicFramePr>
            <p:xfrm>
              <a:off x="2482401" y="1694235"/>
              <a:ext cx="951679" cy="66100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8" name="TextBox 17">
                <a:extLst>
                  <a:ext uri="{FF2B5EF4-FFF2-40B4-BE49-F238E27FC236}">
                    <a16:creationId xmlns:a16="http://schemas.microsoft.com/office/drawing/2014/main" id="{831E7EBF-B6F3-C030-289E-F75797D44FC4}"/>
                  </a:ext>
                </a:extLst>
              </p:cNvPr>
              <p:cNvSpPr txBox="1"/>
              <p:nvPr/>
            </p:nvSpPr>
            <p:spPr>
              <a:xfrm>
                <a:off x="2572945" y="1870395"/>
                <a:ext cx="1036320"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Legend</a:t>
                </a:r>
              </a:p>
            </p:txBody>
          </p:sp>
        </p:grpSp>
        <p:grpSp>
          <p:nvGrpSpPr>
            <p:cNvPr id="10" name="Group 9">
              <a:extLst>
                <a:ext uri="{FF2B5EF4-FFF2-40B4-BE49-F238E27FC236}">
                  <a16:creationId xmlns:a16="http://schemas.microsoft.com/office/drawing/2014/main" id="{FD278595-D95D-68EF-E900-939327EF7D2D}"/>
                </a:ext>
              </a:extLst>
            </p:cNvPr>
            <p:cNvGrpSpPr/>
            <p:nvPr/>
          </p:nvGrpSpPr>
          <p:grpSpPr>
            <a:xfrm>
              <a:off x="3264720" y="1646387"/>
              <a:ext cx="2272539" cy="701181"/>
              <a:chOff x="3264720" y="1646387"/>
              <a:chExt cx="2272539" cy="701181"/>
            </a:xfrm>
          </p:grpSpPr>
          <p:graphicFrame>
            <p:nvGraphicFramePr>
              <p:cNvPr id="15" name="Diagram 14">
                <a:extLst>
                  <a:ext uri="{FF2B5EF4-FFF2-40B4-BE49-F238E27FC236}">
                    <a16:creationId xmlns:a16="http://schemas.microsoft.com/office/drawing/2014/main" id="{BA23EBD1-402E-6FC7-A867-2816A05DBF73}"/>
                  </a:ext>
                </a:extLst>
              </p:cNvPr>
              <p:cNvGraphicFramePr/>
              <p:nvPr/>
            </p:nvGraphicFramePr>
            <p:xfrm>
              <a:off x="3264720" y="1686560"/>
              <a:ext cx="2260097" cy="66100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6" name="TextBox 15">
                <a:extLst>
                  <a:ext uri="{FF2B5EF4-FFF2-40B4-BE49-F238E27FC236}">
                    <a16:creationId xmlns:a16="http://schemas.microsoft.com/office/drawing/2014/main" id="{4254C8DD-D787-20DC-B530-42DFB69C08F3}"/>
                  </a:ext>
                </a:extLst>
              </p:cNvPr>
              <p:cNvSpPr txBox="1"/>
              <p:nvPr/>
            </p:nvSpPr>
            <p:spPr>
              <a:xfrm>
                <a:off x="3497313" y="1646387"/>
                <a:ext cx="2039946" cy="677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Timeliness and Quality of Execution of Strategic Projects Tracked</a:t>
                </a:r>
              </a:p>
            </p:txBody>
          </p:sp>
        </p:grpSp>
        <p:grpSp>
          <p:nvGrpSpPr>
            <p:cNvPr id="11" name="Group 10">
              <a:extLst>
                <a:ext uri="{FF2B5EF4-FFF2-40B4-BE49-F238E27FC236}">
                  <a16:creationId xmlns:a16="http://schemas.microsoft.com/office/drawing/2014/main" id="{2406DD98-DE83-5706-804C-B5C8A18B7C44}"/>
                </a:ext>
              </a:extLst>
            </p:cNvPr>
            <p:cNvGrpSpPr/>
            <p:nvPr/>
          </p:nvGrpSpPr>
          <p:grpSpPr>
            <a:xfrm>
              <a:off x="5335300" y="1665425"/>
              <a:ext cx="6724226" cy="661008"/>
              <a:chOff x="5335300" y="1665425"/>
              <a:chExt cx="6724226" cy="661008"/>
            </a:xfrm>
          </p:grpSpPr>
          <p:graphicFrame>
            <p:nvGraphicFramePr>
              <p:cNvPr id="13" name="Diagram 12">
                <a:extLst>
                  <a:ext uri="{FF2B5EF4-FFF2-40B4-BE49-F238E27FC236}">
                    <a16:creationId xmlns:a16="http://schemas.microsoft.com/office/drawing/2014/main" id="{59F1DBCA-2254-8CB5-699D-19F2F3147156}"/>
                  </a:ext>
                </a:extLst>
              </p:cNvPr>
              <p:cNvGraphicFramePr/>
              <p:nvPr/>
            </p:nvGraphicFramePr>
            <p:xfrm>
              <a:off x="5335300" y="1665425"/>
              <a:ext cx="6724226" cy="66100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14" name="TextBox 13">
                <a:extLst>
                  <a:ext uri="{FF2B5EF4-FFF2-40B4-BE49-F238E27FC236}">
                    <a16:creationId xmlns:a16="http://schemas.microsoft.com/office/drawing/2014/main" id="{79BC56BB-B196-A06A-5574-6C11CD498092}"/>
                  </a:ext>
                </a:extLst>
              </p:cNvPr>
              <p:cNvSpPr txBox="1"/>
              <p:nvPr/>
            </p:nvSpPr>
            <p:spPr>
              <a:xfrm>
                <a:off x="5623264" y="1833329"/>
                <a:ext cx="5913211" cy="307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Overall Remarks on Y2023 Revenue Generation</a:t>
                </a:r>
              </a:p>
            </p:txBody>
          </p:sp>
        </p:grpSp>
        <p:sp>
          <p:nvSpPr>
            <p:cNvPr id="12" name="Flowchart: Connector 11">
              <a:extLst>
                <a:ext uri="{FF2B5EF4-FFF2-40B4-BE49-F238E27FC236}">
                  <a16:creationId xmlns:a16="http://schemas.microsoft.com/office/drawing/2014/main" id="{212B7DEB-8331-44E0-4BDB-147FAEB5057F}"/>
                </a:ext>
              </a:extLst>
            </p:cNvPr>
            <p:cNvSpPr/>
            <p:nvPr/>
          </p:nvSpPr>
          <p:spPr>
            <a:xfrm>
              <a:off x="821459" y="1836206"/>
              <a:ext cx="452175" cy="421458"/>
            </a:xfrm>
            <a:prstGeom prst="flowChartConnector">
              <a:avLst/>
            </a:prstGeom>
            <a:blipFill dpi="0" rotWithShape="1">
              <a:blip r:embed="rId25">
                <a:extLst>
                  <a:ext uri="{28A0092B-C50C-407E-A947-70E740481C1C}">
                    <a14:useLocalDpi xmlns:a14="http://schemas.microsoft.com/office/drawing/2010/main" val="0"/>
                  </a:ext>
                </a:extLst>
              </a:blip>
              <a:srcRect/>
              <a:stretch>
                <a:fillRect/>
              </a:stretch>
            </a:blipFill>
            <a:ln>
              <a:solidFill>
                <a:srgbClr val="03302C"/>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1" i="0" u="none" strike="noStrike" kern="1200" cap="none" spc="0" normalizeH="0" baseline="0" noProof="0">
                <a:ln>
                  <a:noFill/>
                </a:ln>
                <a:solidFill>
                  <a:prstClr val="white"/>
                </a:solidFill>
                <a:effectLst/>
                <a:uLnTx/>
                <a:uFillTx/>
                <a:latin typeface="Trebuchet MS" panose="020B0603020202020204" pitchFamily="34" charset="0"/>
                <a:ea typeface="+mn-ea"/>
                <a:cs typeface="+mn-cs"/>
                <a:sym typeface="Arial"/>
              </a:endParaRPr>
            </a:p>
          </p:txBody>
        </p:sp>
      </p:grpSp>
      <p:grpSp>
        <p:nvGrpSpPr>
          <p:cNvPr id="26" name="Group 25">
            <a:extLst>
              <a:ext uri="{FF2B5EF4-FFF2-40B4-BE49-F238E27FC236}">
                <a16:creationId xmlns:a16="http://schemas.microsoft.com/office/drawing/2014/main" id="{479C9A14-B8A0-BFA4-B553-BED33A991CD3}"/>
              </a:ext>
            </a:extLst>
          </p:cNvPr>
          <p:cNvGrpSpPr/>
          <p:nvPr/>
        </p:nvGrpSpPr>
        <p:grpSpPr>
          <a:xfrm>
            <a:off x="528190" y="81985"/>
            <a:ext cx="390546" cy="326794"/>
            <a:chOff x="528190" y="81985"/>
            <a:chExt cx="390546" cy="326794"/>
          </a:xfrm>
        </p:grpSpPr>
        <p:sp>
          <p:nvSpPr>
            <p:cNvPr id="27" name="Arrow: Pentagon 26">
              <a:extLst>
                <a:ext uri="{FF2B5EF4-FFF2-40B4-BE49-F238E27FC236}">
                  <a16:creationId xmlns:a16="http://schemas.microsoft.com/office/drawing/2014/main" id="{E7AB8AE1-D4BF-1362-4C17-D6327580233D}"/>
                </a:ext>
              </a:extLst>
            </p:cNvPr>
            <p:cNvSpPr/>
            <p:nvPr/>
          </p:nvSpPr>
          <p:spPr>
            <a:xfrm rot="5400000">
              <a:off x="543956" y="137382"/>
              <a:ext cx="326794" cy="216000"/>
            </a:xfrm>
            <a:prstGeom prst="homePlate">
              <a:avLst/>
            </a:pr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GB" sz="9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sym typeface="Arial"/>
              </a:endParaRPr>
            </a:p>
          </p:txBody>
        </p:sp>
        <p:sp>
          <p:nvSpPr>
            <p:cNvPr id="28" name="TextBox 27">
              <a:extLst>
                <a:ext uri="{FF2B5EF4-FFF2-40B4-BE49-F238E27FC236}">
                  <a16:creationId xmlns:a16="http://schemas.microsoft.com/office/drawing/2014/main" id="{C3E585B3-7249-C95B-5046-778A6371261F}"/>
                </a:ext>
              </a:extLst>
            </p:cNvPr>
            <p:cNvSpPr txBox="1"/>
            <p:nvPr/>
          </p:nvSpPr>
          <p:spPr>
            <a:xfrm>
              <a:off x="528190" y="115120"/>
              <a:ext cx="39054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1" i="0" u="none" strike="noStrike" kern="0" cap="none" spc="0" normalizeH="0" baseline="0" noProof="0" dirty="0">
                  <a:ln>
                    <a:noFill/>
                  </a:ln>
                  <a:solidFill>
                    <a:prstClr val="white"/>
                  </a:solidFill>
                  <a:effectLst/>
                  <a:uLnTx/>
                  <a:uFillTx/>
                  <a:latin typeface="Trebuchet MS" panose="020B0603020202020204" pitchFamily="34" charset="0"/>
                  <a:cs typeface="Arial"/>
                  <a:sym typeface="Arial"/>
                </a:rPr>
                <a:t>click</a:t>
              </a:r>
            </a:p>
          </p:txBody>
        </p:sp>
      </p:grpSp>
    </p:spTree>
    <p:extLst>
      <p:ext uri="{BB962C8B-B14F-4D97-AF65-F5344CB8AC3E}">
        <p14:creationId xmlns:p14="http://schemas.microsoft.com/office/powerpoint/2010/main" val="2872827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63"/>
          <p:cNvSpPr txBox="1"/>
          <p:nvPr/>
        </p:nvSpPr>
        <p:spPr>
          <a:xfrm>
            <a:off x="3283835" y="2470534"/>
            <a:ext cx="4152900" cy="338700"/>
          </a:xfrm>
          <a:prstGeom prst="rect">
            <a:avLst/>
          </a:prstGeom>
          <a:noFill/>
          <a:ln w="38100" cap="flat" cmpd="sng">
            <a:solidFill>
              <a:srgbClr val="004E66"/>
            </a:solidFill>
            <a:prstDash val="solid"/>
            <a:miter lim="400000"/>
            <a:headEnd type="none" w="sm" len="sm"/>
            <a:tailEnd type="none" w="sm" len="sm"/>
          </a:ln>
          <a:effectLst>
            <a:outerShdw blurRad="12700" dist="12700" rotWithShape="0">
              <a:srgbClr val="000000">
                <a:alpha val="14509"/>
              </a:srgbClr>
            </a:outerShdw>
          </a:effectLst>
        </p:spPr>
        <p:txBody>
          <a:bodyPr spcFirstLastPara="1" wrap="square" lIns="45725" tIns="45725" rIns="45725" bIns="45725" anchor="ctr" anchorCtr="0">
            <a:spAutoFit/>
          </a:bodyPr>
          <a:lstStyle/>
          <a:p>
            <a:pPr marL="0" marR="0" lvl="0" indent="0" algn="ctr" rtl="0">
              <a:lnSpc>
                <a:spcPct val="100000"/>
              </a:lnSpc>
              <a:spcBef>
                <a:spcPts val="0"/>
              </a:spcBef>
              <a:spcAft>
                <a:spcPts val="0"/>
              </a:spcAft>
              <a:buClr>
                <a:srgbClr val="004E66"/>
              </a:buClr>
              <a:buSzPts val="1600"/>
              <a:buFont typeface="Trebuchet MS"/>
              <a:buNone/>
            </a:pPr>
            <a:r>
              <a:rPr lang="en" sz="1600" b="1" i="0" u="none" strike="noStrike" cap="small">
                <a:solidFill>
                  <a:srgbClr val="004E66"/>
                </a:solidFill>
                <a:latin typeface="Trebuchet MS"/>
                <a:ea typeface="Trebuchet MS"/>
                <a:cs typeface="Trebuchet MS"/>
                <a:sym typeface="Trebuchet MS"/>
              </a:rPr>
              <a:t> OBSERVATIONS AND RECOMMENDATIONS</a:t>
            </a:r>
            <a:endParaRPr sz="1600" b="1" i="0" u="none" strike="noStrike" cap="small">
              <a:solidFill>
                <a:srgbClr val="004E66"/>
              </a:solidFill>
              <a:latin typeface="Trebuchet MS"/>
              <a:ea typeface="Trebuchet MS"/>
              <a:cs typeface="Trebuchet MS"/>
              <a:sym typeface="Trebuchet MS"/>
            </a:endParaRPr>
          </a:p>
        </p:txBody>
      </p:sp>
      <p:sp>
        <p:nvSpPr>
          <p:cNvPr id="1793" name="Google Shape;1793;p63"/>
          <p:cNvSpPr/>
          <p:nvPr/>
        </p:nvSpPr>
        <p:spPr>
          <a:xfrm>
            <a:off x="3290978"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794" name="Google Shape;1794;p63"/>
          <p:cNvSpPr/>
          <p:nvPr/>
        </p:nvSpPr>
        <p:spPr>
          <a:xfrm>
            <a:off x="3614814"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795" name="Google Shape;1795;p63"/>
          <p:cNvSpPr/>
          <p:nvPr/>
        </p:nvSpPr>
        <p:spPr>
          <a:xfrm>
            <a:off x="3938651"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796" name="Google Shape;1796;p63"/>
          <p:cNvSpPr/>
          <p:nvPr/>
        </p:nvSpPr>
        <p:spPr>
          <a:xfrm>
            <a:off x="4262486"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797" name="Google Shape;1797;p63"/>
          <p:cNvSpPr/>
          <p:nvPr/>
        </p:nvSpPr>
        <p:spPr>
          <a:xfrm>
            <a:off x="4586323"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798" name="Google Shape;1798;p63"/>
          <p:cNvSpPr/>
          <p:nvPr/>
        </p:nvSpPr>
        <p:spPr>
          <a:xfrm>
            <a:off x="4910159"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799" name="Google Shape;1799;p63"/>
          <p:cNvSpPr/>
          <p:nvPr/>
        </p:nvSpPr>
        <p:spPr>
          <a:xfrm>
            <a:off x="5233995" y="2858308"/>
            <a:ext cx="309900" cy="144300"/>
          </a:xfrm>
          <a:prstGeom prst="rect">
            <a:avLst/>
          </a:prstGeom>
          <a:solidFill>
            <a:srgbClr val="DCDCDC"/>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800" name="Google Shape;1800;p63"/>
          <p:cNvSpPr/>
          <p:nvPr/>
        </p:nvSpPr>
        <p:spPr>
          <a:xfrm>
            <a:off x="5557831" y="2858308"/>
            <a:ext cx="309900" cy="144300"/>
          </a:xfrm>
          <a:prstGeom prst="rect">
            <a:avLst/>
          </a:prstGeom>
          <a:solidFill>
            <a:srgbClr val="004E66"/>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801" name="Google Shape;1801;p63"/>
          <p:cNvSpPr/>
          <p:nvPr/>
        </p:nvSpPr>
        <p:spPr>
          <a:xfrm>
            <a:off x="5881667"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802" name="Google Shape;1802;p63"/>
          <p:cNvSpPr/>
          <p:nvPr/>
        </p:nvSpPr>
        <p:spPr>
          <a:xfrm>
            <a:off x="6205503"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803" name="Google Shape;1803;p63"/>
          <p:cNvSpPr/>
          <p:nvPr/>
        </p:nvSpPr>
        <p:spPr>
          <a:xfrm>
            <a:off x="6529339"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804" name="Google Shape;1804;p63"/>
          <p:cNvSpPr/>
          <p:nvPr/>
        </p:nvSpPr>
        <p:spPr>
          <a:xfrm>
            <a:off x="6853175"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805" name="Google Shape;1805;p63"/>
          <p:cNvSpPr/>
          <p:nvPr/>
        </p:nvSpPr>
        <p:spPr>
          <a:xfrm>
            <a:off x="7177010" y="2858308"/>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1808" name="Google Shape;1808;p63"/>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800"/>
              <a:buNone/>
            </a:pPr>
            <a:fld id="{00000000-1234-1234-1234-123412341234}" type="slidenum">
              <a:rPr lang="en"/>
              <a:t>37</a:t>
            </a:fld>
            <a:endParaRPr/>
          </a:p>
        </p:txBody>
      </p:sp>
      <p:sp>
        <p:nvSpPr>
          <p:cNvPr id="2" name="Google Shape;403;p32">
            <a:extLst>
              <a:ext uri="{FF2B5EF4-FFF2-40B4-BE49-F238E27FC236}">
                <a16:creationId xmlns:a16="http://schemas.microsoft.com/office/drawing/2014/main" id="{46E46C88-24FF-FF92-CBEA-882EAF3FF7DD}"/>
              </a:ext>
            </a:extLst>
          </p:cNvPr>
          <p:cNvSpPr txBox="1"/>
          <p:nvPr/>
        </p:nvSpPr>
        <p:spPr>
          <a:xfrm>
            <a:off x="248097" y="2470534"/>
            <a:ext cx="2963971" cy="338700"/>
          </a:xfrm>
          <a:prstGeom prst="rect">
            <a:avLst/>
          </a:prstGeom>
          <a:solidFill>
            <a:srgbClr val="004E66"/>
          </a:solidFill>
          <a:ln w="38100" cap="flat" cmpd="sng">
            <a:solidFill>
              <a:srgbClr val="88C9F9"/>
            </a:solidFill>
            <a:prstDash val="solid"/>
            <a:miter lim="400000"/>
            <a:headEnd type="none" w="sm" len="sm"/>
            <a:tailEnd type="none" w="sm" len="sm"/>
          </a:ln>
          <a:effectLst>
            <a:outerShdw blurRad="12700" dist="12700" rotWithShape="0">
              <a:srgbClr val="000000">
                <a:alpha val="27058"/>
              </a:srgbClr>
            </a:outerShdw>
          </a:effectLst>
        </p:spPr>
        <p:txBody>
          <a:bodyPr spcFirstLastPara="1" wrap="square" lIns="45725" tIns="45725" rIns="45725" bIns="45725"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1" i="0" u="none" strike="noStrike" cap="small">
              <a:solidFill>
                <a:srgbClr val="1A77B9"/>
              </a:solidFill>
              <a:latin typeface="Trebuchet MS"/>
              <a:ea typeface="Trebuchet MS"/>
              <a:cs typeface="Trebuchet MS"/>
              <a:sym typeface="Trebuchet MS"/>
            </a:endParaRPr>
          </a:p>
        </p:txBody>
      </p:sp>
      <p:sp>
        <p:nvSpPr>
          <p:cNvPr id="3" name="Google Shape;404;p32">
            <a:extLst>
              <a:ext uri="{FF2B5EF4-FFF2-40B4-BE49-F238E27FC236}">
                <a16:creationId xmlns:a16="http://schemas.microsoft.com/office/drawing/2014/main" id="{082E2A40-E102-94E4-9872-6E9EFA0098E1}"/>
              </a:ext>
            </a:extLst>
          </p:cNvPr>
          <p:cNvSpPr txBox="1"/>
          <p:nvPr/>
        </p:nvSpPr>
        <p:spPr>
          <a:xfrm>
            <a:off x="248097" y="2438359"/>
            <a:ext cx="3023126" cy="369332"/>
          </a:xfrm>
          <a:prstGeom prst="rect">
            <a:avLst/>
          </a:prstGeom>
          <a:solidFill>
            <a:srgbClr val="01374D"/>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small" dirty="0">
                <a:solidFill>
                  <a:srgbClr val="FFFFFF"/>
                </a:solidFill>
                <a:latin typeface="Trebuchet MS"/>
                <a:ea typeface="Trebuchet MS"/>
                <a:cs typeface="Trebuchet MS"/>
                <a:sym typeface="Trebuchet MS"/>
              </a:rPr>
              <a:t>Q4 / full Year 2023</a:t>
            </a:r>
            <a:endParaRPr sz="2400" b="1" i="0" u="none" strike="noStrike" cap="small" dirty="0">
              <a:solidFill>
                <a:srgbClr val="FFFFFF"/>
              </a:solidFill>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64"/>
          <p:cNvSpPr txBox="1">
            <a:spLocks noGrp="1"/>
          </p:cNvSpPr>
          <p:nvPr>
            <p:ph type="sldNum" idx="12"/>
          </p:nvPr>
        </p:nvSpPr>
        <p:spPr>
          <a:xfrm>
            <a:off x="8956784" y="4878973"/>
            <a:ext cx="311400" cy="1830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38</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pSp>
        <p:nvGrpSpPr>
          <p:cNvPr id="1814" name="Google Shape;1814;p64"/>
          <p:cNvGrpSpPr/>
          <p:nvPr/>
        </p:nvGrpSpPr>
        <p:grpSpPr>
          <a:xfrm>
            <a:off x="60689" y="625606"/>
            <a:ext cx="8854053" cy="1482458"/>
            <a:chOff x="449317" y="931978"/>
            <a:chExt cx="10816092" cy="2096236"/>
          </a:xfrm>
        </p:grpSpPr>
        <p:sp>
          <p:nvSpPr>
            <p:cNvPr id="1815" name="Google Shape;1815;p64"/>
            <p:cNvSpPr/>
            <p:nvPr/>
          </p:nvSpPr>
          <p:spPr>
            <a:xfrm flipH="1">
              <a:off x="10186826" y="931979"/>
              <a:ext cx="414457" cy="177800"/>
            </a:xfrm>
            <a:prstGeom prst="rtTriangle">
              <a:avLst/>
            </a:prstGeom>
            <a:solidFill>
              <a:srgbClr val="000B22"/>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95000"/>
                </a:lnSpc>
                <a:spcBef>
                  <a:spcPts val="0"/>
                </a:spcBef>
                <a:spcAft>
                  <a:spcPts val="0"/>
                </a:spcAft>
                <a:buClr>
                  <a:srgbClr val="000000"/>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sp>
          <p:nvSpPr>
            <p:cNvPr id="1816" name="Google Shape;1816;p64"/>
            <p:cNvSpPr/>
            <p:nvPr/>
          </p:nvSpPr>
          <p:spPr>
            <a:xfrm>
              <a:off x="449317" y="1214946"/>
              <a:ext cx="10807261" cy="1813268"/>
            </a:xfrm>
            <a:prstGeom prst="roundRect">
              <a:avLst>
                <a:gd name="adj" fmla="val 8398"/>
              </a:avLst>
            </a:prstGeom>
            <a:solidFill>
              <a:srgbClr val="FFFFFF"/>
            </a:solidFill>
            <a:ln w="19050" cap="flat" cmpd="sng">
              <a:solidFill>
                <a:srgbClr val="001B50"/>
              </a:solidFill>
              <a:prstDash val="solid"/>
              <a:round/>
              <a:headEnd type="none" w="sm" len="sm"/>
              <a:tailEnd type="none" w="sm" len="sm"/>
            </a:ln>
          </p:spPr>
          <p:txBody>
            <a:bodyPr spcFirstLastPara="1" wrap="square" lIns="68575" tIns="34275" rIns="68575" bIns="34275" anchor="ctr" anchorCtr="0">
              <a:noAutofit/>
            </a:bodyPr>
            <a:lstStyle/>
            <a:p>
              <a:pPr marL="0" marR="0" lvl="0" indent="0" algn="just" defTabSz="914400" rtl="0" eaLnBrk="1" fontAlgn="auto" latinLnBrk="0" hangingPunct="1">
                <a:lnSpc>
                  <a:spcPct val="150000"/>
                </a:lnSpc>
                <a:spcBef>
                  <a:spcPts val="0"/>
                </a:spcBef>
                <a:spcAft>
                  <a:spcPts val="0"/>
                </a:spcAft>
                <a:buClr>
                  <a:srgbClr val="3F3F3F"/>
                </a:buClr>
                <a:buSzPts val="1100"/>
                <a:buFont typeface="Trebuchet MS"/>
                <a:buNone/>
                <a:tabLst/>
                <a:defRPr/>
              </a:pPr>
              <a:endParaRPr kumimoji="0" lang="en" sz="500" b="1" i="1" u="none" strike="noStrike" kern="0" cap="none" spc="0" normalizeH="0" baseline="0" noProof="0" dirty="0">
                <a:ln>
                  <a:noFill/>
                </a:ln>
                <a:solidFill>
                  <a:srgbClr val="3F3F3F"/>
                </a:solidFill>
                <a:effectLst/>
                <a:uLnTx/>
                <a:uFillTx/>
                <a:latin typeface="Trebuchet MS"/>
                <a:ea typeface="Trebuchet MS"/>
                <a:cs typeface="Trebuchet MS"/>
                <a:sym typeface="Trebuchet MS"/>
              </a:endParaRPr>
            </a:p>
            <a:p>
              <a:pPr marL="0" marR="0" lvl="0" indent="0" algn="just" defTabSz="914400" rtl="0" eaLnBrk="1" fontAlgn="auto" latinLnBrk="0" hangingPunct="1">
                <a:lnSpc>
                  <a:spcPct val="150000"/>
                </a:lnSpc>
                <a:spcBef>
                  <a:spcPts val="0"/>
                </a:spcBef>
                <a:spcAft>
                  <a:spcPts val="0"/>
                </a:spcAft>
                <a:buClr>
                  <a:srgbClr val="3F3F3F"/>
                </a:buClr>
                <a:buSzPts val="1100"/>
                <a:buFont typeface="Trebuchet MS"/>
                <a:buNone/>
                <a:tabLst/>
                <a:defRPr/>
              </a:pPr>
              <a:r>
                <a:rPr kumimoji="0" lang="en" sz="1100" b="1" i="1" u="none" strike="noStrike" kern="0" cap="none" spc="0" normalizeH="0" baseline="0" noProof="0" dirty="0">
                  <a:ln>
                    <a:noFill/>
                  </a:ln>
                  <a:solidFill>
                    <a:srgbClr val="3F3F3F"/>
                  </a:solidFill>
                  <a:effectLst/>
                  <a:uLnTx/>
                  <a:uFillTx/>
                  <a:latin typeface="Trebuchet MS"/>
                  <a:ea typeface="Trebuchet MS"/>
                  <a:cs typeface="Trebuchet MS"/>
                  <a:sym typeface="Trebuchet MS"/>
                </a:rPr>
                <a:t>The Total Revenue performed at 86% as at end of Q4 / Full Y2023 with LIRS performance at 101% while IGR (others) performed at 43%</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177800" marR="0" lvl="0" indent="-171450" algn="just" defTabSz="914400" rtl="0" eaLnBrk="1" fontAlgn="auto" latinLnBrk="0" hangingPunct="1">
                <a:lnSpc>
                  <a:spcPct val="150000"/>
                </a:lnSpc>
                <a:spcBef>
                  <a:spcPts val="0"/>
                </a:spcBef>
                <a:spcAft>
                  <a:spcPts val="0"/>
                </a:spcAft>
                <a:buClr>
                  <a:srgbClr val="3F3F3F"/>
                </a:buClr>
                <a:buSzPts val="900"/>
                <a:buFont typeface="Arial"/>
                <a:buChar char="•"/>
                <a:tabLst/>
                <a:defRPr/>
              </a:pPr>
              <a:r>
                <a:rPr kumimoji="0" lang="en-US"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Given the poor performance of investment income at 4% in Q4 2023, it's crucial for the government to focus on diversifying revenue sources. Active private-sector partnerships in real estate, transportation, and IT sectors are recommended</a:t>
              </a:r>
            </a:p>
            <a:p>
              <a:pPr marL="177800" marR="0" lvl="0" indent="-171450" algn="just" defTabSz="914400" rtl="0" eaLnBrk="1" fontAlgn="auto" latinLnBrk="0" hangingPunct="1">
                <a:lnSpc>
                  <a:spcPct val="150000"/>
                </a:lnSpc>
                <a:spcBef>
                  <a:spcPts val="0"/>
                </a:spcBef>
                <a:spcAft>
                  <a:spcPts val="0"/>
                </a:spcAft>
                <a:buClr>
                  <a:srgbClr val="3F3F3F"/>
                </a:buClr>
                <a:buSzPts val="900"/>
                <a:buFont typeface="Arial"/>
                <a:buChar char="•"/>
                <a:tabLst/>
                <a:defRPr/>
              </a:pPr>
              <a:r>
                <a:rPr kumimoji="0" lang="en-US"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Leveraging State-Owned assets through asset-backed securities issuance can unlock untapped revenue streams and improve financial stability.</a:t>
              </a: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817" name="Google Shape;1817;p64"/>
            <p:cNvSpPr/>
            <p:nvPr/>
          </p:nvSpPr>
          <p:spPr>
            <a:xfrm>
              <a:off x="501409" y="1109778"/>
              <a:ext cx="10764000" cy="288000"/>
            </a:xfrm>
            <a:prstGeom prst="roundRect">
              <a:avLst>
                <a:gd name="adj" fmla="val 50243"/>
              </a:avLst>
            </a:prstGeom>
            <a:gradFill>
              <a:gsLst>
                <a:gs pos="0">
                  <a:srgbClr val="004E66"/>
                </a:gs>
                <a:gs pos="100000">
                  <a:srgbClr val="000B22"/>
                </a:gs>
              </a:gsLst>
              <a:lin ang="16200000" scaled="0"/>
            </a:gradFill>
            <a:ln>
              <a:noFill/>
            </a:ln>
          </p:spPr>
          <p:txBody>
            <a:bodyPr spcFirstLastPara="1" wrap="square" lIns="27432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Trebuchet MS"/>
                <a:buNone/>
                <a:tabLst/>
                <a:defRPr/>
              </a:pPr>
              <a:r>
                <a:rPr kumimoji="0" lang="en" sz="1200" b="1" i="0" u="none" strike="noStrike" kern="0" cap="none" spc="0" normalizeH="0" baseline="0" noProof="0">
                  <a:ln>
                    <a:noFill/>
                  </a:ln>
                  <a:solidFill>
                    <a:srgbClr val="FFFFFF"/>
                  </a:solidFill>
                  <a:effectLst/>
                  <a:uLnTx/>
                  <a:uFillTx/>
                  <a:latin typeface="Trebuchet MS"/>
                  <a:ea typeface="Trebuchet MS"/>
                  <a:cs typeface="Trebuchet MS"/>
                  <a:sym typeface="Trebuchet MS"/>
                </a:rPr>
                <a:t>REVENUES</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18" name="Google Shape;1818;p64"/>
            <p:cNvSpPr/>
            <p:nvPr/>
          </p:nvSpPr>
          <p:spPr>
            <a:xfrm>
              <a:off x="10601283" y="931978"/>
              <a:ext cx="556948" cy="516806"/>
            </a:xfrm>
            <a:prstGeom prst="rect">
              <a:avLst/>
            </a:prstGeom>
            <a:solidFill>
              <a:srgbClr val="FFFFFF"/>
            </a:solidFill>
            <a:ln w="19050" cap="flat" cmpd="sng">
              <a:solidFill>
                <a:srgbClr val="001B50"/>
              </a:solidFill>
              <a:prstDash val="solid"/>
              <a:round/>
              <a:headEnd type="none" w="sm" len="sm"/>
              <a:tailEnd type="none" w="sm" len="sm"/>
            </a:ln>
          </p:spPr>
          <p:txBody>
            <a:bodyPr spcFirstLastPara="1" wrap="square" lIns="108000" tIns="108000" rIns="108000" bIns="108000" anchor="ctr" anchorCtr="0">
              <a:noAutofit/>
            </a:bodyPr>
            <a:lstStyle/>
            <a:p>
              <a:pPr marL="0" marR="0" lvl="0" indent="0" algn="ctr" defTabSz="914400" rtl="0" eaLnBrk="1" fontAlgn="auto" latinLnBrk="0" hangingPunct="1">
                <a:lnSpc>
                  <a:spcPct val="95000"/>
                </a:lnSpc>
                <a:spcBef>
                  <a:spcPts val="0"/>
                </a:spcBef>
                <a:spcAft>
                  <a:spcPts val="0"/>
                </a:spcAft>
                <a:buClr>
                  <a:srgbClr val="FFFFFF"/>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grpSp>
          <p:nvGrpSpPr>
            <p:cNvPr id="1819" name="Google Shape;1819;p64"/>
            <p:cNvGrpSpPr/>
            <p:nvPr/>
          </p:nvGrpSpPr>
          <p:grpSpPr>
            <a:xfrm>
              <a:off x="10715723" y="1055653"/>
              <a:ext cx="328068" cy="292608"/>
              <a:chOff x="3665613" y="1523088"/>
              <a:chExt cx="328068" cy="292608"/>
            </a:xfrm>
          </p:grpSpPr>
          <p:sp>
            <p:nvSpPr>
              <p:cNvPr id="1820" name="Google Shape;1820;p64"/>
              <p:cNvSpPr/>
              <p:nvPr/>
            </p:nvSpPr>
            <p:spPr>
              <a:xfrm>
                <a:off x="3805392" y="1531608"/>
                <a:ext cx="188289" cy="142044"/>
              </a:xfrm>
              <a:custGeom>
                <a:avLst/>
                <a:gdLst/>
                <a:ahLst/>
                <a:cxnLst/>
                <a:rect l="l" t="t" r="r" b="b"/>
                <a:pathLst>
                  <a:path w="978" h="729" extrusionOk="0">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C89"/>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1821" name="Google Shape;1821;p64"/>
              <p:cNvSpPr/>
              <p:nvPr/>
            </p:nvSpPr>
            <p:spPr>
              <a:xfrm>
                <a:off x="3665613" y="1523088"/>
                <a:ext cx="289217" cy="292608"/>
              </a:xfrm>
              <a:custGeom>
                <a:avLst/>
                <a:gdLst/>
                <a:ahLst/>
                <a:cxnLst/>
                <a:rect l="l" t="t" r="r" b="b"/>
                <a:pathLst>
                  <a:path w="1502" h="1502" extrusionOk="0">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grpSp>
      </p:grpSp>
      <p:grpSp>
        <p:nvGrpSpPr>
          <p:cNvPr id="1822" name="Google Shape;1822;p64"/>
          <p:cNvGrpSpPr/>
          <p:nvPr/>
        </p:nvGrpSpPr>
        <p:grpSpPr>
          <a:xfrm>
            <a:off x="65758" y="2147575"/>
            <a:ext cx="8854054" cy="1599034"/>
            <a:chOff x="449316" y="931978"/>
            <a:chExt cx="10816093" cy="2198589"/>
          </a:xfrm>
        </p:grpSpPr>
        <p:sp>
          <p:nvSpPr>
            <p:cNvPr id="1823" name="Google Shape;1823;p64"/>
            <p:cNvSpPr/>
            <p:nvPr/>
          </p:nvSpPr>
          <p:spPr>
            <a:xfrm flipH="1">
              <a:off x="10186826" y="931979"/>
              <a:ext cx="414457" cy="177800"/>
            </a:xfrm>
            <a:prstGeom prst="rtTriangle">
              <a:avLst/>
            </a:prstGeom>
            <a:solidFill>
              <a:srgbClr val="000B22"/>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95000"/>
                </a:lnSpc>
                <a:spcBef>
                  <a:spcPts val="0"/>
                </a:spcBef>
                <a:spcAft>
                  <a:spcPts val="0"/>
                </a:spcAft>
                <a:buClr>
                  <a:srgbClr val="000000"/>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sp>
          <p:nvSpPr>
            <p:cNvPr id="1824" name="Google Shape;1824;p64"/>
            <p:cNvSpPr/>
            <p:nvPr/>
          </p:nvSpPr>
          <p:spPr>
            <a:xfrm>
              <a:off x="449316" y="1393866"/>
              <a:ext cx="10807261" cy="1736701"/>
            </a:xfrm>
            <a:prstGeom prst="roundRect">
              <a:avLst>
                <a:gd name="adj" fmla="val 8398"/>
              </a:avLst>
            </a:prstGeom>
            <a:solidFill>
              <a:srgbClr val="FFFFFF"/>
            </a:solidFill>
            <a:ln w="19050" cap="flat" cmpd="sng">
              <a:solidFill>
                <a:srgbClr val="001B50"/>
              </a:solidFill>
              <a:prstDash val="solid"/>
              <a:round/>
              <a:headEnd type="none" w="sm" len="sm"/>
              <a:tailEnd type="none" w="sm" len="sm"/>
            </a:ln>
          </p:spPr>
          <p:txBody>
            <a:bodyPr spcFirstLastPara="1" wrap="square" lIns="68575" tIns="34275" rIns="68575" bIns="34275" anchor="ctr" anchorCtr="0">
              <a:noAutofit/>
            </a:bodyPr>
            <a:lstStyle/>
            <a:p>
              <a:pPr marL="0" marR="0" lvl="0" indent="0" algn="just" defTabSz="914400" rtl="0" eaLnBrk="1" fontAlgn="auto" latinLnBrk="0" hangingPunct="1">
                <a:lnSpc>
                  <a:spcPct val="150000"/>
                </a:lnSpc>
                <a:spcBef>
                  <a:spcPts val="0"/>
                </a:spcBef>
                <a:spcAft>
                  <a:spcPts val="0"/>
                </a:spcAft>
                <a:buClr>
                  <a:srgbClr val="3F3F3F"/>
                </a:buClr>
                <a:buSzPts val="1100"/>
                <a:buFont typeface="Trebuchet MS"/>
                <a:buNone/>
                <a:tabLst/>
                <a:defRPr/>
              </a:pPr>
              <a:r>
                <a:rPr kumimoji="0" lang="en" sz="1100" b="1" i="1" u="none" strike="noStrike" kern="0" cap="none" spc="0" normalizeH="0" baseline="0" noProof="0" dirty="0">
                  <a:ln>
                    <a:noFill/>
                  </a:ln>
                  <a:solidFill>
                    <a:srgbClr val="3F3F3F"/>
                  </a:solidFill>
                  <a:effectLst/>
                  <a:uLnTx/>
                  <a:uFillTx/>
                  <a:latin typeface="Trebuchet MS"/>
                  <a:ea typeface="Trebuchet MS"/>
                  <a:cs typeface="Trebuchet MS"/>
                  <a:sym typeface="Trebuchet MS"/>
                </a:rPr>
                <a:t>Total Capital Expenditure closed at 94% with Capital Expenditure at 93% and Repayment at 100%.</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a:p>
              <a:pPr marL="171450" marR="0" lvl="1" indent="-171450" algn="just" defTabSz="914400" rtl="0" eaLnBrk="1" fontAlgn="auto" latinLnBrk="0" hangingPunct="1">
                <a:lnSpc>
                  <a:spcPct val="150000"/>
                </a:lnSpc>
                <a:spcBef>
                  <a:spcPts val="0"/>
                </a:spcBef>
                <a:spcAft>
                  <a:spcPts val="0"/>
                </a:spcAft>
                <a:buClr>
                  <a:srgbClr val="3F3F3F"/>
                </a:buClr>
                <a:buSzPts val="900"/>
                <a:buFont typeface="Arial" panose="020B0604020202020204" pitchFamily="34" charset="0"/>
                <a:buChar char="•"/>
                <a:tabLst/>
                <a:defRPr/>
              </a:pPr>
              <a:r>
                <a:rPr kumimoji="0" lang="en"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Capital expenditure performance as at Q4 performed at 134% which signifies increased government expenditure to reduce infrastructure deficits particularly in the areas of transportation, health, education, and creating a business-friendly environment</a:t>
              </a: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171450" marR="0" lvl="1" indent="-171450" algn="just" defTabSz="914400" rtl="0" eaLnBrk="1" fontAlgn="auto" latinLnBrk="0" hangingPunct="1">
                <a:lnSpc>
                  <a:spcPct val="150000"/>
                </a:lnSpc>
                <a:spcBef>
                  <a:spcPts val="0"/>
                </a:spcBef>
                <a:spcAft>
                  <a:spcPts val="0"/>
                </a:spcAft>
                <a:buClr>
                  <a:srgbClr val="3F3F3F"/>
                </a:buClr>
                <a:buSzPts val="900"/>
                <a:buFont typeface="Arial" panose="020B0604020202020204" pitchFamily="34" charset="0"/>
                <a:buChar char="•"/>
                <a:tabLst/>
                <a:defRPr/>
              </a:pPr>
              <a:r>
                <a:rPr kumimoji="0" lang="en"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Governemnt must spend very strategically, with proper welfare prioritization in the hopes of ameliorating the estenuating effects of inflation especially on commodity prices.</a:t>
              </a: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825" name="Google Shape;1825;p64"/>
            <p:cNvSpPr/>
            <p:nvPr/>
          </p:nvSpPr>
          <p:spPr>
            <a:xfrm>
              <a:off x="501409" y="1109778"/>
              <a:ext cx="10764000" cy="288000"/>
            </a:xfrm>
            <a:prstGeom prst="roundRect">
              <a:avLst>
                <a:gd name="adj" fmla="val 50243"/>
              </a:avLst>
            </a:prstGeom>
            <a:gradFill>
              <a:gsLst>
                <a:gs pos="0">
                  <a:srgbClr val="004E66"/>
                </a:gs>
                <a:gs pos="100000">
                  <a:srgbClr val="000B22"/>
                </a:gs>
              </a:gsLst>
              <a:lin ang="16200000" scaled="0"/>
            </a:gradFill>
            <a:ln>
              <a:noFill/>
            </a:ln>
          </p:spPr>
          <p:txBody>
            <a:bodyPr spcFirstLastPara="1" wrap="square" lIns="27432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Trebuchet MS"/>
                <a:buNone/>
                <a:tabLst/>
                <a:defRPr/>
              </a:pPr>
              <a:r>
                <a:rPr kumimoji="0" lang="en" sz="1200" b="1" i="0" u="none" strike="noStrike" kern="0" cap="none" spc="0" normalizeH="0" baseline="0" noProof="0">
                  <a:ln>
                    <a:noFill/>
                  </a:ln>
                  <a:solidFill>
                    <a:srgbClr val="FFFFFF"/>
                  </a:solidFill>
                  <a:effectLst/>
                  <a:uLnTx/>
                  <a:uFillTx/>
                  <a:latin typeface="Trebuchet MS"/>
                  <a:ea typeface="Trebuchet MS"/>
                  <a:cs typeface="Trebuchet MS"/>
                  <a:sym typeface="Trebuchet MS"/>
                </a:rPr>
                <a:t>CAPEX: INFRASTRUCTURE AND SYSTEMS UPGRADE</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26" name="Google Shape;1826;p64"/>
            <p:cNvSpPr/>
            <p:nvPr/>
          </p:nvSpPr>
          <p:spPr>
            <a:xfrm>
              <a:off x="10601283" y="931978"/>
              <a:ext cx="556948" cy="516806"/>
            </a:xfrm>
            <a:prstGeom prst="rect">
              <a:avLst/>
            </a:prstGeom>
            <a:solidFill>
              <a:srgbClr val="FFFFFF"/>
            </a:solidFill>
            <a:ln w="19050" cap="flat" cmpd="sng">
              <a:solidFill>
                <a:srgbClr val="001B50"/>
              </a:solidFill>
              <a:prstDash val="solid"/>
              <a:round/>
              <a:headEnd type="none" w="sm" len="sm"/>
              <a:tailEnd type="none" w="sm" len="sm"/>
            </a:ln>
          </p:spPr>
          <p:txBody>
            <a:bodyPr spcFirstLastPara="1" wrap="square" lIns="108000" tIns="108000" rIns="108000" bIns="108000" anchor="ctr" anchorCtr="0">
              <a:noAutofit/>
            </a:bodyPr>
            <a:lstStyle/>
            <a:p>
              <a:pPr marL="0" marR="0" lvl="0" indent="0" algn="ctr" defTabSz="914400" rtl="0" eaLnBrk="1" fontAlgn="auto" latinLnBrk="0" hangingPunct="1">
                <a:lnSpc>
                  <a:spcPct val="95000"/>
                </a:lnSpc>
                <a:spcBef>
                  <a:spcPts val="0"/>
                </a:spcBef>
                <a:spcAft>
                  <a:spcPts val="0"/>
                </a:spcAft>
                <a:buClr>
                  <a:srgbClr val="FFFFFF"/>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grpSp>
          <p:nvGrpSpPr>
            <p:cNvPr id="1827" name="Google Shape;1827;p64"/>
            <p:cNvGrpSpPr/>
            <p:nvPr/>
          </p:nvGrpSpPr>
          <p:grpSpPr>
            <a:xfrm>
              <a:off x="10715723" y="1055653"/>
              <a:ext cx="328068" cy="292608"/>
              <a:chOff x="3665613" y="1523088"/>
              <a:chExt cx="328068" cy="292608"/>
            </a:xfrm>
          </p:grpSpPr>
          <p:sp>
            <p:nvSpPr>
              <p:cNvPr id="1828" name="Google Shape;1828;p64"/>
              <p:cNvSpPr/>
              <p:nvPr/>
            </p:nvSpPr>
            <p:spPr>
              <a:xfrm>
                <a:off x="3805392" y="1531608"/>
                <a:ext cx="188289" cy="142044"/>
              </a:xfrm>
              <a:custGeom>
                <a:avLst/>
                <a:gdLst/>
                <a:ahLst/>
                <a:cxnLst/>
                <a:rect l="l" t="t" r="r" b="b"/>
                <a:pathLst>
                  <a:path w="978" h="729" extrusionOk="0">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C89"/>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1829" name="Google Shape;1829;p64"/>
              <p:cNvSpPr/>
              <p:nvPr/>
            </p:nvSpPr>
            <p:spPr>
              <a:xfrm>
                <a:off x="3665613" y="1523088"/>
                <a:ext cx="289217" cy="292608"/>
              </a:xfrm>
              <a:custGeom>
                <a:avLst/>
                <a:gdLst/>
                <a:ahLst/>
                <a:cxnLst/>
                <a:rect l="l" t="t" r="r" b="b"/>
                <a:pathLst>
                  <a:path w="1502" h="1502" extrusionOk="0">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grpSp>
      </p:grpSp>
      <p:grpSp>
        <p:nvGrpSpPr>
          <p:cNvPr id="1840" name="Google Shape;1840;p64"/>
          <p:cNvGrpSpPr/>
          <p:nvPr/>
        </p:nvGrpSpPr>
        <p:grpSpPr>
          <a:xfrm>
            <a:off x="82009" y="3792764"/>
            <a:ext cx="8854053" cy="1319790"/>
            <a:chOff x="449317" y="931978"/>
            <a:chExt cx="10816092" cy="1658863"/>
          </a:xfrm>
        </p:grpSpPr>
        <p:sp>
          <p:nvSpPr>
            <p:cNvPr id="1841" name="Google Shape;1841;p64"/>
            <p:cNvSpPr/>
            <p:nvPr/>
          </p:nvSpPr>
          <p:spPr>
            <a:xfrm flipH="1">
              <a:off x="10186826" y="931979"/>
              <a:ext cx="414457" cy="177800"/>
            </a:xfrm>
            <a:prstGeom prst="rtTriangle">
              <a:avLst/>
            </a:prstGeom>
            <a:solidFill>
              <a:srgbClr val="000B22"/>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95000"/>
                </a:lnSpc>
                <a:spcBef>
                  <a:spcPts val="0"/>
                </a:spcBef>
                <a:spcAft>
                  <a:spcPts val="0"/>
                </a:spcAft>
                <a:buClr>
                  <a:srgbClr val="000000"/>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sp>
          <p:nvSpPr>
            <p:cNvPr id="1842" name="Google Shape;1842;p64"/>
            <p:cNvSpPr/>
            <p:nvPr/>
          </p:nvSpPr>
          <p:spPr>
            <a:xfrm>
              <a:off x="449317" y="1336418"/>
              <a:ext cx="10807261" cy="1254423"/>
            </a:xfrm>
            <a:prstGeom prst="roundRect">
              <a:avLst>
                <a:gd name="adj" fmla="val 8398"/>
              </a:avLst>
            </a:prstGeom>
            <a:solidFill>
              <a:srgbClr val="FFFFFF"/>
            </a:solidFill>
            <a:ln w="19050" cap="flat" cmpd="sng">
              <a:solidFill>
                <a:srgbClr val="001B50"/>
              </a:solidFill>
              <a:prstDash val="solid"/>
              <a:round/>
              <a:headEnd type="none" w="sm" len="sm"/>
              <a:tailEnd type="none" w="sm" len="sm"/>
            </a:ln>
          </p:spPr>
          <p:txBody>
            <a:bodyPr spcFirstLastPara="1" wrap="square" lIns="68575" tIns="34275" rIns="68575" bIns="34275" anchor="ctr" anchorCtr="0">
              <a:noAutofit/>
            </a:bodyPr>
            <a:lstStyle/>
            <a:p>
              <a:pPr marL="215900" marR="0" lvl="0" indent="-215900" algn="just" defTabSz="914400" rtl="0" eaLnBrk="1" fontAlgn="auto" latinLnBrk="0" hangingPunct="1">
                <a:lnSpc>
                  <a:spcPct val="150000"/>
                </a:lnSpc>
                <a:spcBef>
                  <a:spcPts val="0"/>
                </a:spcBef>
                <a:spcAft>
                  <a:spcPts val="0"/>
                </a:spcAft>
                <a:buClr>
                  <a:srgbClr val="3F3F3F"/>
                </a:buClr>
                <a:buSzPts val="1100"/>
                <a:buFont typeface="Arial"/>
                <a:buChar char="•"/>
                <a:tabLst/>
                <a:defRPr/>
              </a:pPr>
              <a:r>
                <a:rPr kumimoji="0" lang="en"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We recommend a review of mandate mapping service-wide to re-align MDAs with their specific operational frameworks, thereby avoiding duplication of efforts and waste of resources to achieve enhanced productivity</a:t>
              </a:r>
              <a:endParaRPr kumimoji="0" sz="1000" b="0" i="0" u="none" strike="noStrike" kern="0" cap="none" spc="0" normalizeH="0" baseline="0" noProof="0" dirty="0">
                <a:ln>
                  <a:noFill/>
                </a:ln>
                <a:solidFill>
                  <a:srgbClr val="000000"/>
                </a:solidFill>
                <a:effectLst/>
                <a:uLnTx/>
                <a:uFillTx/>
                <a:latin typeface="Arial"/>
                <a:ea typeface="Arial"/>
                <a:cs typeface="Arial"/>
                <a:sym typeface="Arial"/>
              </a:endParaRPr>
            </a:p>
            <a:p>
              <a:pPr marL="215900" marR="0" lvl="0" indent="-215900" algn="just" defTabSz="914400" rtl="0" eaLnBrk="1" fontAlgn="auto" latinLnBrk="0" hangingPunct="1">
                <a:lnSpc>
                  <a:spcPct val="150000"/>
                </a:lnSpc>
                <a:spcBef>
                  <a:spcPts val="900"/>
                </a:spcBef>
                <a:spcAft>
                  <a:spcPts val="0"/>
                </a:spcAft>
                <a:buClr>
                  <a:srgbClr val="3F3F3F"/>
                </a:buClr>
                <a:buSzPts val="1100"/>
                <a:buFont typeface="Arial"/>
                <a:buChar char="•"/>
                <a:tabLst/>
                <a:defRPr/>
              </a:pPr>
              <a:r>
                <a:rPr kumimoji="0" lang="en"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Establish a Strategic Management Unit to monitor and provide support in delivering all MDA mandates in the Lagos State civil service.</a:t>
              </a:r>
              <a:endParaRPr kumimoji="0" sz="10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843" name="Google Shape;1843;p64"/>
            <p:cNvSpPr/>
            <p:nvPr/>
          </p:nvSpPr>
          <p:spPr>
            <a:xfrm>
              <a:off x="501409" y="1109778"/>
              <a:ext cx="10764000" cy="288000"/>
            </a:xfrm>
            <a:prstGeom prst="roundRect">
              <a:avLst>
                <a:gd name="adj" fmla="val 50243"/>
              </a:avLst>
            </a:prstGeom>
            <a:gradFill>
              <a:gsLst>
                <a:gs pos="0">
                  <a:srgbClr val="004E66"/>
                </a:gs>
                <a:gs pos="100000">
                  <a:srgbClr val="000B22"/>
                </a:gs>
              </a:gsLst>
              <a:lin ang="16200000" scaled="0"/>
            </a:gradFill>
            <a:ln>
              <a:noFill/>
            </a:ln>
          </p:spPr>
          <p:txBody>
            <a:bodyPr spcFirstLastPara="1" wrap="square" lIns="27432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Trebuchet MS"/>
                <a:buNone/>
                <a:tabLst/>
                <a:defRPr/>
              </a:pPr>
              <a:r>
                <a:rPr kumimoji="0" lang="en" sz="1200" b="1" i="0" u="none" strike="noStrike" kern="0" cap="none" spc="0" normalizeH="0" baseline="0" noProof="0">
                  <a:ln>
                    <a:noFill/>
                  </a:ln>
                  <a:solidFill>
                    <a:srgbClr val="FFFFFF"/>
                  </a:solidFill>
                  <a:effectLst/>
                  <a:uLnTx/>
                  <a:uFillTx/>
                  <a:latin typeface="Trebuchet MS"/>
                  <a:ea typeface="Trebuchet MS"/>
                  <a:cs typeface="Trebuchet MS"/>
                  <a:sym typeface="Trebuchet MS"/>
                </a:rPr>
                <a:t>PUBLIC SERVICE DELIVERY</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44" name="Google Shape;1844;p64"/>
            <p:cNvSpPr/>
            <p:nvPr/>
          </p:nvSpPr>
          <p:spPr>
            <a:xfrm>
              <a:off x="10601283" y="931978"/>
              <a:ext cx="556948" cy="516806"/>
            </a:xfrm>
            <a:prstGeom prst="rect">
              <a:avLst/>
            </a:prstGeom>
            <a:solidFill>
              <a:srgbClr val="FFFFFF"/>
            </a:solidFill>
            <a:ln w="19050" cap="flat" cmpd="sng">
              <a:solidFill>
                <a:srgbClr val="001B50"/>
              </a:solidFill>
              <a:prstDash val="solid"/>
              <a:round/>
              <a:headEnd type="none" w="sm" len="sm"/>
              <a:tailEnd type="none" w="sm" len="sm"/>
            </a:ln>
          </p:spPr>
          <p:txBody>
            <a:bodyPr spcFirstLastPara="1" wrap="square" lIns="108000" tIns="108000" rIns="108000" bIns="108000" anchor="ctr" anchorCtr="0">
              <a:noAutofit/>
            </a:bodyPr>
            <a:lstStyle/>
            <a:p>
              <a:pPr marL="0" marR="0" lvl="0" indent="0" algn="ctr" defTabSz="914400" rtl="0" eaLnBrk="1" fontAlgn="auto" latinLnBrk="0" hangingPunct="1">
                <a:lnSpc>
                  <a:spcPct val="95000"/>
                </a:lnSpc>
                <a:spcBef>
                  <a:spcPts val="0"/>
                </a:spcBef>
                <a:spcAft>
                  <a:spcPts val="0"/>
                </a:spcAft>
                <a:buClr>
                  <a:srgbClr val="FFFFFF"/>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grpSp>
          <p:nvGrpSpPr>
            <p:cNvPr id="1845" name="Google Shape;1845;p64"/>
            <p:cNvGrpSpPr/>
            <p:nvPr/>
          </p:nvGrpSpPr>
          <p:grpSpPr>
            <a:xfrm>
              <a:off x="10715723" y="1055653"/>
              <a:ext cx="328068" cy="292608"/>
              <a:chOff x="3665613" y="1523088"/>
              <a:chExt cx="328068" cy="292608"/>
            </a:xfrm>
          </p:grpSpPr>
          <p:sp>
            <p:nvSpPr>
              <p:cNvPr id="1846" name="Google Shape;1846;p64"/>
              <p:cNvSpPr/>
              <p:nvPr/>
            </p:nvSpPr>
            <p:spPr>
              <a:xfrm>
                <a:off x="3805392" y="1531608"/>
                <a:ext cx="188289" cy="142044"/>
              </a:xfrm>
              <a:custGeom>
                <a:avLst/>
                <a:gdLst/>
                <a:ahLst/>
                <a:cxnLst/>
                <a:rect l="l" t="t" r="r" b="b"/>
                <a:pathLst>
                  <a:path w="978" h="729" extrusionOk="0">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C89"/>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1847" name="Google Shape;1847;p64"/>
              <p:cNvSpPr/>
              <p:nvPr/>
            </p:nvSpPr>
            <p:spPr>
              <a:xfrm>
                <a:off x="3665613" y="1523088"/>
                <a:ext cx="289217" cy="292608"/>
              </a:xfrm>
              <a:custGeom>
                <a:avLst/>
                <a:gdLst/>
                <a:ahLst/>
                <a:cxnLst/>
                <a:rect l="l" t="t" r="r" b="b"/>
                <a:pathLst>
                  <a:path w="1502" h="1502" extrusionOk="0">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grpSp>
      </p:grpSp>
      <p:grpSp>
        <p:nvGrpSpPr>
          <p:cNvPr id="2" name="Group 1">
            <a:extLst>
              <a:ext uri="{FF2B5EF4-FFF2-40B4-BE49-F238E27FC236}">
                <a16:creationId xmlns:a16="http://schemas.microsoft.com/office/drawing/2014/main" id="{8209E839-3EDB-650A-9FD4-D808DC30DF6F}"/>
              </a:ext>
            </a:extLst>
          </p:cNvPr>
          <p:cNvGrpSpPr/>
          <p:nvPr/>
        </p:nvGrpSpPr>
        <p:grpSpPr>
          <a:xfrm>
            <a:off x="0" y="541"/>
            <a:ext cx="9144000" cy="630869"/>
            <a:chOff x="0" y="541"/>
            <a:chExt cx="9144000" cy="630869"/>
          </a:xfrm>
        </p:grpSpPr>
        <p:grpSp>
          <p:nvGrpSpPr>
            <p:cNvPr id="3" name="Google Shape;300;p30">
              <a:extLst>
                <a:ext uri="{FF2B5EF4-FFF2-40B4-BE49-F238E27FC236}">
                  <a16:creationId xmlns:a16="http://schemas.microsoft.com/office/drawing/2014/main" id="{242A2030-7B27-F4A8-151A-97066F98E099}"/>
                </a:ext>
              </a:extLst>
            </p:cNvPr>
            <p:cNvGrpSpPr/>
            <p:nvPr/>
          </p:nvGrpSpPr>
          <p:grpSpPr>
            <a:xfrm>
              <a:off x="0" y="541"/>
              <a:ext cx="9144000" cy="518622"/>
              <a:chOff x="0" y="721"/>
              <a:chExt cx="12192000" cy="691496"/>
            </a:xfrm>
          </p:grpSpPr>
          <p:sp>
            <p:nvSpPr>
              <p:cNvPr id="9" name="Google Shape;301;p30">
                <a:extLst>
                  <a:ext uri="{FF2B5EF4-FFF2-40B4-BE49-F238E27FC236}">
                    <a16:creationId xmlns:a16="http://schemas.microsoft.com/office/drawing/2014/main" id="{403F0757-0507-798B-40DA-B2E2EA3AEEC2}"/>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0" name="Google Shape;302;p30">
                <a:extLst>
                  <a:ext uri="{FF2B5EF4-FFF2-40B4-BE49-F238E27FC236}">
                    <a16:creationId xmlns:a16="http://schemas.microsoft.com/office/drawing/2014/main" id="{9645332D-637F-9D29-2F5A-20CD8F729DDD}"/>
                  </a:ext>
                </a:extLst>
              </p:cNvPr>
              <p:cNvSpPr/>
              <p:nvPr/>
            </p:nvSpPr>
            <p:spPr>
              <a:xfrm>
                <a:off x="1919255" y="70389"/>
                <a:ext cx="5988373"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cxnSp>
            <p:nvCxnSpPr>
              <p:cNvPr id="11" name="Google Shape;303;p30">
                <a:extLst>
                  <a:ext uri="{FF2B5EF4-FFF2-40B4-BE49-F238E27FC236}">
                    <a16:creationId xmlns:a16="http://schemas.microsoft.com/office/drawing/2014/main" id="{B5321D8C-C618-FA41-8B44-D79AB8EC6EDB}"/>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2" name="Google Shape;304;p30">
                <a:extLst>
                  <a:ext uri="{FF2B5EF4-FFF2-40B4-BE49-F238E27FC236}">
                    <a16:creationId xmlns:a16="http://schemas.microsoft.com/office/drawing/2014/main" id="{6DB62892-038D-052F-4EFD-F5FF037B109D}"/>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4" name="Google Shape;309;p30">
              <a:extLst>
                <a:ext uri="{FF2B5EF4-FFF2-40B4-BE49-F238E27FC236}">
                  <a16:creationId xmlns:a16="http://schemas.microsoft.com/office/drawing/2014/main" id="{09B0E742-FA7E-8C9F-6A69-0A9BAA035BAC}"/>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5" name="Flowchart: Connector 4">
              <a:extLst>
                <a:ext uri="{FF2B5EF4-FFF2-40B4-BE49-F238E27FC236}">
                  <a16:creationId xmlns:a16="http://schemas.microsoft.com/office/drawing/2014/main" id="{7EA01195-F00B-B1B0-B2F8-0072FDFB515B}"/>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Google Shape;306;p30">
              <a:extLst>
                <a:ext uri="{FF2B5EF4-FFF2-40B4-BE49-F238E27FC236}">
                  <a16:creationId xmlns:a16="http://schemas.microsoft.com/office/drawing/2014/main" id="{090665E3-E294-ED96-4B49-0CF747410FFA}"/>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7" name="Flowchart: Connector 6">
              <a:extLst>
                <a:ext uri="{FF2B5EF4-FFF2-40B4-BE49-F238E27FC236}">
                  <a16:creationId xmlns:a16="http://schemas.microsoft.com/office/drawing/2014/main" id="{D1B8C281-2D48-2DE8-9190-280ECF44CCCD}"/>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 name="Google Shape;308;p30" descr="A group of colorful birds&#10;&#10;Description automatically generated with low confidence">
              <a:extLst>
                <a:ext uri="{FF2B5EF4-FFF2-40B4-BE49-F238E27FC236}">
                  <a16:creationId xmlns:a16="http://schemas.microsoft.com/office/drawing/2014/main" id="{1D711FC4-DEAC-7E3F-470B-C2A1000F493E}"/>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1839" name="Google Shape;1839;p64"/>
          <p:cNvSpPr txBox="1"/>
          <p:nvPr/>
        </p:nvSpPr>
        <p:spPr>
          <a:xfrm>
            <a:off x="1441297" y="41236"/>
            <a:ext cx="4064422" cy="300052"/>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GB" sz="1500" b="0" i="0" u="none" strike="noStrike" kern="0" cap="none" spc="0" normalizeH="0" baseline="0" noProof="0" dirty="0">
                <a:ln>
                  <a:noFill/>
                </a:ln>
                <a:solidFill>
                  <a:srgbClr val="FFFFFF"/>
                </a:solidFill>
                <a:effectLst/>
                <a:uLnTx/>
                <a:uFillTx/>
                <a:latin typeface="Trebuchet MS"/>
                <a:ea typeface="Trebuchet MS"/>
                <a:cs typeface="Trebuchet MS"/>
                <a:sym typeface="Trebuchet MS"/>
              </a:rPr>
              <a:t>OBSERVATIONS AND RECOMMENDATIONS – 1/2</a:t>
            </a:r>
            <a:endParaRPr kumimoji="0" lang="en-GB"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2">
          <a:extLst>
            <a:ext uri="{FF2B5EF4-FFF2-40B4-BE49-F238E27FC236}">
              <a16:creationId xmlns:a16="http://schemas.microsoft.com/office/drawing/2014/main" id="{250CCF19-AA7E-0B6F-1E80-6C9B2C5462BD}"/>
            </a:ext>
          </a:extLst>
        </p:cNvPr>
        <p:cNvGrpSpPr/>
        <p:nvPr/>
      </p:nvGrpSpPr>
      <p:grpSpPr>
        <a:xfrm>
          <a:off x="0" y="0"/>
          <a:ext cx="0" cy="0"/>
          <a:chOff x="0" y="0"/>
          <a:chExt cx="0" cy="0"/>
        </a:xfrm>
      </p:grpSpPr>
      <p:sp>
        <p:nvSpPr>
          <p:cNvPr id="1813" name="Google Shape;1813;p64">
            <a:extLst>
              <a:ext uri="{FF2B5EF4-FFF2-40B4-BE49-F238E27FC236}">
                <a16:creationId xmlns:a16="http://schemas.microsoft.com/office/drawing/2014/main" id="{C549246F-10B5-D035-A9EA-D731CAD0A2DB}"/>
              </a:ext>
            </a:extLst>
          </p:cNvPr>
          <p:cNvSpPr txBox="1">
            <a:spLocks noGrp="1"/>
          </p:cNvSpPr>
          <p:nvPr>
            <p:ph type="sldNum" idx="12"/>
          </p:nvPr>
        </p:nvSpPr>
        <p:spPr>
          <a:xfrm>
            <a:off x="8956784" y="4878973"/>
            <a:ext cx="311400" cy="1830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39</a:t>
            </a:fld>
            <a:endParaRPr kumimoji="0" sz="800" b="0" i="0" u="none" strike="noStrike" kern="0" cap="none" spc="0" normalizeH="0" baseline="0" noProof="0">
              <a:ln>
                <a:noFill/>
              </a:ln>
              <a:solidFill>
                <a:srgbClr val="FFFFFF"/>
              </a:solidFill>
              <a:effectLst/>
              <a:uLnTx/>
              <a:uFillTx/>
              <a:latin typeface="Trebuchet MS"/>
              <a:sym typeface="Trebuchet MS"/>
            </a:endParaRPr>
          </a:p>
        </p:txBody>
      </p:sp>
      <p:grpSp>
        <p:nvGrpSpPr>
          <p:cNvPr id="1822" name="Google Shape;1822;p64">
            <a:extLst>
              <a:ext uri="{FF2B5EF4-FFF2-40B4-BE49-F238E27FC236}">
                <a16:creationId xmlns:a16="http://schemas.microsoft.com/office/drawing/2014/main" id="{2527E38D-7012-B361-CC81-37A62F4EF140}"/>
              </a:ext>
            </a:extLst>
          </p:cNvPr>
          <p:cNvGrpSpPr/>
          <p:nvPr/>
        </p:nvGrpSpPr>
        <p:grpSpPr>
          <a:xfrm>
            <a:off x="129582" y="2759680"/>
            <a:ext cx="8846824" cy="868788"/>
            <a:chOff x="464171" y="931978"/>
            <a:chExt cx="10807261" cy="1194539"/>
          </a:xfrm>
        </p:grpSpPr>
        <p:sp>
          <p:nvSpPr>
            <p:cNvPr id="1823" name="Google Shape;1823;p64">
              <a:extLst>
                <a:ext uri="{FF2B5EF4-FFF2-40B4-BE49-F238E27FC236}">
                  <a16:creationId xmlns:a16="http://schemas.microsoft.com/office/drawing/2014/main" id="{FEA4F9FE-4839-B93E-4E7A-0A6B7B273A06}"/>
                </a:ext>
              </a:extLst>
            </p:cNvPr>
            <p:cNvSpPr/>
            <p:nvPr/>
          </p:nvSpPr>
          <p:spPr>
            <a:xfrm flipH="1">
              <a:off x="10186826" y="931979"/>
              <a:ext cx="414457" cy="177800"/>
            </a:xfrm>
            <a:prstGeom prst="rtTriangle">
              <a:avLst/>
            </a:prstGeom>
            <a:solidFill>
              <a:srgbClr val="000B22"/>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95000"/>
                </a:lnSpc>
                <a:spcBef>
                  <a:spcPts val="0"/>
                </a:spcBef>
                <a:spcAft>
                  <a:spcPts val="0"/>
                </a:spcAft>
                <a:buClr>
                  <a:srgbClr val="000000"/>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sp>
          <p:nvSpPr>
            <p:cNvPr id="1824" name="Google Shape;1824;p64">
              <a:extLst>
                <a:ext uri="{FF2B5EF4-FFF2-40B4-BE49-F238E27FC236}">
                  <a16:creationId xmlns:a16="http://schemas.microsoft.com/office/drawing/2014/main" id="{7B68EB89-465B-96D5-F6C0-2B228969ED4E}"/>
                </a:ext>
              </a:extLst>
            </p:cNvPr>
            <p:cNvSpPr/>
            <p:nvPr/>
          </p:nvSpPr>
          <p:spPr>
            <a:xfrm>
              <a:off x="464171" y="1212685"/>
              <a:ext cx="10807261" cy="913832"/>
            </a:xfrm>
            <a:prstGeom prst="roundRect">
              <a:avLst>
                <a:gd name="adj" fmla="val 8398"/>
              </a:avLst>
            </a:prstGeom>
            <a:solidFill>
              <a:srgbClr val="FFFFFF"/>
            </a:solidFill>
            <a:ln w="19050" cap="flat" cmpd="sng">
              <a:solidFill>
                <a:srgbClr val="001B50"/>
              </a:solidFill>
              <a:prstDash val="solid"/>
              <a:round/>
              <a:headEnd type="none" w="sm" len="sm"/>
              <a:tailEnd type="none" w="sm" len="sm"/>
            </a:ln>
          </p:spPr>
          <p:txBody>
            <a:bodyPr spcFirstLastPara="1" wrap="square" lIns="68575" tIns="34275" rIns="68575" bIns="34275" anchor="ctr" anchorCtr="0">
              <a:noAutofit/>
            </a:bodyPr>
            <a:lstStyle/>
            <a:p>
              <a:pPr marL="171450" marR="0" lvl="0" indent="-171450" algn="just" defTabSz="914400" rtl="0" eaLnBrk="1" fontAlgn="auto" latinLnBrk="0" hangingPunct="1">
                <a:lnSpc>
                  <a:spcPct val="150000"/>
                </a:lnSpc>
                <a:spcBef>
                  <a:spcPts val="0"/>
                </a:spcBef>
                <a:spcAft>
                  <a:spcPts val="0"/>
                </a:spcAft>
                <a:buClr>
                  <a:srgbClr val="3F3F3F"/>
                </a:buClr>
                <a:buSzPts val="1100"/>
                <a:buFont typeface="Arial" panose="020B0604020202020204" pitchFamily="34" charset="0"/>
                <a:buChar char="•"/>
                <a:tabLst/>
                <a:defRPr/>
              </a:pPr>
              <a:r>
                <a:rPr kumimoji="0" lang="en-GB" sz="1000" u="none" strike="noStrike" kern="0" cap="none" spc="0" normalizeH="0" baseline="0" noProof="0" dirty="0">
                  <a:ln>
                    <a:noFill/>
                  </a:ln>
                  <a:solidFill>
                    <a:srgbClr val="3F3F3F"/>
                  </a:solidFill>
                  <a:effectLst/>
                  <a:uLnTx/>
                  <a:uFillTx/>
                  <a:latin typeface="Trebuchet MS"/>
                  <a:ea typeface="Trebuchet MS"/>
                  <a:cs typeface="Trebuchet MS"/>
                  <a:sym typeface="Trebuchet MS"/>
                </a:rPr>
                <a:t>Ensure the monitoring of the implementation of established policies to make sure set targets and goals are achieved as planned</a:t>
              </a:r>
              <a:r>
                <a:rPr kumimoji="0" lang="en-GB" sz="1000" b="1" i="1" u="none" strike="noStrike" kern="0" cap="none" spc="0" normalizeH="0" baseline="0" noProof="0" dirty="0">
                  <a:ln>
                    <a:noFill/>
                  </a:ln>
                  <a:solidFill>
                    <a:srgbClr val="3F3F3F"/>
                  </a:solidFill>
                  <a:effectLst/>
                  <a:uLnTx/>
                  <a:uFillTx/>
                  <a:latin typeface="Trebuchet MS"/>
                  <a:ea typeface="Trebuchet MS"/>
                  <a:cs typeface="Trebuchet MS"/>
                  <a:sym typeface="Trebuchet MS"/>
                </a:rPr>
                <a:t>.</a:t>
              </a:r>
            </a:p>
          </p:txBody>
        </p:sp>
        <p:sp>
          <p:nvSpPr>
            <p:cNvPr id="1825" name="Google Shape;1825;p64">
              <a:extLst>
                <a:ext uri="{FF2B5EF4-FFF2-40B4-BE49-F238E27FC236}">
                  <a16:creationId xmlns:a16="http://schemas.microsoft.com/office/drawing/2014/main" id="{DF41BE1B-DCAD-38C2-3B06-9A8BFEBEF167}"/>
                </a:ext>
              </a:extLst>
            </p:cNvPr>
            <p:cNvSpPr/>
            <p:nvPr/>
          </p:nvSpPr>
          <p:spPr>
            <a:xfrm>
              <a:off x="501409" y="1109778"/>
              <a:ext cx="10764001" cy="314104"/>
            </a:xfrm>
            <a:prstGeom prst="roundRect">
              <a:avLst>
                <a:gd name="adj" fmla="val 50243"/>
              </a:avLst>
            </a:prstGeom>
            <a:gradFill>
              <a:gsLst>
                <a:gs pos="0">
                  <a:srgbClr val="004E66"/>
                </a:gs>
                <a:gs pos="100000">
                  <a:srgbClr val="000B22"/>
                </a:gs>
              </a:gsLst>
              <a:lin ang="16200000" scaled="0"/>
            </a:gradFill>
            <a:ln>
              <a:noFill/>
            </a:ln>
          </p:spPr>
          <p:txBody>
            <a:bodyPr spcFirstLastPara="1" wrap="square" lIns="27432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Trebuchet MS"/>
                <a:buNone/>
                <a:tabLst/>
                <a:defRPr/>
              </a:pPr>
              <a:r>
                <a:rPr kumimoji="0" lang="en-GB"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EFFECTIVE AND EFFICIENT PUBLIC POLICIES</a:t>
              </a:r>
            </a:p>
          </p:txBody>
        </p:sp>
        <p:sp>
          <p:nvSpPr>
            <p:cNvPr id="1826" name="Google Shape;1826;p64">
              <a:extLst>
                <a:ext uri="{FF2B5EF4-FFF2-40B4-BE49-F238E27FC236}">
                  <a16:creationId xmlns:a16="http://schemas.microsoft.com/office/drawing/2014/main" id="{DBB891D5-3167-4BF6-A8A2-8644CB8EE239}"/>
                </a:ext>
              </a:extLst>
            </p:cNvPr>
            <p:cNvSpPr/>
            <p:nvPr/>
          </p:nvSpPr>
          <p:spPr>
            <a:xfrm>
              <a:off x="10601283" y="931978"/>
              <a:ext cx="556948" cy="516806"/>
            </a:xfrm>
            <a:prstGeom prst="rect">
              <a:avLst/>
            </a:prstGeom>
            <a:solidFill>
              <a:srgbClr val="FFFFFF"/>
            </a:solidFill>
            <a:ln w="19050" cap="flat" cmpd="sng">
              <a:solidFill>
                <a:srgbClr val="001B50"/>
              </a:solidFill>
              <a:prstDash val="solid"/>
              <a:round/>
              <a:headEnd type="none" w="sm" len="sm"/>
              <a:tailEnd type="none" w="sm" len="sm"/>
            </a:ln>
          </p:spPr>
          <p:txBody>
            <a:bodyPr spcFirstLastPara="1" wrap="square" lIns="108000" tIns="108000" rIns="108000" bIns="108000" anchor="ctr" anchorCtr="0">
              <a:noAutofit/>
            </a:bodyPr>
            <a:lstStyle/>
            <a:p>
              <a:pPr marL="0" marR="0" lvl="0" indent="0" algn="ctr" defTabSz="914400" rtl="0" eaLnBrk="1" fontAlgn="auto" latinLnBrk="0" hangingPunct="1">
                <a:lnSpc>
                  <a:spcPct val="95000"/>
                </a:lnSpc>
                <a:spcBef>
                  <a:spcPts val="0"/>
                </a:spcBef>
                <a:spcAft>
                  <a:spcPts val="0"/>
                </a:spcAft>
                <a:buClr>
                  <a:srgbClr val="FFFFFF"/>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grpSp>
          <p:nvGrpSpPr>
            <p:cNvPr id="1827" name="Google Shape;1827;p64">
              <a:extLst>
                <a:ext uri="{FF2B5EF4-FFF2-40B4-BE49-F238E27FC236}">
                  <a16:creationId xmlns:a16="http://schemas.microsoft.com/office/drawing/2014/main" id="{8859913E-0523-B1B9-18D9-9C42234CE8B8}"/>
                </a:ext>
              </a:extLst>
            </p:cNvPr>
            <p:cNvGrpSpPr/>
            <p:nvPr/>
          </p:nvGrpSpPr>
          <p:grpSpPr>
            <a:xfrm>
              <a:off x="10715723" y="1055653"/>
              <a:ext cx="328068" cy="292608"/>
              <a:chOff x="3665613" y="1523088"/>
              <a:chExt cx="328068" cy="292608"/>
            </a:xfrm>
          </p:grpSpPr>
          <p:sp>
            <p:nvSpPr>
              <p:cNvPr id="1828" name="Google Shape;1828;p64">
                <a:extLst>
                  <a:ext uri="{FF2B5EF4-FFF2-40B4-BE49-F238E27FC236}">
                    <a16:creationId xmlns:a16="http://schemas.microsoft.com/office/drawing/2014/main" id="{3047473A-033F-61D2-7A67-01FEBD2F1F1B}"/>
                  </a:ext>
                </a:extLst>
              </p:cNvPr>
              <p:cNvSpPr/>
              <p:nvPr/>
            </p:nvSpPr>
            <p:spPr>
              <a:xfrm>
                <a:off x="3805392" y="1531608"/>
                <a:ext cx="188289" cy="142044"/>
              </a:xfrm>
              <a:custGeom>
                <a:avLst/>
                <a:gdLst/>
                <a:ahLst/>
                <a:cxnLst/>
                <a:rect l="l" t="t" r="r" b="b"/>
                <a:pathLst>
                  <a:path w="978" h="729" extrusionOk="0">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C89"/>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1829" name="Google Shape;1829;p64">
                <a:extLst>
                  <a:ext uri="{FF2B5EF4-FFF2-40B4-BE49-F238E27FC236}">
                    <a16:creationId xmlns:a16="http://schemas.microsoft.com/office/drawing/2014/main" id="{8C8EDDD8-B5B5-FF96-9D84-46FE8DB38543}"/>
                  </a:ext>
                </a:extLst>
              </p:cNvPr>
              <p:cNvSpPr/>
              <p:nvPr/>
            </p:nvSpPr>
            <p:spPr>
              <a:xfrm>
                <a:off x="3665613" y="1523088"/>
                <a:ext cx="289217" cy="292608"/>
              </a:xfrm>
              <a:custGeom>
                <a:avLst/>
                <a:gdLst/>
                <a:ahLst/>
                <a:cxnLst/>
                <a:rect l="l" t="t" r="r" b="b"/>
                <a:pathLst>
                  <a:path w="1502" h="1502" extrusionOk="0">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grpSp>
      </p:grpSp>
      <p:grpSp>
        <p:nvGrpSpPr>
          <p:cNvPr id="1840" name="Google Shape;1840;p64">
            <a:extLst>
              <a:ext uri="{FF2B5EF4-FFF2-40B4-BE49-F238E27FC236}">
                <a16:creationId xmlns:a16="http://schemas.microsoft.com/office/drawing/2014/main" id="{CB6359E5-2F95-AF48-50C4-A3FCBE5BFFAB}"/>
              </a:ext>
            </a:extLst>
          </p:cNvPr>
          <p:cNvGrpSpPr/>
          <p:nvPr/>
        </p:nvGrpSpPr>
        <p:grpSpPr>
          <a:xfrm>
            <a:off x="125967" y="3742183"/>
            <a:ext cx="8854054" cy="1319790"/>
            <a:chOff x="449316" y="931978"/>
            <a:chExt cx="10816093" cy="1658863"/>
          </a:xfrm>
        </p:grpSpPr>
        <p:sp>
          <p:nvSpPr>
            <p:cNvPr id="1841" name="Google Shape;1841;p64">
              <a:extLst>
                <a:ext uri="{FF2B5EF4-FFF2-40B4-BE49-F238E27FC236}">
                  <a16:creationId xmlns:a16="http://schemas.microsoft.com/office/drawing/2014/main" id="{C48D6F3C-12B6-D825-B12B-79E3F727DC41}"/>
                </a:ext>
              </a:extLst>
            </p:cNvPr>
            <p:cNvSpPr/>
            <p:nvPr/>
          </p:nvSpPr>
          <p:spPr>
            <a:xfrm flipH="1">
              <a:off x="10186826" y="931979"/>
              <a:ext cx="414457" cy="177800"/>
            </a:xfrm>
            <a:prstGeom prst="rtTriangle">
              <a:avLst/>
            </a:prstGeom>
            <a:solidFill>
              <a:srgbClr val="000B22"/>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95000"/>
                </a:lnSpc>
                <a:spcBef>
                  <a:spcPts val="0"/>
                </a:spcBef>
                <a:spcAft>
                  <a:spcPts val="0"/>
                </a:spcAft>
                <a:buClr>
                  <a:srgbClr val="000000"/>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sp>
          <p:nvSpPr>
            <p:cNvPr id="1842" name="Google Shape;1842;p64">
              <a:extLst>
                <a:ext uri="{FF2B5EF4-FFF2-40B4-BE49-F238E27FC236}">
                  <a16:creationId xmlns:a16="http://schemas.microsoft.com/office/drawing/2014/main" id="{A03975A4-4D3E-94CA-1444-B4058643228D}"/>
                </a:ext>
              </a:extLst>
            </p:cNvPr>
            <p:cNvSpPr/>
            <p:nvPr/>
          </p:nvSpPr>
          <p:spPr>
            <a:xfrm>
              <a:off x="449316" y="1336418"/>
              <a:ext cx="10807261" cy="1254423"/>
            </a:xfrm>
            <a:prstGeom prst="roundRect">
              <a:avLst>
                <a:gd name="adj" fmla="val 8398"/>
              </a:avLst>
            </a:prstGeom>
            <a:solidFill>
              <a:srgbClr val="FFFFFF"/>
            </a:solidFill>
            <a:ln w="19050" cap="flat" cmpd="sng">
              <a:solidFill>
                <a:srgbClr val="001B50"/>
              </a:solidFill>
              <a:prstDash val="solid"/>
              <a:round/>
              <a:headEnd type="none" w="sm" len="sm"/>
              <a:tailEnd type="none" w="sm" len="sm"/>
            </a:ln>
          </p:spPr>
          <p:txBody>
            <a:bodyPr spcFirstLastPara="1" wrap="square" lIns="68575" tIns="34275" rIns="68575" bIns="34275" anchor="ctr" anchorCtr="0">
              <a:noAutofit/>
            </a:bodyPr>
            <a:lstStyle/>
            <a:p>
              <a:pPr marR="0" lvl="0" algn="just" defTabSz="914400" rtl="0" eaLnBrk="1" fontAlgn="auto" latinLnBrk="0" hangingPunct="1">
                <a:lnSpc>
                  <a:spcPct val="150000"/>
                </a:lnSpc>
                <a:spcBef>
                  <a:spcPts val="0"/>
                </a:spcBef>
                <a:spcAft>
                  <a:spcPts val="0"/>
                </a:spcAft>
                <a:buClr>
                  <a:srgbClr val="3F3F3F"/>
                </a:buClr>
                <a:buSzPts val="1100"/>
                <a:tabLst/>
                <a:defRPr/>
              </a:pPr>
              <a:r>
                <a:rPr kumimoji="0" lang="en-GB"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While we understand the complexities around transport sector regulation in Lagos State, we highly recommend the following one strategy multi-faceted solution: </a:t>
              </a:r>
            </a:p>
            <a:p>
              <a:pPr marL="215900" marR="0" lvl="0" indent="-215900" algn="just" defTabSz="914400" rtl="0" eaLnBrk="1" fontAlgn="auto" latinLnBrk="0" hangingPunct="1">
                <a:lnSpc>
                  <a:spcPct val="150000"/>
                </a:lnSpc>
                <a:spcBef>
                  <a:spcPts val="0"/>
                </a:spcBef>
                <a:spcAft>
                  <a:spcPts val="0"/>
                </a:spcAft>
                <a:buClr>
                  <a:srgbClr val="3F3F3F"/>
                </a:buClr>
                <a:buSzPts val="1100"/>
                <a:buFont typeface="Arial"/>
                <a:buChar char="•"/>
                <a:tabLst/>
                <a:defRPr/>
              </a:pPr>
              <a:r>
                <a:rPr kumimoji="0" lang="en-GB"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Enforce use of designated bus stops and lay-bys to prevent "</a:t>
              </a:r>
              <a:r>
                <a:rPr kumimoji="0" lang="en-GB" sz="1000" b="0" i="0" u="none" strike="noStrike" kern="0" cap="none" spc="0" normalizeH="0" baseline="0" noProof="0" dirty="0" err="1">
                  <a:ln>
                    <a:noFill/>
                  </a:ln>
                  <a:solidFill>
                    <a:srgbClr val="3F3F3F"/>
                  </a:solidFill>
                  <a:effectLst/>
                  <a:uLnTx/>
                  <a:uFillTx/>
                  <a:latin typeface="Trebuchet MS"/>
                  <a:ea typeface="Trebuchet MS"/>
                  <a:cs typeface="Trebuchet MS"/>
                  <a:sym typeface="Trebuchet MS"/>
                </a:rPr>
                <a:t>danfo</a:t>
              </a:r>
              <a:r>
                <a:rPr kumimoji="0" lang="en-GB"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 drivers and drivers generally from stopping along roads for passenger pick-up/drop-off to ensure traffic flow and public safety.</a:t>
              </a:r>
            </a:p>
          </p:txBody>
        </p:sp>
        <p:sp>
          <p:nvSpPr>
            <p:cNvPr id="1843" name="Google Shape;1843;p64">
              <a:extLst>
                <a:ext uri="{FF2B5EF4-FFF2-40B4-BE49-F238E27FC236}">
                  <a16:creationId xmlns:a16="http://schemas.microsoft.com/office/drawing/2014/main" id="{CFD8C7DF-86D1-F760-FBF3-10FD301E91F4}"/>
                </a:ext>
              </a:extLst>
            </p:cNvPr>
            <p:cNvSpPr/>
            <p:nvPr/>
          </p:nvSpPr>
          <p:spPr>
            <a:xfrm>
              <a:off x="501409" y="1109778"/>
              <a:ext cx="10764000" cy="288000"/>
            </a:xfrm>
            <a:prstGeom prst="roundRect">
              <a:avLst>
                <a:gd name="adj" fmla="val 50243"/>
              </a:avLst>
            </a:prstGeom>
            <a:gradFill>
              <a:gsLst>
                <a:gs pos="0">
                  <a:srgbClr val="004E66"/>
                </a:gs>
                <a:gs pos="100000">
                  <a:srgbClr val="000B22"/>
                </a:gs>
              </a:gsLst>
              <a:lin ang="16200000" scaled="0"/>
            </a:gradFill>
            <a:ln>
              <a:noFill/>
            </a:ln>
          </p:spPr>
          <p:txBody>
            <a:bodyPr spcFirstLastPara="1" wrap="square" lIns="27432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Trebuchet MS"/>
                <a:buNone/>
                <a:tabLst/>
                <a:defRPr/>
              </a:pPr>
              <a:r>
                <a:rPr kumimoji="0" lang="en-GB"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TRAFFIC CHALLENGES</a:t>
              </a:r>
            </a:p>
          </p:txBody>
        </p:sp>
        <p:sp>
          <p:nvSpPr>
            <p:cNvPr id="1844" name="Google Shape;1844;p64">
              <a:extLst>
                <a:ext uri="{FF2B5EF4-FFF2-40B4-BE49-F238E27FC236}">
                  <a16:creationId xmlns:a16="http://schemas.microsoft.com/office/drawing/2014/main" id="{D5849B4A-04F2-526B-1BB5-1B09FF8CD04C}"/>
                </a:ext>
              </a:extLst>
            </p:cNvPr>
            <p:cNvSpPr/>
            <p:nvPr/>
          </p:nvSpPr>
          <p:spPr>
            <a:xfrm>
              <a:off x="10601283" y="931978"/>
              <a:ext cx="556948" cy="516806"/>
            </a:xfrm>
            <a:prstGeom prst="rect">
              <a:avLst/>
            </a:prstGeom>
            <a:solidFill>
              <a:srgbClr val="FFFFFF"/>
            </a:solidFill>
            <a:ln w="19050" cap="flat" cmpd="sng">
              <a:solidFill>
                <a:srgbClr val="001B50"/>
              </a:solidFill>
              <a:prstDash val="solid"/>
              <a:round/>
              <a:headEnd type="none" w="sm" len="sm"/>
              <a:tailEnd type="none" w="sm" len="sm"/>
            </a:ln>
          </p:spPr>
          <p:txBody>
            <a:bodyPr spcFirstLastPara="1" wrap="square" lIns="108000" tIns="108000" rIns="108000" bIns="108000" anchor="ctr" anchorCtr="0">
              <a:noAutofit/>
            </a:bodyPr>
            <a:lstStyle/>
            <a:p>
              <a:pPr marL="0" marR="0" lvl="0" indent="0" algn="ctr" defTabSz="914400" rtl="0" eaLnBrk="1" fontAlgn="auto" latinLnBrk="0" hangingPunct="1">
                <a:lnSpc>
                  <a:spcPct val="95000"/>
                </a:lnSpc>
                <a:spcBef>
                  <a:spcPts val="0"/>
                </a:spcBef>
                <a:spcAft>
                  <a:spcPts val="0"/>
                </a:spcAft>
                <a:buClr>
                  <a:srgbClr val="FFFFFF"/>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grpSp>
          <p:nvGrpSpPr>
            <p:cNvPr id="1845" name="Google Shape;1845;p64">
              <a:extLst>
                <a:ext uri="{FF2B5EF4-FFF2-40B4-BE49-F238E27FC236}">
                  <a16:creationId xmlns:a16="http://schemas.microsoft.com/office/drawing/2014/main" id="{7B5C8477-4C27-727D-ADC1-23B5842C122D}"/>
                </a:ext>
              </a:extLst>
            </p:cNvPr>
            <p:cNvGrpSpPr/>
            <p:nvPr/>
          </p:nvGrpSpPr>
          <p:grpSpPr>
            <a:xfrm>
              <a:off x="10715723" y="1055653"/>
              <a:ext cx="328068" cy="292608"/>
              <a:chOff x="3665613" y="1523088"/>
              <a:chExt cx="328068" cy="292608"/>
            </a:xfrm>
          </p:grpSpPr>
          <p:sp>
            <p:nvSpPr>
              <p:cNvPr id="1846" name="Google Shape;1846;p64">
                <a:extLst>
                  <a:ext uri="{FF2B5EF4-FFF2-40B4-BE49-F238E27FC236}">
                    <a16:creationId xmlns:a16="http://schemas.microsoft.com/office/drawing/2014/main" id="{1502A4D8-C36B-F305-8185-507B661DE239}"/>
                  </a:ext>
                </a:extLst>
              </p:cNvPr>
              <p:cNvSpPr/>
              <p:nvPr/>
            </p:nvSpPr>
            <p:spPr>
              <a:xfrm>
                <a:off x="3805392" y="1531608"/>
                <a:ext cx="188289" cy="142044"/>
              </a:xfrm>
              <a:custGeom>
                <a:avLst/>
                <a:gdLst/>
                <a:ahLst/>
                <a:cxnLst/>
                <a:rect l="l" t="t" r="r" b="b"/>
                <a:pathLst>
                  <a:path w="978" h="729" extrusionOk="0">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C89"/>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1847" name="Google Shape;1847;p64">
                <a:extLst>
                  <a:ext uri="{FF2B5EF4-FFF2-40B4-BE49-F238E27FC236}">
                    <a16:creationId xmlns:a16="http://schemas.microsoft.com/office/drawing/2014/main" id="{0F36701C-E037-419A-8E91-00A4D2333090}"/>
                  </a:ext>
                </a:extLst>
              </p:cNvPr>
              <p:cNvSpPr/>
              <p:nvPr/>
            </p:nvSpPr>
            <p:spPr>
              <a:xfrm>
                <a:off x="3665613" y="1523088"/>
                <a:ext cx="289217" cy="292608"/>
              </a:xfrm>
              <a:custGeom>
                <a:avLst/>
                <a:gdLst/>
                <a:ahLst/>
                <a:cxnLst/>
                <a:rect l="l" t="t" r="r" b="b"/>
                <a:pathLst>
                  <a:path w="1502" h="1502" extrusionOk="0">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grpSp>
      </p:grpSp>
      <p:grpSp>
        <p:nvGrpSpPr>
          <p:cNvPr id="2" name="Group 1">
            <a:extLst>
              <a:ext uri="{FF2B5EF4-FFF2-40B4-BE49-F238E27FC236}">
                <a16:creationId xmlns:a16="http://schemas.microsoft.com/office/drawing/2014/main" id="{8FB47BDB-B4AF-1F8D-8C16-05E8B15089C6}"/>
              </a:ext>
            </a:extLst>
          </p:cNvPr>
          <p:cNvGrpSpPr/>
          <p:nvPr/>
        </p:nvGrpSpPr>
        <p:grpSpPr>
          <a:xfrm>
            <a:off x="0" y="541"/>
            <a:ext cx="9144000" cy="630869"/>
            <a:chOff x="0" y="541"/>
            <a:chExt cx="9144000" cy="630869"/>
          </a:xfrm>
        </p:grpSpPr>
        <p:grpSp>
          <p:nvGrpSpPr>
            <p:cNvPr id="3" name="Google Shape;300;p30">
              <a:extLst>
                <a:ext uri="{FF2B5EF4-FFF2-40B4-BE49-F238E27FC236}">
                  <a16:creationId xmlns:a16="http://schemas.microsoft.com/office/drawing/2014/main" id="{F5B4E6D4-6DFA-75D0-C9E6-76C483D8460F}"/>
                </a:ext>
              </a:extLst>
            </p:cNvPr>
            <p:cNvGrpSpPr/>
            <p:nvPr/>
          </p:nvGrpSpPr>
          <p:grpSpPr>
            <a:xfrm>
              <a:off x="0" y="541"/>
              <a:ext cx="9144000" cy="518622"/>
              <a:chOff x="0" y="721"/>
              <a:chExt cx="12192000" cy="691496"/>
            </a:xfrm>
          </p:grpSpPr>
          <p:sp>
            <p:nvSpPr>
              <p:cNvPr id="9" name="Google Shape;301;p30">
                <a:extLst>
                  <a:ext uri="{FF2B5EF4-FFF2-40B4-BE49-F238E27FC236}">
                    <a16:creationId xmlns:a16="http://schemas.microsoft.com/office/drawing/2014/main" id="{993E536D-6B98-9221-98FE-01918D2DBC2B}"/>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0" name="Google Shape;302;p30">
                <a:extLst>
                  <a:ext uri="{FF2B5EF4-FFF2-40B4-BE49-F238E27FC236}">
                    <a16:creationId xmlns:a16="http://schemas.microsoft.com/office/drawing/2014/main" id="{1FCEFD2D-390F-70D5-D705-997073D9ADDA}"/>
                  </a:ext>
                </a:extLst>
              </p:cNvPr>
              <p:cNvSpPr/>
              <p:nvPr/>
            </p:nvSpPr>
            <p:spPr>
              <a:xfrm>
                <a:off x="1919255" y="70389"/>
                <a:ext cx="5988373"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cxnSp>
            <p:nvCxnSpPr>
              <p:cNvPr id="11" name="Google Shape;303;p30">
                <a:extLst>
                  <a:ext uri="{FF2B5EF4-FFF2-40B4-BE49-F238E27FC236}">
                    <a16:creationId xmlns:a16="http://schemas.microsoft.com/office/drawing/2014/main" id="{90D4EE34-D299-B639-75CC-CD41DF36570D}"/>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2" name="Google Shape;304;p30">
                <a:extLst>
                  <a:ext uri="{FF2B5EF4-FFF2-40B4-BE49-F238E27FC236}">
                    <a16:creationId xmlns:a16="http://schemas.microsoft.com/office/drawing/2014/main" id="{D2323343-30E3-2420-A85F-7D9C41E02C3A}"/>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4" name="Google Shape;309;p30">
              <a:extLst>
                <a:ext uri="{FF2B5EF4-FFF2-40B4-BE49-F238E27FC236}">
                  <a16:creationId xmlns:a16="http://schemas.microsoft.com/office/drawing/2014/main" id="{652FAF24-C616-6D9E-D6E3-210F2A8F69AB}"/>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5" name="Flowchart: Connector 4">
              <a:extLst>
                <a:ext uri="{FF2B5EF4-FFF2-40B4-BE49-F238E27FC236}">
                  <a16:creationId xmlns:a16="http://schemas.microsoft.com/office/drawing/2014/main" id="{B5261879-732C-B673-E2FD-E17DFB037EBE}"/>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Google Shape;306;p30">
              <a:extLst>
                <a:ext uri="{FF2B5EF4-FFF2-40B4-BE49-F238E27FC236}">
                  <a16:creationId xmlns:a16="http://schemas.microsoft.com/office/drawing/2014/main" id="{C82F4EB8-84E8-0AA0-B184-4F13E5C9FD5C}"/>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7" name="Flowchart: Connector 6">
              <a:extLst>
                <a:ext uri="{FF2B5EF4-FFF2-40B4-BE49-F238E27FC236}">
                  <a16:creationId xmlns:a16="http://schemas.microsoft.com/office/drawing/2014/main" id="{7498DADB-3BC4-CF87-26EF-0358F2CF4E63}"/>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 name="Google Shape;308;p30" descr="A group of colorful birds&#10;&#10;Description automatically generated with low confidence">
              <a:extLst>
                <a:ext uri="{FF2B5EF4-FFF2-40B4-BE49-F238E27FC236}">
                  <a16:creationId xmlns:a16="http://schemas.microsoft.com/office/drawing/2014/main" id="{9114761A-FDCB-DF22-0330-DBFD7C4C7BB6}"/>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1839" name="Google Shape;1839;p64">
            <a:extLst>
              <a:ext uri="{FF2B5EF4-FFF2-40B4-BE49-F238E27FC236}">
                <a16:creationId xmlns:a16="http://schemas.microsoft.com/office/drawing/2014/main" id="{9F3D9A71-451C-0296-5338-CEC8A33DE88C}"/>
              </a:ext>
            </a:extLst>
          </p:cNvPr>
          <p:cNvSpPr txBox="1"/>
          <p:nvPr/>
        </p:nvSpPr>
        <p:spPr>
          <a:xfrm>
            <a:off x="1441297" y="41236"/>
            <a:ext cx="4064422" cy="300052"/>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GB" sz="1500" b="0" i="0" u="none" strike="noStrike" kern="0" cap="none" spc="0" normalizeH="0" baseline="0" noProof="0" dirty="0">
                <a:ln>
                  <a:noFill/>
                </a:ln>
                <a:solidFill>
                  <a:srgbClr val="FFFFFF"/>
                </a:solidFill>
                <a:effectLst/>
                <a:uLnTx/>
                <a:uFillTx/>
                <a:latin typeface="Trebuchet MS"/>
                <a:ea typeface="Trebuchet MS"/>
                <a:cs typeface="Trebuchet MS"/>
                <a:sym typeface="Trebuchet MS"/>
              </a:rPr>
              <a:t>OBSERVATIONS AND RECOMMENDATIONS – 1/2</a:t>
            </a:r>
            <a:endParaRPr kumimoji="0" lang="en-GB"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15" name="Group 14">
            <a:extLst>
              <a:ext uri="{FF2B5EF4-FFF2-40B4-BE49-F238E27FC236}">
                <a16:creationId xmlns:a16="http://schemas.microsoft.com/office/drawing/2014/main" id="{2C7481F4-31A5-D2B4-00DD-4E2F3CDC8470}"/>
              </a:ext>
            </a:extLst>
          </p:cNvPr>
          <p:cNvGrpSpPr/>
          <p:nvPr/>
        </p:nvGrpSpPr>
        <p:grpSpPr>
          <a:xfrm>
            <a:off x="129582" y="694499"/>
            <a:ext cx="8854053" cy="1979294"/>
            <a:chOff x="129582" y="669447"/>
            <a:chExt cx="8854053" cy="1979294"/>
          </a:xfrm>
        </p:grpSpPr>
        <p:grpSp>
          <p:nvGrpSpPr>
            <p:cNvPr id="1814" name="Google Shape;1814;p64">
              <a:extLst>
                <a:ext uri="{FF2B5EF4-FFF2-40B4-BE49-F238E27FC236}">
                  <a16:creationId xmlns:a16="http://schemas.microsoft.com/office/drawing/2014/main" id="{E90E4844-A9F3-73DE-4A42-C5768A7D834C}"/>
                </a:ext>
              </a:extLst>
            </p:cNvPr>
            <p:cNvGrpSpPr/>
            <p:nvPr/>
          </p:nvGrpSpPr>
          <p:grpSpPr>
            <a:xfrm>
              <a:off x="129582" y="669447"/>
              <a:ext cx="8854053" cy="1979294"/>
              <a:chOff x="449317" y="931978"/>
              <a:chExt cx="10816092" cy="2798776"/>
            </a:xfrm>
          </p:grpSpPr>
          <p:sp>
            <p:nvSpPr>
              <p:cNvPr id="1815" name="Google Shape;1815;p64">
                <a:extLst>
                  <a:ext uri="{FF2B5EF4-FFF2-40B4-BE49-F238E27FC236}">
                    <a16:creationId xmlns:a16="http://schemas.microsoft.com/office/drawing/2014/main" id="{DE17F027-740C-F56F-3948-BD46FF5F2A43}"/>
                  </a:ext>
                </a:extLst>
              </p:cNvPr>
              <p:cNvSpPr/>
              <p:nvPr/>
            </p:nvSpPr>
            <p:spPr>
              <a:xfrm flipH="1">
                <a:off x="10186826" y="931979"/>
                <a:ext cx="414457" cy="177800"/>
              </a:xfrm>
              <a:prstGeom prst="rtTriangle">
                <a:avLst/>
              </a:prstGeom>
              <a:solidFill>
                <a:srgbClr val="000B22"/>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95000"/>
                  </a:lnSpc>
                  <a:spcBef>
                    <a:spcPts val="0"/>
                  </a:spcBef>
                  <a:spcAft>
                    <a:spcPts val="0"/>
                  </a:spcAft>
                  <a:buClr>
                    <a:srgbClr val="000000"/>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sp>
            <p:nvSpPr>
              <p:cNvPr id="1816" name="Google Shape;1816;p64">
                <a:extLst>
                  <a:ext uri="{FF2B5EF4-FFF2-40B4-BE49-F238E27FC236}">
                    <a16:creationId xmlns:a16="http://schemas.microsoft.com/office/drawing/2014/main" id="{3FADDEF3-BCD7-BA75-4385-A13E32243598}"/>
                  </a:ext>
                </a:extLst>
              </p:cNvPr>
              <p:cNvSpPr/>
              <p:nvPr/>
            </p:nvSpPr>
            <p:spPr>
              <a:xfrm>
                <a:off x="449317" y="1214946"/>
                <a:ext cx="10807261" cy="2515808"/>
              </a:xfrm>
              <a:prstGeom prst="roundRect">
                <a:avLst>
                  <a:gd name="adj" fmla="val 8398"/>
                </a:avLst>
              </a:prstGeom>
              <a:solidFill>
                <a:srgbClr val="FFFFFF"/>
              </a:solidFill>
              <a:ln w="19050" cap="flat" cmpd="sng">
                <a:solidFill>
                  <a:srgbClr val="001B50"/>
                </a:solidFill>
                <a:prstDash val="solid"/>
                <a:round/>
                <a:headEnd type="none" w="sm" len="sm"/>
                <a:tailEnd type="none" w="sm" len="sm"/>
              </a:ln>
            </p:spPr>
            <p:txBody>
              <a:bodyPr spcFirstLastPara="1" wrap="square" lIns="68575" tIns="34275" rIns="68575" bIns="34275" anchor="ctr" anchorCtr="0">
                <a:noAutofit/>
              </a:bodyPr>
              <a:lstStyle/>
              <a:p>
                <a:pPr marL="0" marR="0" lvl="0" indent="0" algn="just" defTabSz="914400" rtl="0" eaLnBrk="1" fontAlgn="auto" latinLnBrk="0" hangingPunct="1">
                  <a:lnSpc>
                    <a:spcPct val="150000"/>
                  </a:lnSpc>
                  <a:spcBef>
                    <a:spcPts val="0"/>
                  </a:spcBef>
                  <a:spcAft>
                    <a:spcPts val="0"/>
                  </a:spcAft>
                  <a:buClr>
                    <a:srgbClr val="3F3F3F"/>
                  </a:buClr>
                  <a:buSzPts val="1100"/>
                  <a:buFont typeface="Trebuchet MS"/>
                  <a:buNone/>
                  <a:tabLst/>
                  <a:defRPr/>
                </a:pPr>
                <a:endParaRPr kumimoji="0" lang="en" sz="500" b="1" i="1" u="none" strike="noStrike" kern="0" cap="none" spc="0" normalizeH="0" baseline="0" noProof="0" dirty="0">
                  <a:ln>
                    <a:noFill/>
                  </a:ln>
                  <a:solidFill>
                    <a:srgbClr val="3F3F3F"/>
                  </a:solidFill>
                  <a:effectLst/>
                  <a:uLnTx/>
                  <a:uFillTx/>
                  <a:latin typeface="Trebuchet MS"/>
                  <a:ea typeface="Trebuchet MS"/>
                  <a:cs typeface="Trebuchet MS"/>
                  <a:sym typeface="Trebuchet MS"/>
                </a:endParaRPr>
              </a:p>
            </p:txBody>
          </p:sp>
          <p:sp>
            <p:nvSpPr>
              <p:cNvPr id="1817" name="Google Shape;1817;p64">
                <a:extLst>
                  <a:ext uri="{FF2B5EF4-FFF2-40B4-BE49-F238E27FC236}">
                    <a16:creationId xmlns:a16="http://schemas.microsoft.com/office/drawing/2014/main" id="{A589C9FB-B4F5-355B-0FEC-40B9862CFF1F}"/>
                  </a:ext>
                </a:extLst>
              </p:cNvPr>
              <p:cNvSpPr/>
              <p:nvPr/>
            </p:nvSpPr>
            <p:spPr>
              <a:xfrm>
                <a:off x="501409" y="1109778"/>
                <a:ext cx="10764000" cy="288000"/>
              </a:xfrm>
              <a:prstGeom prst="roundRect">
                <a:avLst>
                  <a:gd name="adj" fmla="val 50243"/>
                </a:avLst>
              </a:prstGeom>
              <a:gradFill>
                <a:gsLst>
                  <a:gs pos="0">
                    <a:srgbClr val="004E66"/>
                  </a:gs>
                  <a:gs pos="100000">
                    <a:srgbClr val="000B22"/>
                  </a:gs>
                </a:gsLst>
                <a:lin ang="16200000" scaled="0"/>
              </a:gradFill>
              <a:ln>
                <a:noFill/>
              </a:ln>
            </p:spPr>
            <p:txBody>
              <a:bodyPr spcFirstLastPara="1" wrap="square" lIns="27432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Trebuchet MS"/>
                  <a:buNone/>
                  <a:tabLst/>
                  <a:defRPr/>
                </a:pPr>
                <a:r>
                  <a:rPr kumimoji="0" lang="en-GB"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INFLATIONARY PRESSURES</a:t>
                </a:r>
                <a:endParaRPr kumimoji="0" lang="en-GB"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818" name="Google Shape;1818;p64">
                <a:extLst>
                  <a:ext uri="{FF2B5EF4-FFF2-40B4-BE49-F238E27FC236}">
                    <a16:creationId xmlns:a16="http://schemas.microsoft.com/office/drawing/2014/main" id="{CBFE85C8-C12D-90BE-1D67-3E53D1427893}"/>
                  </a:ext>
                </a:extLst>
              </p:cNvPr>
              <p:cNvSpPr/>
              <p:nvPr/>
            </p:nvSpPr>
            <p:spPr>
              <a:xfrm>
                <a:off x="10601283" y="931978"/>
                <a:ext cx="556948" cy="516806"/>
              </a:xfrm>
              <a:prstGeom prst="rect">
                <a:avLst/>
              </a:prstGeom>
              <a:solidFill>
                <a:srgbClr val="FFFFFF"/>
              </a:solidFill>
              <a:ln w="19050" cap="flat" cmpd="sng">
                <a:solidFill>
                  <a:srgbClr val="001B50"/>
                </a:solidFill>
                <a:prstDash val="solid"/>
                <a:round/>
                <a:headEnd type="none" w="sm" len="sm"/>
                <a:tailEnd type="none" w="sm" len="sm"/>
              </a:ln>
            </p:spPr>
            <p:txBody>
              <a:bodyPr spcFirstLastPara="1" wrap="square" lIns="108000" tIns="108000" rIns="108000" bIns="108000" anchor="ctr" anchorCtr="0">
                <a:noAutofit/>
              </a:bodyPr>
              <a:lstStyle/>
              <a:p>
                <a:pPr marL="0" marR="0" lvl="0" indent="0" algn="ctr" defTabSz="914400" rtl="0" eaLnBrk="1" fontAlgn="auto" latinLnBrk="0" hangingPunct="1">
                  <a:lnSpc>
                    <a:spcPct val="95000"/>
                  </a:lnSpc>
                  <a:spcBef>
                    <a:spcPts val="0"/>
                  </a:spcBef>
                  <a:spcAft>
                    <a:spcPts val="0"/>
                  </a:spcAft>
                  <a:buClr>
                    <a:srgbClr val="FFFFFF"/>
                  </a:buClr>
                  <a:buSzPts val="1400"/>
                  <a:buFont typeface="Calibri"/>
                  <a:buNone/>
                  <a:tabLst/>
                  <a:defRPr/>
                </a:pPr>
                <a:endParaRPr kumimoji="0" sz="1400" b="0" i="0" u="none" strike="noStrike" kern="0" cap="none" spc="0" normalizeH="0" baseline="0" noProof="0">
                  <a:ln>
                    <a:noFill/>
                  </a:ln>
                  <a:solidFill>
                    <a:srgbClr val="7F7F7F"/>
                  </a:solidFill>
                  <a:effectLst/>
                  <a:uLnTx/>
                  <a:uFillTx/>
                  <a:latin typeface="Trebuchet MS"/>
                  <a:ea typeface="Trebuchet MS"/>
                  <a:cs typeface="Trebuchet MS"/>
                  <a:sym typeface="Trebuchet MS"/>
                </a:endParaRPr>
              </a:p>
            </p:txBody>
          </p:sp>
          <p:grpSp>
            <p:nvGrpSpPr>
              <p:cNvPr id="1819" name="Google Shape;1819;p64">
                <a:extLst>
                  <a:ext uri="{FF2B5EF4-FFF2-40B4-BE49-F238E27FC236}">
                    <a16:creationId xmlns:a16="http://schemas.microsoft.com/office/drawing/2014/main" id="{CC86700D-EB11-84CF-23CF-1C2D0BD0A4F3}"/>
                  </a:ext>
                </a:extLst>
              </p:cNvPr>
              <p:cNvGrpSpPr/>
              <p:nvPr/>
            </p:nvGrpSpPr>
            <p:grpSpPr>
              <a:xfrm>
                <a:off x="10715723" y="1055653"/>
                <a:ext cx="328068" cy="292608"/>
                <a:chOff x="3665613" y="1523088"/>
                <a:chExt cx="328068" cy="292608"/>
              </a:xfrm>
            </p:grpSpPr>
            <p:sp>
              <p:nvSpPr>
                <p:cNvPr id="1820" name="Google Shape;1820;p64">
                  <a:extLst>
                    <a:ext uri="{FF2B5EF4-FFF2-40B4-BE49-F238E27FC236}">
                      <a16:creationId xmlns:a16="http://schemas.microsoft.com/office/drawing/2014/main" id="{D5BFD5F8-2063-BD97-30AC-F6E38C0E4505}"/>
                    </a:ext>
                  </a:extLst>
                </p:cNvPr>
                <p:cNvSpPr/>
                <p:nvPr/>
              </p:nvSpPr>
              <p:spPr>
                <a:xfrm>
                  <a:off x="3805392" y="1531608"/>
                  <a:ext cx="188289" cy="142044"/>
                </a:xfrm>
                <a:custGeom>
                  <a:avLst/>
                  <a:gdLst/>
                  <a:ahLst/>
                  <a:cxnLst/>
                  <a:rect l="l" t="t" r="r" b="b"/>
                  <a:pathLst>
                    <a:path w="978" h="729" extrusionOk="0">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C89"/>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1821" name="Google Shape;1821;p64">
                  <a:extLst>
                    <a:ext uri="{FF2B5EF4-FFF2-40B4-BE49-F238E27FC236}">
                      <a16:creationId xmlns:a16="http://schemas.microsoft.com/office/drawing/2014/main" id="{0451E2E2-FDD0-DD4C-F87F-4E181DF1B9C7}"/>
                    </a:ext>
                  </a:extLst>
                </p:cNvPr>
                <p:cNvSpPr/>
                <p:nvPr/>
              </p:nvSpPr>
              <p:spPr>
                <a:xfrm>
                  <a:off x="3665613" y="1523088"/>
                  <a:ext cx="289217" cy="292608"/>
                </a:xfrm>
                <a:custGeom>
                  <a:avLst/>
                  <a:gdLst/>
                  <a:ahLst/>
                  <a:cxnLst/>
                  <a:rect l="l" t="t" r="r" b="b"/>
                  <a:pathLst>
                    <a:path w="1502" h="1502" extrusionOk="0">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p:spPr>
              <p:txBody>
                <a:bodyPr spcFirstLastPara="1" wrap="square" lIns="68575" tIns="34275" rIns="68575" bIns="3427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Calibri"/>
                    <a:buNone/>
                    <a:tabLst/>
                    <a:defRPr/>
                  </a:pPr>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grpSp>
        </p:grpSp>
        <p:sp>
          <p:nvSpPr>
            <p:cNvPr id="14" name="TextBox 13">
              <a:extLst>
                <a:ext uri="{FF2B5EF4-FFF2-40B4-BE49-F238E27FC236}">
                  <a16:creationId xmlns:a16="http://schemas.microsoft.com/office/drawing/2014/main" id="{C3DBC848-AF39-D1CA-5A2C-D111FB4DA631}"/>
                </a:ext>
              </a:extLst>
            </p:cNvPr>
            <p:cNvSpPr txBox="1"/>
            <p:nvPr/>
          </p:nvSpPr>
          <p:spPr>
            <a:xfrm>
              <a:off x="136730" y="1014508"/>
              <a:ext cx="8629993" cy="1449051"/>
            </a:xfrm>
            <a:prstGeom prst="rect">
              <a:avLst/>
            </a:prstGeom>
            <a:noFill/>
          </p:spPr>
          <p:txBody>
            <a:bodyPr wrap="square">
              <a:spAutoFit/>
            </a:bodyPr>
            <a:lstStyle/>
            <a:p>
              <a:pPr marL="144000" marR="0" lvl="1" indent="-171450" algn="just"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kumimoji="0" lang="en-GB"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Diversify Agricultural Production: Encourage and support diversified agricultural production to boost food supply and mitigate price hikes in essential commodities.</a:t>
              </a:r>
            </a:p>
            <a:p>
              <a:pPr marL="144000" marR="0" lvl="1" indent="-171450" algn="just"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kumimoji="0" lang="en-GB"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Enhance Infrastructure: Invest in critical infrastructure projects to reduce transportation costs and improve market accessibility, thereby lowering the overall cost of goods and services.</a:t>
              </a:r>
            </a:p>
            <a:p>
              <a:pPr marL="144000" marR="0" lvl="1" indent="-171450" algn="just"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kumimoji="0" lang="en-GB" sz="1000" b="0" i="0" u="none" strike="noStrike" kern="0" cap="none" spc="0" normalizeH="0" baseline="0" noProof="0" dirty="0">
                  <a:ln>
                    <a:noFill/>
                  </a:ln>
                  <a:solidFill>
                    <a:srgbClr val="3F3F3F"/>
                  </a:solidFill>
                  <a:effectLst/>
                  <a:uLnTx/>
                  <a:uFillTx/>
                  <a:latin typeface="Trebuchet MS"/>
                  <a:ea typeface="Trebuchet MS"/>
                  <a:cs typeface="Trebuchet MS"/>
                  <a:sym typeface="Trebuchet MS"/>
                </a:rPr>
                <a:t>Promote Local Industries: Support local industries through policies that incentivize production, reduce import dependence, and foster competition to stabilize prices and stimulate economic growth.</a:t>
              </a:r>
            </a:p>
          </p:txBody>
        </p:sp>
      </p:grpSp>
    </p:spTree>
    <p:extLst>
      <p:ext uri="{BB962C8B-B14F-4D97-AF65-F5344CB8AC3E}">
        <p14:creationId xmlns:p14="http://schemas.microsoft.com/office/powerpoint/2010/main" val="192351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000250" y="-2000250"/>
            <a:ext cx="5143500" cy="9144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txBody>
          <a:bodyPr/>
          <a:lstStyle/>
          <a:p>
            <a:pPr defTabSz="457200">
              <a:buClrTx/>
            </a:pPr>
            <a:endParaRPr lang="en-US" sz="900" kern="1200">
              <a:solidFill>
                <a:prstClr val="black"/>
              </a:solidFill>
              <a:latin typeface="Calibri"/>
              <a:ea typeface="+mn-ea"/>
              <a:cs typeface="+mn-cs"/>
            </a:endParaRPr>
          </a:p>
        </p:txBody>
      </p:sp>
      <p:grpSp>
        <p:nvGrpSpPr>
          <p:cNvPr id="3" name="Group 3"/>
          <p:cNvGrpSpPr/>
          <p:nvPr/>
        </p:nvGrpSpPr>
        <p:grpSpPr>
          <a:xfrm>
            <a:off x="-297739" y="0"/>
            <a:ext cx="2708349" cy="5398330"/>
            <a:chOff x="0" y="0"/>
            <a:chExt cx="1426620" cy="2843565"/>
          </a:xfrm>
          <a:solidFill>
            <a:srgbClr val="002060"/>
          </a:solidFill>
        </p:grpSpPr>
        <p:sp>
          <p:nvSpPr>
            <p:cNvPr id="4" name="Freeform 4"/>
            <p:cNvSpPr/>
            <p:nvPr/>
          </p:nvSpPr>
          <p:spPr>
            <a:xfrm>
              <a:off x="0" y="0"/>
              <a:ext cx="1426620" cy="2843565"/>
            </a:xfrm>
            <a:custGeom>
              <a:avLst/>
              <a:gdLst/>
              <a:ahLst/>
              <a:cxnLst/>
              <a:rect l="l" t="t" r="r" b="b"/>
              <a:pathLst>
                <a:path w="1426620" h="2843565">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grpFill/>
            <a:ln cap="rnd">
              <a:noFill/>
              <a:prstDash val="solid"/>
              <a:round/>
            </a:ln>
          </p:spPr>
          <p:txBody>
            <a:bodyPr/>
            <a:lstStyle/>
            <a:p>
              <a:pPr defTabSz="457200">
                <a:buClrTx/>
              </a:pPr>
              <a:endParaRPr lang="en-US" sz="900" kern="1200">
                <a:solidFill>
                  <a:prstClr val="black"/>
                </a:solidFill>
                <a:latin typeface="Calibri"/>
                <a:ea typeface="+mn-ea"/>
                <a:cs typeface="+mn-cs"/>
              </a:endParaRPr>
            </a:p>
          </p:txBody>
        </p:sp>
        <p:sp>
          <p:nvSpPr>
            <p:cNvPr id="5" name="TextBox 5"/>
            <p:cNvSpPr txBox="1"/>
            <p:nvPr/>
          </p:nvSpPr>
          <p:spPr>
            <a:xfrm>
              <a:off x="0" y="-38100"/>
              <a:ext cx="1426620" cy="2881665"/>
            </a:xfrm>
            <a:prstGeom prst="rect">
              <a:avLst/>
            </a:prstGeom>
            <a:solidFill>
              <a:srgbClr val="01374D"/>
            </a:solidFill>
          </p:spPr>
          <p:txBody>
            <a:bodyPr lIns="25400" tIns="25400" rIns="25400" bIns="25400" rtlCol="0" anchor="ctr"/>
            <a:lstStyle/>
            <a:p>
              <a:pPr algn="ctr" defTabSz="457200">
                <a:lnSpc>
                  <a:spcPts val="1330"/>
                </a:lnSpc>
                <a:buClrTx/>
              </a:pPr>
              <a:endParaRPr sz="900" kern="1200" dirty="0">
                <a:solidFill>
                  <a:prstClr val="black"/>
                </a:solidFill>
                <a:latin typeface="Calibri"/>
                <a:ea typeface="+mn-ea"/>
                <a:cs typeface="+mn-cs"/>
              </a:endParaRPr>
            </a:p>
          </p:txBody>
        </p:sp>
      </p:grpSp>
      <p:grpSp>
        <p:nvGrpSpPr>
          <p:cNvPr id="6" name="Group 6"/>
          <p:cNvGrpSpPr/>
          <p:nvPr/>
        </p:nvGrpSpPr>
        <p:grpSpPr>
          <a:xfrm>
            <a:off x="-1415269" y="243900"/>
            <a:ext cx="4873825" cy="771525"/>
            <a:chOff x="0" y="0"/>
            <a:chExt cx="2567282" cy="406400"/>
          </a:xfrm>
        </p:grpSpPr>
        <p:sp>
          <p:nvSpPr>
            <p:cNvPr id="7" name="Freeform 7"/>
            <p:cNvSpPr/>
            <p:nvPr/>
          </p:nvSpPr>
          <p:spPr>
            <a:xfrm>
              <a:off x="0" y="0"/>
              <a:ext cx="2567282" cy="406400"/>
            </a:xfrm>
            <a:custGeom>
              <a:avLst/>
              <a:gdLst/>
              <a:ahLst/>
              <a:cxnLst/>
              <a:rect l="l" t="t" r="r" b="b"/>
              <a:pathLst>
                <a:path w="2567282" h="406400">
                  <a:moveTo>
                    <a:pt x="47654" y="0"/>
                  </a:moveTo>
                  <a:lnTo>
                    <a:pt x="2519628" y="0"/>
                  </a:lnTo>
                  <a:cubicBezTo>
                    <a:pt x="2545947" y="0"/>
                    <a:pt x="2567282" y="21335"/>
                    <a:pt x="2567282" y="47654"/>
                  </a:cubicBezTo>
                  <a:lnTo>
                    <a:pt x="2567282" y="358746"/>
                  </a:lnTo>
                  <a:cubicBezTo>
                    <a:pt x="2567282" y="385065"/>
                    <a:pt x="2545947" y="406400"/>
                    <a:pt x="2519628" y="406400"/>
                  </a:cubicBezTo>
                  <a:lnTo>
                    <a:pt x="47654" y="406400"/>
                  </a:lnTo>
                  <a:cubicBezTo>
                    <a:pt x="21335" y="406400"/>
                    <a:pt x="0" y="385065"/>
                    <a:pt x="0" y="358746"/>
                  </a:cubicBezTo>
                  <a:lnTo>
                    <a:pt x="0" y="47654"/>
                  </a:lnTo>
                  <a:cubicBezTo>
                    <a:pt x="0" y="21335"/>
                    <a:pt x="21335" y="0"/>
                    <a:pt x="47654" y="0"/>
                  </a:cubicBezTo>
                  <a:close/>
                </a:path>
              </a:pathLst>
            </a:custGeom>
            <a:solidFill>
              <a:srgbClr val="FFFFFF"/>
            </a:solidFill>
            <a:ln cap="rnd">
              <a:noFill/>
              <a:prstDash val="solid"/>
              <a:round/>
            </a:ln>
          </p:spPr>
          <p:txBody>
            <a:bodyPr/>
            <a:lstStyle/>
            <a:p>
              <a:pPr defTabSz="457200">
                <a:buClrTx/>
              </a:pPr>
              <a:endParaRPr lang="en-US" sz="900" kern="1200">
                <a:solidFill>
                  <a:prstClr val="black"/>
                </a:solidFill>
                <a:latin typeface="Calibri"/>
                <a:ea typeface="+mn-ea"/>
                <a:cs typeface="+mn-cs"/>
              </a:endParaRPr>
            </a:p>
          </p:txBody>
        </p:sp>
        <p:sp>
          <p:nvSpPr>
            <p:cNvPr id="8" name="TextBox 8"/>
            <p:cNvSpPr txBox="1"/>
            <p:nvPr/>
          </p:nvSpPr>
          <p:spPr>
            <a:xfrm>
              <a:off x="0" y="-38100"/>
              <a:ext cx="2567282" cy="444500"/>
            </a:xfrm>
            <a:prstGeom prst="rect">
              <a:avLst/>
            </a:prstGeom>
          </p:spPr>
          <p:txBody>
            <a:bodyPr lIns="25400" tIns="25400" rIns="25400" bIns="25400" rtlCol="0" anchor="ctr"/>
            <a:lstStyle/>
            <a:p>
              <a:pPr algn="ctr" defTabSz="457200">
                <a:lnSpc>
                  <a:spcPts val="1330"/>
                </a:lnSpc>
                <a:buClrTx/>
              </a:pPr>
              <a:endParaRPr sz="900" kern="1200">
                <a:solidFill>
                  <a:prstClr val="black"/>
                </a:solidFill>
                <a:latin typeface="Calibri"/>
                <a:ea typeface="+mn-ea"/>
                <a:cs typeface="+mn-cs"/>
              </a:endParaRPr>
            </a:p>
          </p:txBody>
        </p:sp>
      </p:grpSp>
      <p:grpSp>
        <p:nvGrpSpPr>
          <p:cNvPr id="9" name="Group 9"/>
          <p:cNvGrpSpPr/>
          <p:nvPr/>
        </p:nvGrpSpPr>
        <p:grpSpPr>
          <a:xfrm>
            <a:off x="8306710" y="4629150"/>
            <a:ext cx="1606679" cy="771525"/>
            <a:chOff x="0" y="0"/>
            <a:chExt cx="846317" cy="406400"/>
          </a:xfrm>
        </p:grpSpPr>
        <p:sp>
          <p:nvSpPr>
            <p:cNvPr id="10" name="Freeform 10"/>
            <p:cNvSpPr/>
            <p:nvPr/>
          </p:nvSpPr>
          <p:spPr>
            <a:xfrm>
              <a:off x="0" y="0"/>
              <a:ext cx="846317" cy="406400"/>
            </a:xfrm>
            <a:custGeom>
              <a:avLst/>
              <a:gdLst/>
              <a:ahLst/>
              <a:cxnLst/>
              <a:rect l="l" t="t" r="r" b="b"/>
              <a:pathLst>
                <a:path w="846317" h="406400">
                  <a:moveTo>
                    <a:pt x="144558" y="0"/>
                  </a:moveTo>
                  <a:lnTo>
                    <a:pt x="701759" y="0"/>
                  </a:lnTo>
                  <a:cubicBezTo>
                    <a:pt x="781596" y="0"/>
                    <a:pt x="846317" y="64721"/>
                    <a:pt x="846317" y="144558"/>
                  </a:cubicBezTo>
                  <a:lnTo>
                    <a:pt x="846317" y="261842"/>
                  </a:lnTo>
                  <a:cubicBezTo>
                    <a:pt x="846317" y="341679"/>
                    <a:pt x="781596" y="406400"/>
                    <a:pt x="701759" y="406400"/>
                  </a:cubicBezTo>
                  <a:lnTo>
                    <a:pt x="144558" y="406400"/>
                  </a:lnTo>
                  <a:cubicBezTo>
                    <a:pt x="64721" y="406400"/>
                    <a:pt x="0" y="341679"/>
                    <a:pt x="0" y="261842"/>
                  </a:cubicBezTo>
                  <a:lnTo>
                    <a:pt x="0" y="144558"/>
                  </a:lnTo>
                  <a:cubicBezTo>
                    <a:pt x="0" y="64721"/>
                    <a:pt x="64721" y="0"/>
                    <a:pt x="144558" y="0"/>
                  </a:cubicBezTo>
                  <a:close/>
                </a:path>
              </a:pathLst>
            </a:custGeom>
            <a:solidFill>
              <a:srgbClr val="CDBE8C"/>
            </a:solidFill>
            <a:ln cap="rnd">
              <a:noFill/>
              <a:prstDash val="solid"/>
              <a:round/>
            </a:ln>
          </p:spPr>
          <p:txBody>
            <a:bodyPr/>
            <a:lstStyle/>
            <a:p>
              <a:pPr defTabSz="457200">
                <a:buClrTx/>
              </a:pPr>
              <a:endParaRPr lang="en-US" sz="900" kern="1200">
                <a:solidFill>
                  <a:prstClr val="black"/>
                </a:solidFill>
                <a:latin typeface="Calibri"/>
                <a:ea typeface="+mn-ea"/>
                <a:cs typeface="+mn-cs"/>
              </a:endParaRPr>
            </a:p>
          </p:txBody>
        </p:sp>
        <p:sp>
          <p:nvSpPr>
            <p:cNvPr id="11" name="TextBox 11"/>
            <p:cNvSpPr txBox="1"/>
            <p:nvPr/>
          </p:nvSpPr>
          <p:spPr>
            <a:xfrm>
              <a:off x="0" y="-38100"/>
              <a:ext cx="846317" cy="444500"/>
            </a:xfrm>
            <a:prstGeom prst="rect">
              <a:avLst/>
            </a:prstGeom>
          </p:spPr>
          <p:txBody>
            <a:bodyPr lIns="25400" tIns="25400" rIns="25400" bIns="25400" rtlCol="0" anchor="ctr"/>
            <a:lstStyle/>
            <a:p>
              <a:pPr algn="ctr" defTabSz="457200">
                <a:lnSpc>
                  <a:spcPts val="1330"/>
                </a:lnSpc>
                <a:buClrTx/>
              </a:pPr>
              <a:endParaRPr sz="900" kern="1200">
                <a:solidFill>
                  <a:prstClr val="black"/>
                </a:solidFill>
                <a:latin typeface="Calibri"/>
                <a:ea typeface="+mn-ea"/>
                <a:cs typeface="+mn-cs"/>
              </a:endParaRPr>
            </a:p>
          </p:txBody>
        </p:sp>
      </p:grpSp>
      <p:sp>
        <p:nvSpPr>
          <p:cNvPr id="12" name="TextBox 12"/>
          <p:cNvSpPr txBox="1"/>
          <p:nvPr/>
        </p:nvSpPr>
        <p:spPr>
          <a:xfrm>
            <a:off x="146344" y="326113"/>
            <a:ext cx="2147540" cy="641201"/>
          </a:xfrm>
          <a:prstGeom prst="rect">
            <a:avLst/>
          </a:prstGeom>
        </p:spPr>
        <p:txBody>
          <a:bodyPr wrap="square" lIns="0" tIns="0" rIns="0" bIns="0" rtlCol="0" anchor="t">
            <a:spAutoFit/>
          </a:bodyPr>
          <a:lstStyle/>
          <a:p>
            <a:pPr defTabSz="457200">
              <a:lnSpc>
                <a:spcPts val="4950"/>
              </a:lnSpc>
              <a:buClrTx/>
            </a:pPr>
            <a:r>
              <a:rPr lang="en-US" sz="4500" kern="1200" dirty="0">
                <a:solidFill>
                  <a:srgbClr val="01374D"/>
                </a:solidFill>
                <a:latin typeface="Trebuchet MS" panose="020B0603020202020204" pitchFamily="34" charset="0"/>
                <a:ea typeface="+mn-ea"/>
                <a:cs typeface="+mn-cs"/>
              </a:rPr>
              <a:t>MISSION</a:t>
            </a:r>
          </a:p>
        </p:txBody>
      </p:sp>
      <p:sp>
        <p:nvSpPr>
          <p:cNvPr id="13" name="Freeform 13"/>
          <p:cNvSpPr/>
          <p:nvPr/>
        </p:nvSpPr>
        <p:spPr>
          <a:xfrm>
            <a:off x="789415" y="4171950"/>
            <a:ext cx="1052833" cy="576187"/>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00">
              <a:buClrTx/>
            </a:pPr>
            <a:endParaRPr lang="en-US" sz="900" kern="1200">
              <a:solidFill>
                <a:prstClr val="black"/>
              </a:solidFill>
              <a:latin typeface="Calibri"/>
              <a:ea typeface="+mn-ea"/>
              <a:cs typeface="+mn-cs"/>
            </a:endParaRPr>
          </a:p>
        </p:txBody>
      </p:sp>
      <p:sp>
        <p:nvSpPr>
          <p:cNvPr id="14" name="Freeform 14"/>
          <p:cNvSpPr/>
          <p:nvPr/>
        </p:nvSpPr>
        <p:spPr>
          <a:xfrm rot="5400000">
            <a:off x="8133930" y="466294"/>
            <a:ext cx="650894" cy="576187"/>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r="-61751"/>
            </a:stretch>
          </a:blipFill>
        </p:spPr>
        <p:txBody>
          <a:bodyPr/>
          <a:lstStyle/>
          <a:p>
            <a:pPr defTabSz="457200">
              <a:buClrTx/>
            </a:pPr>
            <a:endParaRPr lang="en-US" sz="900" kern="1200">
              <a:solidFill>
                <a:prstClr val="black"/>
              </a:solidFill>
              <a:latin typeface="Calibri"/>
              <a:ea typeface="+mn-ea"/>
              <a:cs typeface="+mn-cs"/>
            </a:endParaRPr>
          </a:p>
        </p:txBody>
      </p:sp>
      <p:grpSp>
        <p:nvGrpSpPr>
          <p:cNvPr id="15" name="Group 15"/>
          <p:cNvGrpSpPr/>
          <p:nvPr/>
        </p:nvGrpSpPr>
        <p:grpSpPr>
          <a:xfrm>
            <a:off x="-252153" y="3907938"/>
            <a:ext cx="1441217" cy="144121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pPr defTabSz="457200">
                <a:buClrTx/>
              </a:pPr>
              <a:endParaRPr lang="en-US" sz="900" kern="1200">
                <a:solidFill>
                  <a:prstClr val="black"/>
                </a:solidFill>
                <a:latin typeface="Calibri"/>
                <a:ea typeface="+mn-ea"/>
                <a:cs typeface="+mn-cs"/>
              </a:endParaRPr>
            </a:p>
          </p:txBody>
        </p:sp>
        <p:sp>
          <p:nvSpPr>
            <p:cNvPr id="17" name="TextBox 17"/>
            <p:cNvSpPr txBox="1"/>
            <p:nvPr/>
          </p:nvSpPr>
          <p:spPr>
            <a:xfrm>
              <a:off x="76200" y="19050"/>
              <a:ext cx="660400" cy="717550"/>
            </a:xfrm>
            <a:prstGeom prst="rect">
              <a:avLst/>
            </a:prstGeom>
          </p:spPr>
          <p:txBody>
            <a:bodyPr lIns="25400" tIns="25400" rIns="25400" bIns="25400" rtlCol="0" anchor="ctr"/>
            <a:lstStyle/>
            <a:p>
              <a:pPr algn="ctr" defTabSz="457200">
                <a:lnSpc>
                  <a:spcPts val="1200"/>
                </a:lnSpc>
                <a:buClrTx/>
              </a:pPr>
              <a:endParaRPr sz="900" kern="1200">
                <a:solidFill>
                  <a:prstClr val="black"/>
                </a:solidFill>
                <a:latin typeface="Calibri"/>
                <a:ea typeface="+mn-ea"/>
                <a:cs typeface="+mn-cs"/>
              </a:endParaRPr>
            </a:p>
          </p:txBody>
        </p:sp>
      </p:grpSp>
      <p:grpSp>
        <p:nvGrpSpPr>
          <p:cNvPr id="18" name="Group 18"/>
          <p:cNvGrpSpPr/>
          <p:nvPr/>
        </p:nvGrpSpPr>
        <p:grpSpPr>
          <a:xfrm>
            <a:off x="8423392" y="-203453"/>
            <a:ext cx="1441217" cy="144121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pPr defTabSz="457200">
                <a:buClrTx/>
              </a:pPr>
              <a:endParaRPr lang="en-US" sz="900" kern="1200">
                <a:solidFill>
                  <a:prstClr val="black"/>
                </a:solidFill>
                <a:latin typeface="Calibri"/>
                <a:ea typeface="+mn-ea"/>
                <a:cs typeface="+mn-cs"/>
              </a:endParaRPr>
            </a:p>
          </p:txBody>
        </p:sp>
        <p:sp>
          <p:nvSpPr>
            <p:cNvPr id="20" name="TextBox 20"/>
            <p:cNvSpPr txBox="1"/>
            <p:nvPr/>
          </p:nvSpPr>
          <p:spPr>
            <a:xfrm>
              <a:off x="76200" y="19050"/>
              <a:ext cx="660400" cy="717550"/>
            </a:xfrm>
            <a:prstGeom prst="rect">
              <a:avLst/>
            </a:prstGeom>
          </p:spPr>
          <p:txBody>
            <a:bodyPr lIns="25400" tIns="25400" rIns="25400" bIns="25400" rtlCol="0" anchor="ctr"/>
            <a:lstStyle/>
            <a:p>
              <a:pPr algn="ctr" defTabSz="457200">
                <a:lnSpc>
                  <a:spcPts val="1200"/>
                </a:lnSpc>
                <a:buClrTx/>
              </a:pPr>
              <a:endParaRPr sz="900" kern="1200">
                <a:solidFill>
                  <a:prstClr val="black"/>
                </a:solidFill>
                <a:latin typeface="Calibri"/>
                <a:ea typeface="+mn-ea"/>
                <a:cs typeface="+mn-cs"/>
              </a:endParaRPr>
            </a:p>
          </p:txBody>
        </p:sp>
      </p:grpSp>
      <p:grpSp>
        <p:nvGrpSpPr>
          <p:cNvPr id="21" name="Group 21"/>
          <p:cNvGrpSpPr/>
          <p:nvPr/>
        </p:nvGrpSpPr>
        <p:grpSpPr>
          <a:xfrm>
            <a:off x="2066657" y="1319130"/>
            <a:ext cx="712937" cy="712937"/>
            <a:chOff x="0" y="0"/>
            <a:chExt cx="1901165" cy="1901165"/>
          </a:xfrm>
        </p:grpSpPr>
        <p:grpSp>
          <p:nvGrpSpPr>
            <p:cNvPr id="22" name="Group 22"/>
            <p:cNvGrpSpPr/>
            <p:nvPr/>
          </p:nvGrpSpPr>
          <p:grpSpPr>
            <a:xfrm>
              <a:off x="0" y="0"/>
              <a:ext cx="1901165" cy="190116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74D"/>
              </a:solidFill>
            </p:spPr>
            <p:txBody>
              <a:bodyPr/>
              <a:lstStyle/>
              <a:p>
                <a:pPr defTabSz="457200">
                  <a:buClrTx/>
                </a:pPr>
                <a:endParaRPr lang="en-US" sz="900" kern="1200">
                  <a:solidFill>
                    <a:prstClr val="black"/>
                  </a:solidFill>
                  <a:latin typeface="Calibri"/>
                  <a:ea typeface="+mn-ea"/>
                  <a:cs typeface="+mn-cs"/>
                </a:endParaRPr>
              </a:p>
            </p:txBody>
          </p:sp>
          <p:sp>
            <p:nvSpPr>
              <p:cNvPr id="24" name="TextBox 24"/>
              <p:cNvSpPr txBox="1"/>
              <p:nvPr/>
            </p:nvSpPr>
            <p:spPr>
              <a:xfrm>
                <a:off x="76200" y="38100"/>
                <a:ext cx="660400" cy="698500"/>
              </a:xfrm>
              <a:prstGeom prst="rect">
                <a:avLst/>
              </a:prstGeom>
            </p:spPr>
            <p:txBody>
              <a:bodyPr lIns="23297" tIns="23297" rIns="23297" bIns="23297" rtlCol="0" anchor="ctr"/>
              <a:lstStyle/>
              <a:p>
                <a:pPr algn="ctr" defTabSz="457200">
                  <a:lnSpc>
                    <a:spcPts val="1330"/>
                  </a:lnSpc>
                  <a:buClrTx/>
                </a:pPr>
                <a:endParaRPr sz="900" kern="1200">
                  <a:solidFill>
                    <a:prstClr val="black"/>
                  </a:solidFill>
                  <a:latin typeface="Calibri"/>
                  <a:ea typeface="+mn-ea"/>
                  <a:cs typeface="+mn-cs"/>
                </a:endParaRPr>
              </a:p>
            </p:txBody>
          </p:sp>
        </p:grpSp>
        <p:sp>
          <p:nvSpPr>
            <p:cNvPr id="25" name="Freeform 25"/>
            <p:cNvSpPr/>
            <p:nvPr/>
          </p:nvSpPr>
          <p:spPr>
            <a:xfrm>
              <a:off x="277606" y="465573"/>
              <a:ext cx="1345953" cy="970019"/>
            </a:xfrm>
            <a:custGeom>
              <a:avLst/>
              <a:gdLst/>
              <a:ahLst/>
              <a:cxnLst/>
              <a:rect l="l" t="t" r="r" b="b"/>
              <a:pathLst>
                <a:path w="1345953" h="970019">
                  <a:moveTo>
                    <a:pt x="0" y="0"/>
                  </a:moveTo>
                  <a:lnTo>
                    <a:pt x="1345953" y="0"/>
                  </a:lnTo>
                  <a:lnTo>
                    <a:pt x="1345953" y="970019"/>
                  </a:lnTo>
                  <a:lnTo>
                    <a:pt x="0" y="970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457200">
                <a:buClrTx/>
              </a:pPr>
              <a:endParaRPr lang="en-US" sz="900" kern="1200">
                <a:solidFill>
                  <a:prstClr val="black"/>
                </a:solidFill>
                <a:latin typeface="Calibri"/>
                <a:ea typeface="+mn-ea"/>
                <a:cs typeface="+mn-cs"/>
              </a:endParaRPr>
            </a:p>
          </p:txBody>
        </p:sp>
      </p:grpSp>
      <p:grpSp>
        <p:nvGrpSpPr>
          <p:cNvPr id="26" name="Group 26"/>
          <p:cNvGrpSpPr/>
          <p:nvPr/>
        </p:nvGrpSpPr>
        <p:grpSpPr>
          <a:xfrm>
            <a:off x="2066657" y="2515006"/>
            <a:ext cx="712937" cy="712937"/>
            <a:chOff x="0" y="0"/>
            <a:chExt cx="1901165" cy="1901165"/>
          </a:xfrm>
        </p:grpSpPr>
        <p:grpSp>
          <p:nvGrpSpPr>
            <p:cNvPr id="27" name="Group 27"/>
            <p:cNvGrpSpPr/>
            <p:nvPr/>
          </p:nvGrpSpPr>
          <p:grpSpPr>
            <a:xfrm>
              <a:off x="0" y="0"/>
              <a:ext cx="1901165" cy="190116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29" name="TextBox 29"/>
              <p:cNvSpPr txBox="1"/>
              <p:nvPr/>
            </p:nvSpPr>
            <p:spPr>
              <a:xfrm>
                <a:off x="76200" y="38100"/>
                <a:ext cx="660400" cy="698500"/>
              </a:xfrm>
              <a:prstGeom prst="rect">
                <a:avLst/>
              </a:prstGeom>
            </p:spPr>
            <p:txBody>
              <a:bodyPr lIns="23297" tIns="23297" rIns="23297" bIns="23297" rtlCol="0" anchor="ctr"/>
              <a:lstStyle/>
              <a:p>
                <a:pPr algn="ctr" defTabSz="457200">
                  <a:lnSpc>
                    <a:spcPts val="1330"/>
                  </a:lnSpc>
                  <a:buClrTx/>
                </a:pPr>
                <a:endParaRPr sz="900" kern="1200">
                  <a:solidFill>
                    <a:prstClr val="black"/>
                  </a:solidFill>
                  <a:latin typeface="Calibri"/>
                  <a:ea typeface="+mn-ea"/>
                  <a:cs typeface="+mn-cs"/>
                </a:endParaRPr>
              </a:p>
            </p:txBody>
          </p:sp>
        </p:grpSp>
        <p:sp>
          <p:nvSpPr>
            <p:cNvPr id="30" name="Freeform 30"/>
            <p:cNvSpPr/>
            <p:nvPr/>
          </p:nvSpPr>
          <p:spPr>
            <a:xfrm rot="-10800000">
              <a:off x="385286" y="385286"/>
              <a:ext cx="1130592" cy="1130592"/>
            </a:xfrm>
            <a:custGeom>
              <a:avLst/>
              <a:gdLst/>
              <a:ahLst/>
              <a:cxnLst/>
              <a:rect l="l" t="t" r="r" b="b"/>
              <a:pathLst>
                <a:path w="1130592" h="1130592">
                  <a:moveTo>
                    <a:pt x="0" y="0"/>
                  </a:moveTo>
                  <a:lnTo>
                    <a:pt x="1130593" y="0"/>
                  </a:lnTo>
                  <a:lnTo>
                    <a:pt x="1130593" y="1130593"/>
                  </a:lnTo>
                  <a:lnTo>
                    <a:pt x="0" y="11305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457200">
                <a:buClrTx/>
              </a:pPr>
              <a:endParaRPr lang="en-US" sz="900" kern="1200" dirty="0">
                <a:solidFill>
                  <a:prstClr val="black"/>
                </a:solidFill>
                <a:latin typeface="Calibri"/>
                <a:ea typeface="+mn-ea"/>
                <a:cs typeface="+mn-cs"/>
              </a:endParaRPr>
            </a:p>
          </p:txBody>
        </p:sp>
      </p:grpSp>
      <p:grpSp>
        <p:nvGrpSpPr>
          <p:cNvPr id="31" name="Group 31"/>
          <p:cNvGrpSpPr/>
          <p:nvPr/>
        </p:nvGrpSpPr>
        <p:grpSpPr>
          <a:xfrm>
            <a:off x="2041625" y="3710881"/>
            <a:ext cx="737969" cy="737969"/>
            <a:chOff x="0" y="0"/>
            <a:chExt cx="1967917" cy="1967917"/>
          </a:xfrm>
        </p:grpSpPr>
        <p:grpSp>
          <p:nvGrpSpPr>
            <p:cNvPr id="32" name="Group 32"/>
            <p:cNvGrpSpPr/>
            <p:nvPr/>
          </p:nvGrpSpPr>
          <p:grpSpPr>
            <a:xfrm>
              <a:off x="0" y="0"/>
              <a:ext cx="1967917" cy="196791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74D"/>
              </a:solidFill>
            </p:spPr>
            <p:txBody>
              <a:bodyPr/>
              <a:lstStyle/>
              <a:p>
                <a:pPr defTabSz="457200">
                  <a:buClrTx/>
                </a:pPr>
                <a:endParaRPr lang="en-US" sz="900" kern="1200" dirty="0">
                  <a:solidFill>
                    <a:prstClr val="black"/>
                  </a:solidFill>
                  <a:latin typeface="Calibri"/>
                  <a:ea typeface="+mn-ea"/>
                  <a:cs typeface="+mn-cs"/>
                </a:endParaRPr>
              </a:p>
            </p:txBody>
          </p:sp>
          <p:sp>
            <p:nvSpPr>
              <p:cNvPr id="34" name="TextBox 34"/>
              <p:cNvSpPr txBox="1"/>
              <p:nvPr/>
            </p:nvSpPr>
            <p:spPr>
              <a:xfrm>
                <a:off x="76200" y="38100"/>
                <a:ext cx="660400" cy="698500"/>
              </a:xfrm>
              <a:prstGeom prst="rect">
                <a:avLst/>
              </a:prstGeom>
            </p:spPr>
            <p:txBody>
              <a:bodyPr lIns="23297" tIns="23297" rIns="23297" bIns="23297" rtlCol="0" anchor="ctr"/>
              <a:lstStyle/>
              <a:p>
                <a:pPr algn="ctr" defTabSz="457200">
                  <a:lnSpc>
                    <a:spcPts val="1330"/>
                  </a:lnSpc>
                  <a:buClrTx/>
                </a:pPr>
                <a:endParaRPr sz="900" kern="1200">
                  <a:solidFill>
                    <a:prstClr val="black"/>
                  </a:solidFill>
                  <a:latin typeface="Calibri"/>
                  <a:ea typeface="+mn-ea"/>
                  <a:cs typeface="+mn-cs"/>
                </a:endParaRPr>
              </a:p>
            </p:txBody>
          </p:sp>
        </p:grpSp>
        <p:sp>
          <p:nvSpPr>
            <p:cNvPr id="35" name="Freeform 35"/>
            <p:cNvSpPr/>
            <p:nvPr/>
          </p:nvSpPr>
          <p:spPr>
            <a:xfrm>
              <a:off x="398814" y="398814"/>
              <a:ext cx="1170289" cy="1170289"/>
            </a:xfrm>
            <a:custGeom>
              <a:avLst/>
              <a:gdLst/>
              <a:ahLst/>
              <a:cxnLst/>
              <a:rect l="l" t="t" r="r" b="b"/>
              <a:pathLst>
                <a:path w="1170289" h="1170289">
                  <a:moveTo>
                    <a:pt x="0" y="0"/>
                  </a:moveTo>
                  <a:lnTo>
                    <a:pt x="1170289" y="0"/>
                  </a:lnTo>
                  <a:lnTo>
                    <a:pt x="1170289" y="1170289"/>
                  </a:lnTo>
                  <a:lnTo>
                    <a:pt x="0" y="11702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00">
                <a:buClrTx/>
              </a:pPr>
              <a:endParaRPr lang="en-US" sz="900" kern="1200">
                <a:solidFill>
                  <a:prstClr val="black"/>
                </a:solidFill>
                <a:latin typeface="Calibri"/>
                <a:ea typeface="+mn-ea"/>
                <a:cs typeface="+mn-cs"/>
              </a:endParaRPr>
            </a:p>
          </p:txBody>
        </p:sp>
      </p:grpSp>
      <p:sp>
        <p:nvSpPr>
          <p:cNvPr id="39" name="TextBox 38">
            <a:extLst>
              <a:ext uri="{FF2B5EF4-FFF2-40B4-BE49-F238E27FC236}">
                <a16:creationId xmlns:a16="http://schemas.microsoft.com/office/drawing/2014/main" id="{FF16CE81-3677-67C3-134A-B72F4561EF09}"/>
              </a:ext>
            </a:extLst>
          </p:cNvPr>
          <p:cNvSpPr txBox="1"/>
          <p:nvPr/>
        </p:nvSpPr>
        <p:spPr>
          <a:xfrm>
            <a:off x="2949221" y="1198544"/>
            <a:ext cx="5798250"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145376"/>
              </a:buClr>
              <a:buSzPts val="1200"/>
              <a:buFont typeface="Trebuchet MS"/>
              <a:buNone/>
              <a:tabLst/>
              <a:defRPr/>
            </a:pPr>
            <a:r>
              <a:rPr kumimoji="0" lang="en-GB" sz="1200" b="1" i="0" u="none" strike="noStrike" kern="0" cap="none" spc="0" normalizeH="0" baseline="0" noProof="0" dirty="0">
                <a:ln>
                  <a:noFill/>
                </a:ln>
                <a:solidFill>
                  <a:srgbClr val="01374D"/>
                </a:solidFill>
                <a:effectLst/>
                <a:uLnTx/>
                <a:uFillTx/>
                <a:latin typeface="Trebuchet MS"/>
                <a:ea typeface="Trebuchet MS"/>
                <a:cs typeface="Trebuchet MS"/>
                <a:sym typeface="Trebuchet MS"/>
              </a:rPr>
              <a:t>Poverty Eradication</a:t>
            </a:r>
            <a:endParaRPr kumimoji="0" lang="en-GB" sz="1100" b="1" i="0" u="none" strike="noStrike" kern="0" cap="none" spc="0" normalizeH="0" baseline="0" noProof="0" dirty="0">
              <a:ln>
                <a:noFill/>
              </a:ln>
              <a:solidFill>
                <a:srgbClr val="01374D"/>
              </a:solidFill>
              <a:effectLst/>
              <a:uLnTx/>
              <a:uFillTx/>
            </a:endParaRPr>
          </a:p>
          <a:p>
            <a:pPr marL="215900" marR="0" lvl="0" indent="-215900" algn="just" defTabSz="914400" eaLnBrk="1" fontAlgn="auto" latinLnBrk="0" hangingPunct="1">
              <a:lnSpc>
                <a:spcPct val="100000"/>
              </a:lnSpc>
              <a:spcBef>
                <a:spcPts val="0"/>
              </a:spcBef>
              <a:spcAft>
                <a:spcPts val="0"/>
              </a:spcAft>
              <a:buClr>
                <a:srgbClr val="0070C0"/>
              </a:buClr>
              <a:buSzPts val="1100"/>
              <a:buFont typeface="Noto Sans Symbols"/>
              <a:buChar char="▪"/>
              <a:tabLst/>
              <a:defRPr/>
            </a:pPr>
            <a:r>
              <a:rPr kumimoji="0" lang="en-GB" sz="11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The 2022 National Bureau of Statistics (NBS) Multidimensional Poverty Index (MPI) showed that Lagos State scored 0.101 on the MPI scale and is the second state with the least poor people in the country. The MPI score implies that poor people in the state experience just 10.1 percent of all possible deprivations</a:t>
            </a:r>
          </a:p>
        </p:txBody>
      </p:sp>
      <p:sp>
        <p:nvSpPr>
          <p:cNvPr id="40" name="Google Shape;276;p4">
            <a:extLst>
              <a:ext uri="{FF2B5EF4-FFF2-40B4-BE49-F238E27FC236}">
                <a16:creationId xmlns:a16="http://schemas.microsoft.com/office/drawing/2014/main" id="{040FCA0B-DBF4-7E0D-4004-EB2ACC9221E5}"/>
              </a:ext>
            </a:extLst>
          </p:cNvPr>
          <p:cNvSpPr txBox="1"/>
          <p:nvPr/>
        </p:nvSpPr>
        <p:spPr>
          <a:xfrm>
            <a:off x="2949220" y="2482700"/>
            <a:ext cx="5798249" cy="761717"/>
          </a:xfrm>
          <a:prstGeom prst="rect">
            <a:avLst/>
          </a:prstGeom>
          <a:noFill/>
          <a:ln>
            <a:noFill/>
          </a:ln>
        </p:spPr>
        <p:txBody>
          <a:bodyPr spcFirstLastPara="1" wrap="square" lIns="68575" tIns="34275" rIns="68575" bIns="34275" anchor="t" anchorCtr="0">
            <a:spAutoFit/>
          </a:bodyPr>
          <a:lstStyle/>
          <a:p>
            <a:pPr>
              <a:buClr>
                <a:srgbClr val="145376"/>
              </a:buClr>
              <a:buSzPts val="1200"/>
              <a:buFont typeface="Trebuchet MS"/>
              <a:buNone/>
            </a:pPr>
            <a:r>
              <a:rPr lang="en" sz="1200" b="1" dirty="0">
                <a:solidFill>
                  <a:srgbClr val="01374D"/>
                </a:solidFill>
                <a:latin typeface="Trebuchet MS"/>
                <a:ea typeface="Trebuchet MS"/>
                <a:cs typeface="Trebuchet MS"/>
                <a:sym typeface="Trebuchet MS"/>
              </a:rPr>
              <a:t>Sustainable economic growth </a:t>
            </a:r>
            <a:endParaRPr sz="1200" dirty="0">
              <a:solidFill>
                <a:srgbClr val="01374D"/>
              </a:solidFill>
              <a:latin typeface="Trebuchet MS"/>
              <a:ea typeface="Trebuchet MS"/>
              <a:cs typeface="Trebuchet MS"/>
              <a:sym typeface="Trebuchet MS"/>
            </a:endParaRPr>
          </a:p>
          <a:p>
            <a:pPr marL="215900" indent="-215900" algn="just">
              <a:buClr>
                <a:srgbClr val="0070C0"/>
              </a:buClr>
              <a:buSzPts val="1100"/>
              <a:buFont typeface="Noto Sans Symbols"/>
              <a:buChar char="▪"/>
            </a:pPr>
            <a:r>
              <a:rPr lang="en" sz="1100" dirty="0">
                <a:latin typeface="Trebuchet MS"/>
                <a:ea typeface="Trebuchet MS"/>
                <a:cs typeface="Trebuchet MS"/>
                <a:sym typeface="Trebuchet MS"/>
              </a:rPr>
              <a:t>Lagos State generates over 75% of its revenues independent of federal allocations. It generates the highest internal revenue of all states in Nigeria, currently ranked the 4th wealthiest city and the 5th largest economy in Africa</a:t>
            </a:r>
            <a:endParaRPr sz="1100" dirty="0">
              <a:latin typeface="Trebuchet MS"/>
              <a:ea typeface="Trebuchet MS"/>
              <a:cs typeface="Trebuchet MS"/>
              <a:sym typeface="Trebuchet MS"/>
            </a:endParaRPr>
          </a:p>
        </p:txBody>
      </p:sp>
      <p:sp>
        <p:nvSpPr>
          <p:cNvPr id="41" name="Google Shape;279;p4">
            <a:extLst>
              <a:ext uri="{FF2B5EF4-FFF2-40B4-BE49-F238E27FC236}">
                <a16:creationId xmlns:a16="http://schemas.microsoft.com/office/drawing/2014/main" id="{8F43818C-047A-C85F-5EA2-04167890879D}"/>
              </a:ext>
            </a:extLst>
          </p:cNvPr>
          <p:cNvSpPr txBox="1"/>
          <p:nvPr/>
        </p:nvSpPr>
        <p:spPr>
          <a:xfrm>
            <a:off x="2994868" y="3529776"/>
            <a:ext cx="5428524" cy="1269548"/>
          </a:xfrm>
          <a:prstGeom prst="rect">
            <a:avLst/>
          </a:prstGeom>
          <a:noFill/>
          <a:ln>
            <a:noFill/>
          </a:ln>
        </p:spPr>
        <p:txBody>
          <a:bodyPr spcFirstLastPara="1" wrap="square" lIns="68575" tIns="34275" rIns="68575" bIns="34275" anchor="t" anchorCtr="0">
            <a:spAutoFit/>
          </a:bodyPr>
          <a:lstStyle/>
          <a:p>
            <a:pPr marL="0" marR="0" lvl="0" indent="0" defTabSz="914400" eaLnBrk="1" fontAlgn="auto" latinLnBrk="0" hangingPunct="1">
              <a:lnSpc>
                <a:spcPct val="100000"/>
              </a:lnSpc>
              <a:spcBef>
                <a:spcPts val="0"/>
              </a:spcBef>
              <a:spcAft>
                <a:spcPts val="0"/>
              </a:spcAft>
              <a:buClr>
                <a:srgbClr val="145376"/>
              </a:buClr>
              <a:buSzPts val="1200"/>
              <a:buFont typeface="Trebuchet MS"/>
              <a:buNone/>
              <a:tabLst/>
              <a:defRPr/>
            </a:pPr>
            <a:r>
              <a:rPr kumimoji="0" lang="en" sz="1200" b="1" i="0" u="none" strike="noStrike" kern="0" cap="none" spc="0" normalizeH="0" baseline="0" noProof="0" dirty="0">
                <a:ln>
                  <a:noFill/>
                </a:ln>
                <a:solidFill>
                  <a:srgbClr val="01374D"/>
                </a:solidFill>
                <a:effectLst/>
                <a:uLnTx/>
                <a:uFillTx/>
                <a:latin typeface="Trebuchet MS"/>
                <a:ea typeface="Trebuchet MS"/>
                <a:cs typeface="Trebuchet MS"/>
                <a:sym typeface="Trebuchet MS"/>
              </a:rPr>
              <a:t>Infrastructure renewal and development</a:t>
            </a:r>
            <a:endParaRPr kumimoji="0" sz="1100" b="0" i="0" u="none" strike="noStrike" kern="0" cap="none" spc="0" normalizeH="0" baseline="0" noProof="0" dirty="0">
              <a:ln>
                <a:noFill/>
              </a:ln>
              <a:solidFill>
                <a:srgbClr val="01374D"/>
              </a:solidFill>
              <a:effectLst/>
              <a:uLnTx/>
              <a:uFillTx/>
            </a:endParaRPr>
          </a:p>
          <a:p>
            <a:pPr marL="215900" marR="0" lvl="0" indent="-215900" algn="just" defTabSz="914400" eaLnBrk="1" fontAlgn="auto" latinLnBrk="0" hangingPunct="1">
              <a:lnSpc>
                <a:spcPct val="100000"/>
              </a:lnSpc>
              <a:spcBef>
                <a:spcPts val="0"/>
              </a:spcBef>
              <a:spcAft>
                <a:spcPts val="0"/>
              </a:spcAft>
              <a:buClr>
                <a:srgbClr val="0070C0"/>
              </a:buClr>
              <a:buSzPts val="1100"/>
              <a:buFont typeface="Noto Sans Symbols"/>
              <a:buChar char="▪"/>
              <a:tabLst/>
              <a:defRPr/>
            </a:pPr>
            <a:r>
              <a:rPr kumimoji="0" lang="en" sz="11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LASG allocated 23% of the Y2024 budget to its Economic Affairs sector to cater for infrastructural renewal and development, as part of its efforts to modernize the city and support its growing population</a:t>
            </a:r>
            <a:endParaRPr kumimoji="0" sz="11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endParaRPr>
          </a:p>
          <a:p>
            <a:pPr marL="215900" marR="0" lvl="0" indent="-215900" algn="just" defTabSz="914400" eaLnBrk="1" fontAlgn="auto" latinLnBrk="0" hangingPunct="1">
              <a:lnSpc>
                <a:spcPct val="100000"/>
              </a:lnSpc>
              <a:spcBef>
                <a:spcPts val="0"/>
              </a:spcBef>
              <a:spcAft>
                <a:spcPts val="0"/>
              </a:spcAft>
              <a:buClr>
                <a:srgbClr val="0070C0"/>
              </a:buClr>
              <a:buSzPts val="1100"/>
              <a:buFont typeface="Noto Sans Symbols"/>
              <a:buChar char="▪"/>
              <a:tabLst/>
              <a:defRPr/>
            </a:pPr>
            <a:r>
              <a:rPr kumimoji="0" lang="en" sz="11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The State has launched several initiatives and projects to improve infrastructure in food security, enhance ease of doing business, public transportation, and power supply</a:t>
            </a:r>
            <a:endParaRPr kumimoji="0" sz="9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endParaRPr>
          </a:p>
        </p:txBody>
      </p:sp>
      <p:sp>
        <p:nvSpPr>
          <p:cNvPr id="42" name="Google Shape;267;p4">
            <a:extLst>
              <a:ext uri="{FF2B5EF4-FFF2-40B4-BE49-F238E27FC236}">
                <a16:creationId xmlns:a16="http://schemas.microsoft.com/office/drawing/2014/main" id="{90F9E89E-6686-4BC5-84C6-9D45BFADC18D}"/>
              </a:ext>
            </a:extLst>
          </p:cNvPr>
          <p:cNvSpPr/>
          <p:nvPr/>
        </p:nvSpPr>
        <p:spPr>
          <a:xfrm>
            <a:off x="-328200" y="3825412"/>
            <a:ext cx="1618297" cy="1618298"/>
          </a:xfrm>
          <a:custGeom>
            <a:avLst/>
            <a:gdLst/>
            <a:ahLst/>
            <a:cxnLst/>
            <a:rect l="l" t="t" r="r" b="b"/>
            <a:pathLst>
              <a:path w="2157730" h="2157729" extrusionOk="0">
                <a:moveTo>
                  <a:pt x="1052541" y="116"/>
                </a:moveTo>
                <a:lnTo>
                  <a:pt x="1100615" y="0"/>
                </a:lnTo>
                <a:lnTo>
                  <a:pt x="1148200" y="1969"/>
                </a:lnTo>
                <a:lnTo>
                  <a:pt x="1195254" y="5980"/>
                </a:lnTo>
                <a:lnTo>
                  <a:pt x="1241729" y="11993"/>
                </a:lnTo>
                <a:lnTo>
                  <a:pt x="1287582" y="19962"/>
                </a:lnTo>
                <a:lnTo>
                  <a:pt x="1332768" y="29847"/>
                </a:lnTo>
                <a:lnTo>
                  <a:pt x="1377242" y="41603"/>
                </a:lnTo>
                <a:lnTo>
                  <a:pt x="1420958" y="55188"/>
                </a:lnTo>
                <a:lnTo>
                  <a:pt x="1463872" y="70560"/>
                </a:lnTo>
                <a:lnTo>
                  <a:pt x="1505939" y="87675"/>
                </a:lnTo>
                <a:lnTo>
                  <a:pt x="1547114" y="106491"/>
                </a:lnTo>
                <a:lnTo>
                  <a:pt x="1587352" y="126965"/>
                </a:lnTo>
                <a:lnTo>
                  <a:pt x="1626608" y="149054"/>
                </a:lnTo>
                <a:lnTo>
                  <a:pt x="1664838" y="172716"/>
                </a:lnTo>
                <a:lnTo>
                  <a:pt x="1701996" y="197907"/>
                </a:lnTo>
                <a:lnTo>
                  <a:pt x="1738037" y="224586"/>
                </a:lnTo>
                <a:lnTo>
                  <a:pt x="1772917" y="252708"/>
                </a:lnTo>
                <a:lnTo>
                  <a:pt x="1806591" y="282232"/>
                </a:lnTo>
                <a:lnTo>
                  <a:pt x="1839013" y="313114"/>
                </a:lnTo>
                <a:lnTo>
                  <a:pt x="1870139" y="345312"/>
                </a:lnTo>
                <a:lnTo>
                  <a:pt x="1899924" y="378784"/>
                </a:lnTo>
                <a:lnTo>
                  <a:pt x="1928323" y="413485"/>
                </a:lnTo>
                <a:lnTo>
                  <a:pt x="1955291" y="449374"/>
                </a:lnTo>
                <a:lnTo>
                  <a:pt x="1980783" y="486408"/>
                </a:lnTo>
                <a:lnTo>
                  <a:pt x="2004754" y="524543"/>
                </a:lnTo>
                <a:lnTo>
                  <a:pt x="2027160" y="563738"/>
                </a:lnTo>
                <a:lnTo>
                  <a:pt x="2047955" y="603949"/>
                </a:lnTo>
                <a:lnTo>
                  <a:pt x="2067094" y="645134"/>
                </a:lnTo>
                <a:lnTo>
                  <a:pt x="2084533" y="687250"/>
                </a:lnTo>
                <a:lnTo>
                  <a:pt x="2100227" y="730254"/>
                </a:lnTo>
                <a:lnTo>
                  <a:pt x="2114131" y="774103"/>
                </a:lnTo>
                <a:lnTo>
                  <a:pt x="2126199" y="818754"/>
                </a:lnTo>
                <a:lnTo>
                  <a:pt x="2136387" y="864166"/>
                </a:lnTo>
                <a:lnTo>
                  <a:pt x="2144650" y="910294"/>
                </a:lnTo>
                <a:lnTo>
                  <a:pt x="2150944" y="957096"/>
                </a:lnTo>
                <a:lnTo>
                  <a:pt x="2155222" y="1004530"/>
                </a:lnTo>
                <a:lnTo>
                  <a:pt x="2157441" y="1052553"/>
                </a:lnTo>
                <a:lnTo>
                  <a:pt x="2157559" y="1100625"/>
                </a:lnTo>
                <a:lnTo>
                  <a:pt x="2155591" y="1148210"/>
                </a:lnTo>
                <a:lnTo>
                  <a:pt x="2151579" y="1195262"/>
                </a:lnTo>
                <a:lnTo>
                  <a:pt x="2145568" y="1241737"/>
                </a:lnTo>
                <a:lnTo>
                  <a:pt x="2137599" y="1287589"/>
                </a:lnTo>
                <a:lnTo>
                  <a:pt x="2127716" y="1332774"/>
                </a:lnTo>
                <a:lnTo>
                  <a:pt x="2115960" y="1377246"/>
                </a:lnTo>
                <a:lnTo>
                  <a:pt x="2102375" y="1420962"/>
                </a:lnTo>
                <a:lnTo>
                  <a:pt x="2087004" y="1463875"/>
                </a:lnTo>
                <a:lnTo>
                  <a:pt x="2069890" y="1505941"/>
                </a:lnTo>
                <a:lnTo>
                  <a:pt x="2051074" y="1547115"/>
                </a:lnTo>
                <a:lnTo>
                  <a:pt x="2030601" y="1587352"/>
                </a:lnTo>
                <a:lnTo>
                  <a:pt x="2008512" y="1626608"/>
                </a:lnTo>
                <a:lnTo>
                  <a:pt x="1984850" y="1664836"/>
                </a:lnTo>
                <a:lnTo>
                  <a:pt x="1959659" y="1701994"/>
                </a:lnTo>
                <a:lnTo>
                  <a:pt x="1932981" y="1738034"/>
                </a:lnTo>
                <a:lnTo>
                  <a:pt x="1904859" y="1772914"/>
                </a:lnTo>
                <a:lnTo>
                  <a:pt x="1875335" y="1806587"/>
                </a:lnTo>
                <a:lnTo>
                  <a:pt x="1844452" y="1839008"/>
                </a:lnTo>
                <a:lnTo>
                  <a:pt x="1812254" y="1870134"/>
                </a:lnTo>
                <a:lnTo>
                  <a:pt x="1778783" y="1899919"/>
                </a:lnTo>
                <a:lnTo>
                  <a:pt x="1744081" y="1928317"/>
                </a:lnTo>
                <a:lnTo>
                  <a:pt x="1708192" y="1955285"/>
                </a:lnTo>
                <a:lnTo>
                  <a:pt x="1671158" y="1980777"/>
                </a:lnTo>
                <a:lnTo>
                  <a:pt x="1633022" y="2004748"/>
                </a:lnTo>
                <a:lnTo>
                  <a:pt x="1593827" y="2027153"/>
                </a:lnTo>
                <a:lnTo>
                  <a:pt x="1553615" y="2047949"/>
                </a:lnTo>
                <a:lnTo>
                  <a:pt x="1512430" y="2067088"/>
                </a:lnTo>
                <a:lnTo>
                  <a:pt x="1470314" y="2084527"/>
                </a:lnTo>
                <a:lnTo>
                  <a:pt x="1427309" y="2100221"/>
                </a:lnTo>
                <a:lnTo>
                  <a:pt x="1383460" y="2114125"/>
                </a:lnTo>
                <a:lnTo>
                  <a:pt x="1338807" y="2126194"/>
                </a:lnTo>
                <a:lnTo>
                  <a:pt x="1293395" y="2136383"/>
                </a:lnTo>
                <a:lnTo>
                  <a:pt x="1247266" y="2144647"/>
                </a:lnTo>
                <a:lnTo>
                  <a:pt x="1200463" y="2150941"/>
                </a:lnTo>
                <a:lnTo>
                  <a:pt x="1153028" y="2155220"/>
                </a:lnTo>
                <a:lnTo>
                  <a:pt x="1105005" y="2157440"/>
                </a:lnTo>
                <a:lnTo>
                  <a:pt x="1056933" y="2157559"/>
                </a:lnTo>
                <a:lnTo>
                  <a:pt x="1009349" y="2155591"/>
                </a:lnTo>
                <a:lnTo>
                  <a:pt x="962297" y="2151581"/>
                </a:lnTo>
                <a:lnTo>
                  <a:pt x="915823" y="2145571"/>
                </a:lnTo>
                <a:lnTo>
                  <a:pt x="869972" y="2137603"/>
                </a:lnTo>
                <a:lnTo>
                  <a:pt x="824788" y="2127720"/>
                </a:lnTo>
                <a:lnTo>
                  <a:pt x="780316" y="2115965"/>
                </a:lnTo>
                <a:lnTo>
                  <a:pt x="736601" y="2102381"/>
                </a:lnTo>
                <a:lnTo>
                  <a:pt x="693688" y="2087011"/>
                </a:lnTo>
                <a:lnTo>
                  <a:pt x="651622" y="2069896"/>
                </a:lnTo>
                <a:lnTo>
                  <a:pt x="610448" y="2051081"/>
                </a:lnTo>
                <a:lnTo>
                  <a:pt x="570211" y="2030608"/>
                </a:lnTo>
                <a:lnTo>
                  <a:pt x="530955" y="2008520"/>
                </a:lnTo>
                <a:lnTo>
                  <a:pt x="492726" y="1984859"/>
                </a:lnTo>
                <a:lnTo>
                  <a:pt x="455569" y="1959668"/>
                </a:lnTo>
                <a:lnTo>
                  <a:pt x="419528" y="1932990"/>
                </a:lnTo>
                <a:lnTo>
                  <a:pt x="384649" y="1904868"/>
                </a:lnTo>
                <a:lnTo>
                  <a:pt x="350975" y="1875345"/>
                </a:lnTo>
                <a:lnTo>
                  <a:pt x="318553" y="1844463"/>
                </a:lnTo>
                <a:lnTo>
                  <a:pt x="287427" y="1812265"/>
                </a:lnTo>
                <a:lnTo>
                  <a:pt x="257643" y="1778794"/>
                </a:lnTo>
                <a:lnTo>
                  <a:pt x="229244" y="1744092"/>
                </a:lnTo>
                <a:lnTo>
                  <a:pt x="202276" y="1708203"/>
                </a:lnTo>
                <a:lnTo>
                  <a:pt x="176783" y="1671169"/>
                </a:lnTo>
                <a:lnTo>
                  <a:pt x="152812" y="1633033"/>
                </a:lnTo>
                <a:lnTo>
                  <a:pt x="130406" y="1593838"/>
                </a:lnTo>
                <a:lnTo>
                  <a:pt x="109611" y="1553627"/>
                </a:lnTo>
                <a:lnTo>
                  <a:pt x="90471" y="1512441"/>
                </a:lnTo>
                <a:lnTo>
                  <a:pt x="73031" y="1470325"/>
                </a:lnTo>
                <a:lnTo>
                  <a:pt x="57337" y="1427321"/>
                </a:lnTo>
                <a:lnTo>
                  <a:pt x="43433" y="1383471"/>
                </a:lnTo>
                <a:lnTo>
                  <a:pt x="31364" y="1338819"/>
                </a:lnTo>
                <a:lnTo>
                  <a:pt x="21175" y="1293407"/>
                </a:lnTo>
                <a:lnTo>
                  <a:pt x="12911" y="1247278"/>
                </a:lnTo>
                <a:lnTo>
                  <a:pt x="6616" y="1200475"/>
                </a:lnTo>
                <a:lnTo>
                  <a:pt x="2337" y="1153040"/>
                </a:lnTo>
                <a:lnTo>
                  <a:pt x="117" y="1105016"/>
                </a:lnTo>
                <a:lnTo>
                  <a:pt x="0" y="1056943"/>
                </a:lnTo>
                <a:lnTo>
                  <a:pt x="1968" y="1009357"/>
                </a:lnTo>
                <a:lnTo>
                  <a:pt x="5979" y="962304"/>
                </a:lnTo>
                <a:lnTo>
                  <a:pt x="11990" y="915828"/>
                </a:lnTo>
                <a:lnTo>
                  <a:pt x="19959" y="869975"/>
                </a:lnTo>
                <a:lnTo>
                  <a:pt x="29842" y="824790"/>
                </a:lnTo>
                <a:lnTo>
                  <a:pt x="41598" y="780317"/>
                </a:lnTo>
                <a:lnTo>
                  <a:pt x="55183" y="736601"/>
                </a:lnTo>
                <a:lnTo>
                  <a:pt x="70554" y="693687"/>
                </a:lnTo>
                <a:lnTo>
                  <a:pt x="87668" y="651620"/>
                </a:lnTo>
                <a:lnTo>
                  <a:pt x="106484" y="610446"/>
                </a:lnTo>
                <a:lnTo>
                  <a:pt x="126957" y="570208"/>
                </a:lnTo>
                <a:lnTo>
                  <a:pt x="149046" y="530952"/>
                </a:lnTo>
                <a:lnTo>
                  <a:pt x="172707" y="492723"/>
                </a:lnTo>
                <a:lnTo>
                  <a:pt x="197898" y="455565"/>
                </a:lnTo>
                <a:lnTo>
                  <a:pt x="224576" y="419524"/>
                </a:lnTo>
                <a:lnTo>
                  <a:pt x="252698" y="384644"/>
                </a:lnTo>
                <a:lnTo>
                  <a:pt x="282222" y="350971"/>
                </a:lnTo>
                <a:lnTo>
                  <a:pt x="313104" y="318549"/>
                </a:lnTo>
                <a:lnTo>
                  <a:pt x="345302" y="287423"/>
                </a:lnTo>
                <a:lnTo>
                  <a:pt x="378773" y="257639"/>
                </a:lnTo>
                <a:lnTo>
                  <a:pt x="413474" y="229240"/>
                </a:lnTo>
                <a:lnTo>
                  <a:pt x="449363" y="202272"/>
                </a:lnTo>
                <a:lnTo>
                  <a:pt x="486397" y="176780"/>
                </a:lnTo>
                <a:lnTo>
                  <a:pt x="524532" y="152809"/>
                </a:lnTo>
                <a:lnTo>
                  <a:pt x="563727" y="130403"/>
                </a:lnTo>
                <a:lnTo>
                  <a:pt x="603938" y="109608"/>
                </a:lnTo>
                <a:lnTo>
                  <a:pt x="645123" y="90468"/>
                </a:lnTo>
                <a:lnTo>
                  <a:pt x="687238" y="73029"/>
                </a:lnTo>
                <a:lnTo>
                  <a:pt x="730242" y="57335"/>
                </a:lnTo>
                <a:lnTo>
                  <a:pt x="774091" y="43431"/>
                </a:lnTo>
                <a:lnTo>
                  <a:pt x="818743" y="31362"/>
                </a:lnTo>
                <a:lnTo>
                  <a:pt x="864154" y="21173"/>
                </a:lnTo>
                <a:lnTo>
                  <a:pt x="910282" y="12909"/>
                </a:lnTo>
                <a:lnTo>
                  <a:pt x="957085" y="6615"/>
                </a:lnTo>
                <a:lnTo>
                  <a:pt x="1004518" y="2336"/>
                </a:lnTo>
                <a:lnTo>
                  <a:pt x="1052541" y="116"/>
                </a:lnTo>
                <a:close/>
              </a:path>
            </a:pathLst>
          </a:custGeom>
          <a:noFill/>
          <a:ln w="19075" cap="flat" cmpd="sng">
            <a:solidFill>
              <a:srgbClr val="BFBFBF"/>
            </a:solidFill>
            <a:prstDash val="dot"/>
            <a:round/>
            <a:headEnd type="none" w="sm" len="sm"/>
            <a:tailEnd type="none" w="sm" len="sm"/>
          </a:ln>
        </p:spPr>
        <p:txBody>
          <a:bodyPr spcFirstLastPara="1" wrap="square" lIns="0" tIns="0" rIns="0" bIns="0" anchor="t" anchorCtr="0">
            <a:noAutofit/>
          </a:bodyPr>
          <a:lstStyle/>
          <a:p>
            <a:pPr>
              <a:buSzPts val="1400"/>
              <a:buFont typeface="Calibri"/>
              <a:buNone/>
            </a:pPr>
            <a:endParaRPr>
              <a:latin typeface="Calibri"/>
              <a:ea typeface="Calibri"/>
              <a:cs typeface="Calibri"/>
              <a:sym typeface="Calibri"/>
            </a:endParaRPr>
          </a:p>
        </p:txBody>
      </p:sp>
      <p:sp>
        <p:nvSpPr>
          <p:cNvPr id="43" name="Google Shape;268;p4">
            <a:extLst>
              <a:ext uri="{FF2B5EF4-FFF2-40B4-BE49-F238E27FC236}">
                <a16:creationId xmlns:a16="http://schemas.microsoft.com/office/drawing/2014/main" id="{D63B7361-2909-3AF7-5EBB-34D4A96EC8E6}"/>
              </a:ext>
            </a:extLst>
          </p:cNvPr>
          <p:cNvSpPr/>
          <p:nvPr/>
        </p:nvSpPr>
        <p:spPr>
          <a:xfrm>
            <a:off x="-242290" y="3911328"/>
            <a:ext cx="1446371" cy="1446371"/>
          </a:xfrm>
          <a:custGeom>
            <a:avLst/>
            <a:gdLst/>
            <a:ahLst/>
            <a:cxnLst/>
            <a:rect l="l" t="t" r="r" b="b"/>
            <a:pathLst>
              <a:path w="1928495" h="1928495" extrusionOk="0">
                <a:moveTo>
                  <a:pt x="964234" y="0"/>
                </a:moveTo>
                <a:lnTo>
                  <a:pt x="916234" y="1183"/>
                </a:lnTo>
                <a:lnTo>
                  <a:pt x="868829" y="4698"/>
                </a:lnTo>
                <a:lnTo>
                  <a:pt x="822075" y="10487"/>
                </a:lnTo>
                <a:lnTo>
                  <a:pt x="776029" y="18494"/>
                </a:lnTo>
                <a:lnTo>
                  <a:pt x="730746" y="28665"/>
                </a:lnTo>
                <a:lnTo>
                  <a:pt x="686282" y="40941"/>
                </a:lnTo>
                <a:lnTo>
                  <a:pt x="642694" y="55269"/>
                </a:lnTo>
                <a:lnTo>
                  <a:pt x="600037" y="71591"/>
                </a:lnTo>
                <a:lnTo>
                  <a:pt x="558367" y="89852"/>
                </a:lnTo>
                <a:lnTo>
                  <a:pt x="517741" y="109996"/>
                </a:lnTo>
                <a:lnTo>
                  <a:pt x="478214" y="131967"/>
                </a:lnTo>
                <a:lnTo>
                  <a:pt x="439842" y="155708"/>
                </a:lnTo>
                <a:lnTo>
                  <a:pt x="402681" y="181164"/>
                </a:lnTo>
                <a:lnTo>
                  <a:pt x="366787" y="208280"/>
                </a:lnTo>
                <a:lnTo>
                  <a:pt x="332216" y="236998"/>
                </a:lnTo>
                <a:lnTo>
                  <a:pt x="299025" y="267263"/>
                </a:lnTo>
                <a:lnTo>
                  <a:pt x="267268" y="299020"/>
                </a:lnTo>
                <a:lnTo>
                  <a:pt x="237002" y="332211"/>
                </a:lnTo>
                <a:lnTo>
                  <a:pt x="208284" y="366782"/>
                </a:lnTo>
                <a:lnTo>
                  <a:pt x="181168" y="402675"/>
                </a:lnTo>
                <a:lnTo>
                  <a:pt x="155711" y="439836"/>
                </a:lnTo>
                <a:lnTo>
                  <a:pt x="131969" y="478208"/>
                </a:lnTo>
                <a:lnTo>
                  <a:pt x="109998" y="517735"/>
                </a:lnTo>
                <a:lnTo>
                  <a:pt x="89854" y="558362"/>
                </a:lnTo>
                <a:lnTo>
                  <a:pt x="71593" y="600032"/>
                </a:lnTo>
                <a:lnTo>
                  <a:pt x="55270" y="642689"/>
                </a:lnTo>
                <a:lnTo>
                  <a:pt x="40942" y="686278"/>
                </a:lnTo>
                <a:lnTo>
                  <a:pt x="28665" y="730742"/>
                </a:lnTo>
                <a:lnTo>
                  <a:pt x="18495" y="776025"/>
                </a:lnTo>
                <a:lnTo>
                  <a:pt x="10487" y="822072"/>
                </a:lnTo>
                <a:lnTo>
                  <a:pt x="4698" y="868827"/>
                </a:lnTo>
                <a:lnTo>
                  <a:pt x="1183" y="916233"/>
                </a:lnTo>
                <a:lnTo>
                  <a:pt x="0" y="964234"/>
                </a:lnTo>
                <a:lnTo>
                  <a:pt x="1183" y="1012236"/>
                </a:lnTo>
                <a:lnTo>
                  <a:pt x="4698" y="1059642"/>
                </a:lnTo>
                <a:lnTo>
                  <a:pt x="10487" y="1106396"/>
                </a:lnTo>
                <a:lnTo>
                  <a:pt x="18495" y="1152443"/>
                </a:lnTo>
                <a:lnTo>
                  <a:pt x="28665" y="1197727"/>
                </a:lnTo>
                <a:lnTo>
                  <a:pt x="40942" y="1242191"/>
                </a:lnTo>
                <a:lnTo>
                  <a:pt x="55270" y="1285780"/>
                </a:lnTo>
                <a:lnTo>
                  <a:pt x="71593" y="1328437"/>
                </a:lnTo>
                <a:lnTo>
                  <a:pt x="89854" y="1370107"/>
                </a:lnTo>
                <a:lnTo>
                  <a:pt x="109998" y="1410733"/>
                </a:lnTo>
                <a:lnTo>
                  <a:pt x="131969" y="1450260"/>
                </a:lnTo>
                <a:lnTo>
                  <a:pt x="155711" y="1488633"/>
                </a:lnTo>
                <a:lnTo>
                  <a:pt x="181168" y="1525793"/>
                </a:lnTo>
                <a:lnTo>
                  <a:pt x="208284" y="1561687"/>
                </a:lnTo>
                <a:lnTo>
                  <a:pt x="237002" y="1596257"/>
                </a:lnTo>
                <a:lnTo>
                  <a:pt x="267268" y="1629449"/>
                </a:lnTo>
                <a:lnTo>
                  <a:pt x="299025" y="1661205"/>
                </a:lnTo>
                <a:lnTo>
                  <a:pt x="332216" y="1691470"/>
                </a:lnTo>
                <a:lnTo>
                  <a:pt x="366787" y="1720189"/>
                </a:lnTo>
                <a:lnTo>
                  <a:pt x="402681" y="1747304"/>
                </a:lnTo>
                <a:lnTo>
                  <a:pt x="439842" y="1772760"/>
                </a:lnTo>
                <a:lnTo>
                  <a:pt x="478214" y="1796502"/>
                </a:lnTo>
                <a:lnTo>
                  <a:pt x="517741" y="1818473"/>
                </a:lnTo>
                <a:lnTo>
                  <a:pt x="558367" y="1838616"/>
                </a:lnTo>
                <a:lnTo>
                  <a:pt x="600037" y="1856877"/>
                </a:lnTo>
                <a:lnTo>
                  <a:pt x="642694" y="1873200"/>
                </a:lnTo>
                <a:lnTo>
                  <a:pt x="686282" y="1887527"/>
                </a:lnTo>
                <a:lnTo>
                  <a:pt x="730746" y="1899804"/>
                </a:lnTo>
                <a:lnTo>
                  <a:pt x="776029" y="1909974"/>
                </a:lnTo>
                <a:lnTo>
                  <a:pt x="822075" y="1917982"/>
                </a:lnTo>
                <a:lnTo>
                  <a:pt x="868829" y="1923771"/>
                </a:lnTo>
                <a:lnTo>
                  <a:pt x="916234" y="1927285"/>
                </a:lnTo>
                <a:lnTo>
                  <a:pt x="964234" y="1928469"/>
                </a:lnTo>
                <a:lnTo>
                  <a:pt x="1012236" y="1927285"/>
                </a:lnTo>
                <a:lnTo>
                  <a:pt x="1059642" y="1923771"/>
                </a:lnTo>
                <a:lnTo>
                  <a:pt x="1106396" y="1917982"/>
                </a:lnTo>
                <a:lnTo>
                  <a:pt x="1152443" y="1909974"/>
                </a:lnTo>
                <a:lnTo>
                  <a:pt x="1197727" y="1899804"/>
                </a:lnTo>
                <a:lnTo>
                  <a:pt x="1242191" y="1887527"/>
                </a:lnTo>
                <a:lnTo>
                  <a:pt x="1285780" y="1873200"/>
                </a:lnTo>
                <a:lnTo>
                  <a:pt x="1328437" y="1856877"/>
                </a:lnTo>
                <a:lnTo>
                  <a:pt x="1370107" y="1838616"/>
                </a:lnTo>
                <a:lnTo>
                  <a:pt x="1410733" y="1818473"/>
                </a:lnTo>
                <a:lnTo>
                  <a:pt x="1450260" y="1796502"/>
                </a:lnTo>
                <a:lnTo>
                  <a:pt x="1488633" y="1772760"/>
                </a:lnTo>
                <a:lnTo>
                  <a:pt x="1525793" y="1747304"/>
                </a:lnTo>
                <a:lnTo>
                  <a:pt x="1561687" y="1720189"/>
                </a:lnTo>
                <a:lnTo>
                  <a:pt x="1596257" y="1691470"/>
                </a:lnTo>
                <a:lnTo>
                  <a:pt x="1629449" y="1661205"/>
                </a:lnTo>
                <a:lnTo>
                  <a:pt x="1661205" y="1629449"/>
                </a:lnTo>
                <a:lnTo>
                  <a:pt x="1691470" y="1596257"/>
                </a:lnTo>
                <a:lnTo>
                  <a:pt x="1720189" y="1561687"/>
                </a:lnTo>
                <a:lnTo>
                  <a:pt x="1747304" y="1525793"/>
                </a:lnTo>
                <a:lnTo>
                  <a:pt x="1772760" y="1488633"/>
                </a:lnTo>
                <a:lnTo>
                  <a:pt x="1796502" y="1450260"/>
                </a:lnTo>
                <a:lnTo>
                  <a:pt x="1818473" y="1410733"/>
                </a:lnTo>
                <a:lnTo>
                  <a:pt x="1838616" y="1370107"/>
                </a:lnTo>
                <a:lnTo>
                  <a:pt x="1856877" y="1328437"/>
                </a:lnTo>
                <a:lnTo>
                  <a:pt x="1873200" y="1285780"/>
                </a:lnTo>
                <a:lnTo>
                  <a:pt x="1887527" y="1242191"/>
                </a:lnTo>
                <a:lnTo>
                  <a:pt x="1899804" y="1197727"/>
                </a:lnTo>
                <a:lnTo>
                  <a:pt x="1909974" y="1152443"/>
                </a:lnTo>
                <a:lnTo>
                  <a:pt x="1917982" y="1106396"/>
                </a:lnTo>
                <a:lnTo>
                  <a:pt x="1923771" y="1059642"/>
                </a:lnTo>
                <a:lnTo>
                  <a:pt x="1927285" y="1012236"/>
                </a:lnTo>
                <a:lnTo>
                  <a:pt x="1928469" y="964234"/>
                </a:lnTo>
                <a:lnTo>
                  <a:pt x="1927285" y="916233"/>
                </a:lnTo>
                <a:lnTo>
                  <a:pt x="1923771" y="868827"/>
                </a:lnTo>
                <a:lnTo>
                  <a:pt x="1917982" y="822072"/>
                </a:lnTo>
                <a:lnTo>
                  <a:pt x="1909974" y="776025"/>
                </a:lnTo>
                <a:lnTo>
                  <a:pt x="1899804" y="730742"/>
                </a:lnTo>
                <a:lnTo>
                  <a:pt x="1887527" y="686278"/>
                </a:lnTo>
                <a:lnTo>
                  <a:pt x="1873200" y="642689"/>
                </a:lnTo>
                <a:lnTo>
                  <a:pt x="1856877" y="600032"/>
                </a:lnTo>
                <a:lnTo>
                  <a:pt x="1838616" y="558362"/>
                </a:lnTo>
                <a:lnTo>
                  <a:pt x="1818473" y="517735"/>
                </a:lnTo>
                <a:lnTo>
                  <a:pt x="1796502" y="478208"/>
                </a:lnTo>
                <a:lnTo>
                  <a:pt x="1772760" y="439836"/>
                </a:lnTo>
                <a:lnTo>
                  <a:pt x="1747304" y="402675"/>
                </a:lnTo>
                <a:lnTo>
                  <a:pt x="1720189" y="366782"/>
                </a:lnTo>
                <a:lnTo>
                  <a:pt x="1691470" y="332211"/>
                </a:lnTo>
                <a:lnTo>
                  <a:pt x="1661205" y="299020"/>
                </a:lnTo>
                <a:lnTo>
                  <a:pt x="1629449" y="267263"/>
                </a:lnTo>
                <a:lnTo>
                  <a:pt x="1596257" y="236998"/>
                </a:lnTo>
                <a:lnTo>
                  <a:pt x="1561687" y="208280"/>
                </a:lnTo>
                <a:lnTo>
                  <a:pt x="1525793" y="181164"/>
                </a:lnTo>
                <a:lnTo>
                  <a:pt x="1488633" y="155708"/>
                </a:lnTo>
                <a:lnTo>
                  <a:pt x="1450260" y="131967"/>
                </a:lnTo>
                <a:lnTo>
                  <a:pt x="1410733" y="109996"/>
                </a:lnTo>
                <a:lnTo>
                  <a:pt x="1370107" y="89852"/>
                </a:lnTo>
                <a:lnTo>
                  <a:pt x="1328437" y="71591"/>
                </a:lnTo>
                <a:lnTo>
                  <a:pt x="1285780" y="55269"/>
                </a:lnTo>
                <a:lnTo>
                  <a:pt x="1242191" y="40941"/>
                </a:lnTo>
                <a:lnTo>
                  <a:pt x="1197727" y="28665"/>
                </a:lnTo>
                <a:lnTo>
                  <a:pt x="1152443" y="18494"/>
                </a:lnTo>
                <a:lnTo>
                  <a:pt x="1106396" y="10487"/>
                </a:lnTo>
                <a:lnTo>
                  <a:pt x="1059642" y="4698"/>
                </a:lnTo>
                <a:lnTo>
                  <a:pt x="1012236" y="1183"/>
                </a:lnTo>
                <a:lnTo>
                  <a:pt x="964234" y="0"/>
                </a:lnTo>
                <a:close/>
              </a:path>
            </a:pathLst>
          </a:custGeom>
          <a:solidFill>
            <a:srgbClr val="253C8D"/>
          </a:solidFill>
          <a:ln>
            <a:noFill/>
          </a:ln>
        </p:spPr>
        <p:txBody>
          <a:bodyPr spcFirstLastPara="1" wrap="square" lIns="0" tIns="0" rIns="0" bIns="0" anchor="t" anchorCtr="0">
            <a:noAutofit/>
          </a:bodyPr>
          <a:lstStyle/>
          <a:p>
            <a:pPr>
              <a:buSzPts val="1400"/>
              <a:buFont typeface="Calibri"/>
              <a:buNone/>
            </a:pPr>
            <a:endParaRPr>
              <a:latin typeface="Calibri"/>
              <a:ea typeface="Calibri"/>
              <a:cs typeface="Calibri"/>
              <a:sym typeface="Calibri"/>
            </a:endParaRPr>
          </a:p>
        </p:txBody>
      </p:sp>
      <p:sp>
        <p:nvSpPr>
          <p:cNvPr id="44" name="Google Shape;269;p4">
            <a:extLst>
              <a:ext uri="{FF2B5EF4-FFF2-40B4-BE49-F238E27FC236}">
                <a16:creationId xmlns:a16="http://schemas.microsoft.com/office/drawing/2014/main" id="{80EF08EF-AA99-5679-60FE-A25795C91740}"/>
              </a:ext>
            </a:extLst>
          </p:cNvPr>
          <p:cNvSpPr/>
          <p:nvPr/>
        </p:nvSpPr>
        <p:spPr>
          <a:xfrm>
            <a:off x="-173345" y="3980275"/>
            <a:ext cx="1308735" cy="1308735"/>
          </a:xfrm>
          <a:custGeom>
            <a:avLst/>
            <a:gdLst/>
            <a:ahLst/>
            <a:cxnLst/>
            <a:rect l="l" t="t" r="r" b="b"/>
            <a:pathLst>
              <a:path w="1744980" h="1744979" extrusionOk="0">
                <a:moveTo>
                  <a:pt x="1744624" y="872299"/>
                </a:moveTo>
                <a:lnTo>
                  <a:pt x="1743329" y="824572"/>
                </a:lnTo>
                <a:lnTo>
                  <a:pt x="1739480" y="777481"/>
                </a:lnTo>
                <a:lnTo>
                  <a:pt x="1733169" y="731139"/>
                </a:lnTo>
                <a:lnTo>
                  <a:pt x="1724444" y="685571"/>
                </a:lnTo>
                <a:lnTo>
                  <a:pt x="1713369" y="640867"/>
                </a:lnTo>
                <a:lnTo>
                  <a:pt x="1700022" y="597090"/>
                </a:lnTo>
                <a:lnTo>
                  <a:pt x="1684464" y="554316"/>
                </a:lnTo>
                <a:lnTo>
                  <a:pt x="1666773" y="512597"/>
                </a:lnTo>
                <a:lnTo>
                  <a:pt x="1647012" y="472008"/>
                </a:lnTo>
                <a:lnTo>
                  <a:pt x="1625231" y="432625"/>
                </a:lnTo>
                <a:lnTo>
                  <a:pt x="1601520" y="394500"/>
                </a:lnTo>
                <a:lnTo>
                  <a:pt x="1575943" y="357708"/>
                </a:lnTo>
                <a:lnTo>
                  <a:pt x="1548549" y="322313"/>
                </a:lnTo>
                <a:lnTo>
                  <a:pt x="1519428" y="288378"/>
                </a:lnTo>
                <a:lnTo>
                  <a:pt x="1488630" y="255993"/>
                </a:lnTo>
                <a:lnTo>
                  <a:pt x="1456245" y="225196"/>
                </a:lnTo>
                <a:lnTo>
                  <a:pt x="1422311" y="196075"/>
                </a:lnTo>
                <a:lnTo>
                  <a:pt x="1386916" y="168681"/>
                </a:lnTo>
                <a:lnTo>
                  <a:pt x="1350124" y="143103"/>
                </a:lnTo>
                <a:lnTo>
                  <a:pt x="1311998" y="119392"/>
                </a:lnTo>
                <a:lnTo>
                  <a:pt x="1272603" y="97612"/>
                </a:lnTo>
                <a:lnTo>
                  <a:pt x="1232014" y="77851"/>
                </a:lnTo>
                <a:lnTo>
                  <a:pt x="1190307" y="60159"/>
                </a:lnTo>
                <a:lnTo>
                  <a:pt x="1147521" y="44602"/>
                </a:lnTo>
                <a:lnTo>
                  <a:pt x="1103744" y="31254"/>
                </a:lnTo>
                <a:lnTo>
                  <a:pt x="1059040" y="20180"/>
                </a:lnTo>
                <a:lnTo>
                  <a:pt x="1013485" y="11455"/>
                </a:lnTo>
                <a:lnTo>
                  <a:pt x="967130" y="5143"/>
                </a:lnTo>
                <a:lnTo>
                  <a:pt x="920051" y="1295"/>
                </a:lnTo>
                <a:lnTo>
                  <a:pt x="872312" y="0"/>
                </a:lnTo>
                <a:lnTo>
                  <a:pt x="824572" y="1295"/>
                </a:lnTo>
                <a:lnTo>
                  <a:pt x="777494" y="5143"/>
                </a:lnTo>
                <a:lnTo>
                  <a:pt x="731139" y="11455"/>
                </a:lnTo>
                <a:lnTo>
                  <a:pt x="685571" y="20180"/>
                </a:lnTo>
                <a:lnTo>
                  <a:pt x="640867" y="31254"/>
                </a:lnTo>
                <a:lnTo>
                  <a:pt x="597090" y="44602"/>
                </a:lnTo>
                <a:lnTo>
                  <a:pt x="554316" y="60159"/>
                </a:lnTo>
                <a:lnTo>
                  <a:pt x="512597" y="77851"/>
                </a:lnTo>
                <a:lnTo>
                  <a:pt x="472008" y="97612"/>
                </a:lnTo>
                <a:lnTo>
                  <a:pt x="432612" y="119392"/>
                </a:lnTo>
                <a:lnTo>
                  <a:pt x="394487" y="143103"/>
                </a:lnTo>
                <a:lnTo>
                  <a:pt x="357695" y="168681"/>
                </a:lnTo>
                <a:lnTo>
                  <a:pt x="322300" y="196075"/>
                </a:lnTo>
                <a:lnTo>
                  <a:pt x="288378" y="225196"/>
                </a:lnTo>
                <a:lnTo>
                  <a:pt x="255981" y="255993"/>
                </a:lnTo>
                <a:lnTo>
                  <a:pt x="225183" y="288378"/>
                </a:lnTo>
                <a:lnTo>
                  <a:pt x="196062" y="322313"/>
                </a:lnTo>
                <a:lnTo>
                  <a:pt x="168681" y="357708"/>
                </a:lnTo>
                <a:lnTo>
                  <a:pt x="143090" y="394500"/>
                </a:lnTo>
                <a:lnTo>
                  <a:pt x="119380" y="432625"/>
                </a:lnTo>
                <a:lnTo>
                  <a:pt x="97612" y="472008"/>
                </a:lnTo>
                <a:lnTo>
                  <a:pt x="77838" y="512597"/>
                </a:lnTo>
                <a:lnTo>
                  <a:pt x="60147" y="554316"/>
                </a:lnTo>
                <a:lnTo>
                  <a:pt x="44589" y="597090"/>
                </a:lnTo>
                <a:lnTo>
                  <a:pt x="31242" y="640867"/>
                </a:lnTo>
                <a:lnTo>
                  <a:pt x="20180" y="685571"/>
                </a:lnTo>
                <a:lnTo>
                  <a:pt x="11442" y="731139"/>
                </a:lnTo>
                <a:lnTo>
                  <a:pt x="5130" y="777481"/>
                </a:lnTo>
                <a:lnTo>
                  <a:pt x="1295" y="824572"/>
                </a:lnTo>
                <a:lnTo>
                  <a:pt x="0" y="872299"/>
                </a:lnTo>
                <a:lnTo>
                  <a:pt x="1295" y="920038"/>
                </a:lnTo>
                <a:lnTo>
                  <a:pt x="5130" y="967130"/>
                </a:lnTo>
                <a:lnTo>
                  <a:pt x="11442" y="1013485"/>
                </a:lnTo>
                <a:lnTo>
                  <a:pt x="20180" y="1059040"/>
                </a:lnTo>
                <a:lnTo>
                  <a:pt x="31242" y="1103744"/>
                </a:lnTo>
                <a:lnTo>
                  <a:pt x="44589" y="1147521"/>
                </a:lnTo>
                <a:lnTo>
                  <a:pt x="60147" y="1190294"/>
                </a:lnTo>
                <a:lnTo>
                  <a:pt x="77838" y="1232014"/>
                </a:lnTo>
                <a:lnTo>
                  <a:pt x="97612" y="1272603"/>
                </a:lnTo>
                <a:lnTo>
                  <a:pt x="119380" y="1311998"/>
                </a:lnTo>
                <a:lnTo>
                  <a:pt x="143090" y="1350124"/>
                </a:lnTo>
                <a:lnTo>
                  <a:pt x="168681" y="1386916"/>
                </a:lnTo>
                <a:lnTo>
                  <a:pt x="196062" y="1422311"/>
                </a:lnTo>
                <a:lnTo>
                  <a:pt x="225183" y="1456232"/>
                </a:lnTo>
                <a:lnTo>
                  <a:pt x="255981" y="1488630"/>
                </a:lnTo>
                <a:lnTo>
                  <a:pt x="288378" y="1519428"/>
                </a:lnTo>
                <a:lnTo>
                  <a:pt x="322300" y="1548549"/>
                </a:lnTo>
                <a:lnTo>
                  <a:pt x="357695" y="1575930"/>
                </a:lnTo>
                <a:lnTo>
                  <a:pt x="394487" y="1601520"/>
                </a:lnTo>
                <a:lnTo>
                  <a:pt x="432612" y="1625231"/>
                </a:lnTo>
                <a:lnTo>
                  <a:pt x="472008" y="1646999"/>
                </a:lnTo>
                <a:lnTo>
                  <a:pt x="512597" y="1666773"/>
                </a:lnTo>
                <a:lnTo>
                  <a:pt x="554316" y="1684464"/>
                </a:lnTo>
                <a:lnTo>
                  <a:pt x="597090" y="1700022"/>
                </a:lnTo>
                <a:lnTo>
                  <a:pt x="640867" y="1713369"/>
                </a:lnTo>
                <a:lnTo>
                  <a:pt x="685571" y="1724431"/>
                </a:lnTo>
                <a:lnTo>
                  <a:pt x="731139" y="1733169"/>
                </a:lnTo>
                <a:lnTo>
                  <a:pt x="777494" y="1739480"/>
                </a:lnTo>
                <a:lnTo>
                  <a:pt x="824572" y="1743316"/>
                </a:lnTo>
                <a:lnTo>
                  <a:pt x="872312" y="1744611"/>
                </a:lnTo>
                <a:lnTo>
                  <a:pt x="920051" y="1743316"/>
                </a:lnTo>
                <a:lnTo>
                  <a:pt x="967130" y="1739480"/>
                </a:lnTo>
                <a:lnTo>
                  <a:pt x="1013485" y="1733169"/>
                </a:lnTo>
                <a:lnTo>
                  <a:pt x="1059040" y="1724431"/>
                </a:lnTo>
                <a:lnTo>
                  <a:pt x="1103744" y="1713369"/>
                </a:lnTo>
                <a:lnTo>
                  <a:pt x="1147521" y="1700022"/>
                </a:lnTo>
                <a:lnTo>
                  <a:pt x="1190307" y="1684464"/>
                </a:lnTo>
                <a:lnTo>
                  <a:pt x="1232014" y="1666773"/>
                </a:lnTo>
                <a:lnTo>
                  <a:pt x="1272603" y="1646999"/>
                </a:lnTo>
                <a:lnTo>
                  <a:pt x="1311998" y="1625231"/>
                </a:lnTo>
                <a:lnTo>
                  <a:pt x="1350124" y="1601520"/>
                </a:lnTo>
                <a:lnTo>
                  <a:pt x="1386916" y="1575930"/>
                </a:lnTo>
                <a:lnTo>
                  <a:pt x="1422311" y="1548549"/>
                </a:lnTo>
                <a:lnTo>
                  <a:pt x="1456245" y="1519428"/>
                </a:lnTo>
                <a:lnTo>
                  <a:pt x="1488630" y="1488630"/>
                </a:lnTo>
                <a:lnTo>
                  <a:pt x="1519428" y="1456232"/>
                </a:lnTo>
                <a:lnTo>
                  <a:pt x="1548549" y="1422311"/>
                </a:lnTo>
                <a:lnTo>
                  <a:pt x="1575943" y="1386916"/>
                </a:lnTo>
                <a:lnTo>
                  <a:pt x="1601520" y="1350124"/>
                </a:lnTo>
                <a:lnTo>
                  <a:pt x="1625231" y="1311998"/>
                </a:lnTo>
                <a:lnTo>
                  <a:pt x="1647012" y="1272603"/>
                </a:lnTo>
                <a:lnTo>
                  <a:pt x="1666773" y="1232014"/>
                </a:lnTo>
                <a:lnTo>
                  <a:pt x="1684464" y="1190294"/>
                </a:lnTo>
                <a:lnTo>
                  <a:pt x="1700022" y="1147521"/>
                </a:lnTo>
                <a:lnTo>
                  <a:pt x="1713369" y="1103744"/>
                </a:lnTo>
                <a:lnTo>
                  <a:pt x="1724444" y="1059040"/>
                </a:lnTo>
                <a:lnTo>
                  <a:pt x="1733169" y="1013485"/>
                </a:lnTo>
                <a:lnTo>
                  <a:pt x="1739480" y="967130"/>
                </a:lnTo>
                <a:lnTo>
                  <a:pt x="1743329" y="920038"/>
                </a:lnTo>
                <a:lnTo>
                  <a:pt x="1744624" y="872299"/>
                </a:lnTo>
                <a:close/>
              </a:path>
            </a:pathLst>
          </a:custGeom>
          <a:solidFill>
            <a:srgbClr val="405ECC"/>
          </a:solidFill>
          <a:ln>
            <a:noFill/>
          </a:ln>
        </p:spPr>
        <p:txBody>
          <a:bodyPr spcFirstLastPara="1" wrap="square" lIns="0" tIns="0" rIns="0" bIns="0" anchor="t" anchorCtr="0">
            <a:noAutofit/>
          </a:bodyPr>
          <a:lstStyle/>
          <a:p>
            <a:pPr>
              <a:buSzPts val="1400"/>
              <a:buFont typeface="Calibri"/>
              <a:buNone/>
            </a:pPr>
            <a:endParaRPr>
              <a:latin typeface="Calibri"/>
              <a:ea typeface="Calibri"/>
              <a:cs typeface="Calibri"/>
              <a:sym typeface="Calibri"/>
            </a:endParaRPr>
          </a:p>
        </p:txBody>
      </p:sp>
      <p:sp>
        <p:nvSpPr>
          <p:cNvPr id="45" name="Google Shape;270;p4">
            <a:extLst>
              <a:ext uri="{FF2B5EF4-FFF2-40B4-BE49-F238E27FC236}">
                <a16:creationId xmlns:a16="http://schemas.microsoft.com/office/drawing/2014/main" id="{6E07CCCD-E8BC-24FB-A889-0D03C4D271CA}"/>
              </a:ext>
            </a:extLst>
          </p:cNvPr>
          <p:cNvSpPr/>
          <p:nvPr/>
        </p:nvSpPr>
        <p:spPr>
          <a:xfrm>
            <a:off x="-128580" y="4025034"/>
            <a:ext cx="1219200" cy="1219200"/>
          </a:xfrm>
          <a:custGeom>
            <a:avLst/>
            <a:gdLst/>
            <a:ahLst/>
            <a:cxnLst/>
            <a:rect l="l" t="t" r="r" b="b"/>
            <a:pathLst>
              <a:path w="1625600" h="1625600" extrusionOk="0">
                <a:moveTo>
                  <a:pt x="812634" y="0"/>
                </a:moveTo>
                <a:lnTo>
                  <a:pt x="765007" y="1383"/>
                </a:lnTo>
                <a:lnTo>
                  <a:pt x="718089" y="5484"/>
                </a:lnTo>
                <a:lnTo>
                  <a:pt x="671957" y="12223"/>
                </a:lnTo>
                <a:lnTo>
                  <a:pt x="626689" y="21525"/>
                </a:lnTo>
                <a:lnTo>
                  <a:pt x="582361" y="33312"/>
                </a:lnTo>
                <a:lnTo>
                  <a:pt x="539050" y="47506"/>
                </a:lnTo>
                <a:lnTo>
                  <a:pt x="496835" y="64030"/>
                </a:lnTo>
                <a:lnTo>
                  <a:pt x="455792" y="82807"/>
                </a:lnTo>
                <a:lnTo>
                  <a:pt x="415998" y="103761"/>
                </a:lnTo>
                <a:lnTo>
                  <a:pt x="377531" y="126813"/>
                </a:lnTo>
                <a:lnTo>
                  <a:pt x="340467" y="151887"/>
                </a:lnTo>
                <a:lnTo>
                  <a:pt x="304885" y="178905"/>
                </a:lnTo>
                <a:lnTo>
                  <a:pt x="270861" y="207791"/>
                </a:lnTo>
                <a:lnTo>
                  <a:pt x="238472" y="238466"/>
                </a:lnTo>
                <a:lnTo>
                  <a:pt x="207796" y="270854"/>
                </a:lnTo>
                <a:lnTo>
                  <a:pt x="178910" y="304877"/>
                </a:lnTo>
                <a:lnTo>
                  <a:pt x="151892" y="340459"/>
                </a:lnTo>
                <a:lnTo>
                  <a:pt x="126817" y="377522"/>
                </a:lnTo>
                <a:lnTo>
                  <a:pt x="103764" y="415988"/>
                </a:lnTo>
                <a:lnTo>
                  <a:pt x="82810" y="455781"/>
                </a:lnTo>
                <a:lnTo>
                  <a:pt x="64032" y="496824"/>
                </a:lnTo>
                <a:lnTo>
                  <a:pt x="47507" y="539039"/>
                </a:lnTo>
                <a:lnTo>
                  <a:pt x="33313" y="582349"/>
                </a:lnTo>
                <a:lnTo>
                  <a:pt x="21526" y="626677"/>
                </a:lnTo>
                <a:lnTo>
                  <a:pt x="12224" y="671945"/>
                </a:lnTo>
                <a:lnTo>
                  <a:pt x="5484" y="718077"/>
                </a:lnTo>
                <a:lnTo>
                  <a:pt x="1384" y="764995"/>
                </a:lnTo>
                <a:lnTo>
                  <a:pt x="0" y="812622"/>
                </a:lnTo>
                <a:lnTo>
                  <a:pt x="1384" y="860250"/>
                </a:lnTo>
                <a:lnTo>
                  <a:pt x="5484" y="907169"/>
                </a:lnTo>
                <a:lnTo>
                  <a:pt x="12224" y="953302"/>
                </a:lnTo>
                <a:lnTo>
                  <a:pt x="21526" y="998571"/>
                </a:lnTo>
                <a:lnTo>
                  <a:pt x="33313" y="1042900"/>
                </a:lnTo>
                <a:lnTo>
                  <a:pt x="47507" y="1086211"/>
                </a:lnTo>
                <a:lnTo>
                  <a:pt x="64032" y="1128427"/>
                </a:lnTo>
                <a:lnTo>
                  <a:pt x="82810" y="1169470"/>
                </a:lnTo>
                <a:lnTo>
                  <a:pt x="103764" y="1209264"/>
                </a:lnTo>
                <a:lnTo>
                  <a:pt x="126817" y="1247731"/>
                </a:lnTo>
                <a:lnTo>
                  <a:pt x="151892" y="1284794"/>
                </a:lnTo>
                <a:lnTo>
                  <a:pt x="178910" y="1320377"/>
                </a:lnTo>
                <a:lnTo>
                  <a:pt x="207796" y="1354400"/>
                </a:lnTo>
                <a:lnTo>
                  <a:pt x="238472" y="1386789"/>
                </a:lnTo>
                <a:lnTo>
                  <a:pt x="270861" y="1417464"/>
                </a:lnTo>
                <a:lnTo>
                  <a:pt x="304885" y="1446350"/>
                </a:lnTo>
                <a:lnTo>
                  <a:pt x="340467" y="1473368"/>
                </a:lnTo>
                <a:lnTo>
                  <a:pt x="377531" y="1498442"/>
                </a:lnTo>
                <a:lnTo>
                  <a:pt x="415998" y="1521495"/>
                </a:lnTo>
                <a:lnTo>
                  <a:pt x="455792" y="1542448"/>
                </a:lnTo>
                <a:lnTo>
                  <a:pt x="496835" y="1561226"/>
                </a:lnTo>
                <a:lnTo>
                  <a:pt x="539050" y="1577750"/>
                </a:lnTo>
                <a:lnTo>
                  <a:pt x="582361" y="1591945"/>
                </a:lnTo>
                <a:lnTo>
                  <a:pt x="626689" y="1603731"/>
                </a:lnTo>
                <a:lnTo>
                  <a:pt x="671957" y="1613033"/>
                </a:lnTo>
                <a:lnTo>
                  <a:pt x="718089" y="1619772"/>
                </a:lnTo>
                <a:lnTo>
                  <a:pt x="765007" y="1623873"/>
                </a:lnTo>
                <a:lnTo>
                  <a:pt x="812634" y="1625257"/>
                </a:lnTo>
                <a:lnTo>
                  <a:pt x="860260" y="1623873"/>
                </a:lnTo>
                <a:lnTo>
                  <a:pt x="907177" y="1619772"/>
                </a:lnTo>
                <a:lnTo>
                  <a:pt x="953308" y="1613033"/>
                </a:lnTo>
                <a:lnTo>
                  <a:pt x="998576" y="1603731"/>
                </a:lnTo>
                <a:lnTo>
                  <a:pt x="1042904" y="1591945"/>
                </a:lnTo>
                <a:lnTo>
                  <a:pt x="1086214" y="1577750"/>
                </a:lnTo>
                <a:lnTo>
                  <a:pt x="1128429" y="1561226"/>
                </a:lnTo>
                <a:lnTo>
                  <a:pt x="1169472" y="1542448"/>
                </a:lnTo>
                <a:lnTo>
                  <a:pt x="1209265" y="1521495"/>
                </a:lnTo>
                <a:lnTo>
                  <a:pt x="1247733" y="1498442"/>
                </a:lnTo>
                <a:lnTo>
                  <a:pt x="1284796" y="1473368"/>
                </a:lnTo>
                <a:lnTo>
                  <a:pt x="1320379" y="1446350"/>
                </a:lnTo>
                <a:lnTo>
                  <a:pt x="1354403" y="1417464"/>
                </a:lnTo>
                <a:lnTo>
                  <a:pt x="1386792" y="1386789"/>
                </a:lnTo>
                <a:lnTo>
                  <a:pt x="1417468" y="1354400"/>
                </a:lnTo>
                <a:lnTo>
                  <a:pt x="1446354" y="1320377"/>
                </a:lnTo>
                <a:lnTo>
                  <a:pt x="1473374" y="1284794"/>
                </a:lnTo>
                <a:lnTo>
                  <a:pt x="1498449" y="1247731"/>
                </a:lnTo>
                <a:lnTo>
                  <a:pt x="1521502" y="1209264"/>
                </a:lnTo>
                <a:lnTo>
                  <a:pt x="1542457" y="1169470"/>
                </a:lnTo>
                <a:lnTo>
                  <a:pt x="1561235" y="1128427"/>
                </a:lnTo>
                <a:lnTo>
                  <a:pt x="1577760" y="1086211"/>
                </a:lnTo>
                <a:lnTo>
                  <a:pt x="1591955" y="1042900"/>
                </a:lnTo>
                <a:lnTo>
                  <a:pt x="1603742" y="998571"/>
                </a:lnTo>
                <a:lnTo>
                  <a:pt x="1613045" y="953302"/>
                </a:lnTo>
                <a:lnTo>
                  <a:pt x="1619785" y="907169"/>
                </a:lnTo>
                <a:lnTo>
                  <a:pt x="1623885" y="860250"/>
                </a:lnTo>
                <a:lnTo>
                  <a:pt x="1625269" y="812622"/>
                </a:lnTo>
                <a:lnTo>
                  <a:pt x="1623885" y="764995"/>
                </a:lnTo>
                <a:lnTo>
                  <a:pt x="1619785" y="718077"/>
                </a:lnTo>
                <a:lnTo>
                  <a:pt x="1613045" y="671945"/>
                </a:lnTo>
                <a:lnTo>
                  <a:pt x="1603742" y="626677"/>
                </a:lnTo>
                <a:lnTo>
                  <a:pt x="1591955" y="582349"/>
                </a:lnTo>
                <a:lnTo>
                  <a:pt x="1577760" y="539039"/>
                </a:lnTo>
                <a:lnTo>
                  <a:pt x="1561235" y="496824"/>
                </a:lnTo>
                <a:lnTo>
                  <a:pt x="1542457" y="455781"/>
                </a:lnTo>
                <a:lnTo>
                  <a:pt x="1521502" y="415988"/>
                </a:lnTo>
                <a:lnTo>
                  <a:pt x="1498449" y="377522"/>
                </a:lnTo>
                <a:lnTo>
                  <a:pt x="1473374" y="340459"/>
                </a:lnTo>
                <a:lnTo>
                  <a:pt x="1446354" y="304877"/>
                </a:lnTo>
                <a:lnTo>
                  <a:pt x="1417468" y="270854"/>
                </a:lnTo>
                <a:lnTo>
                  <a:pt x="1386792" y="238466"/>
                </a:lnTo>
                <a:lnTo>
                  <a:pt x="1354403" y="207791"/>
                </a:lnTo>
                <a:lnTo>
                  <a:pt x="1320379" y="178905"/>
                </a:lnTo>
                <a:lnTo>
                  <a:pt x="1284796" y="151887"/>
                </a:lnTo>
                <a:lnTo>
                  <a:pt x="1247733" y="126813"/>
                </a:lnTo>
                <a:lnTo>
                  <a:pt x="1209265" y="103761"/>
                </a:lnTo>
                <a:lnTo>
                  <a:pt x="1169472" y="82807"/>
                </a:lnTo>
                <a:lnTo>
                  <a:pt x="1128429" y="64030"/>
                </a:lnTo>
                <a:lnTo>
                  <a:pt x="1086214" y="47506"/>
                </a:lnTo>
                <a:lnTo>
                  <a:pt x="1042904" y="33312"/>
                </a:lnTo>
                <a:lnTo>
                  <a:pt x="998576" y="21525"/>
                </a:lnTo>
                <a:lnTo>
                  <a:pt x="953308" y="12223"/>
                </a:lnTo>
                <a:lnTo>
                  <a:pt x="907177" y="5484"/>
                </a:lnTo>
                <a:lnTo>
                  <a:pt x="860260" y="1383"/>
                </a:lnTo>
                <a:lnTo>
                  <a:pt x="812634" y="0"/>
                </a:lnTo>
                <a:close/>
              </a:path>
            </a:pathLst>
          </a:custGeom>
          <a:solidFill>
            <a:srgbClr val="FDFDFD"/>
          </a:solidFill>
          <a:ln>
            <a:noFill/>
          </a:ln>
        </p:spPr>
        <p:txBody>
          <a:bodyPr spcFirstLastPara="1" wrap="square" lIns="0" tIns="0" rIns="0" bIns="0" anchor="t" anchorCtr="0">
            <a:noAutofit/>
          </a:bodyPr>
          <a:lstStyle/>
          <a:p>
            <a:pPr>
              <a:buSzPts val="1400"/>
              <a:buFont typeface="Calibri"/>
              <a:buNone/>
            </a:pPr>
            <a:endParaRPr>
              <a:latin typeface="Calibri"/>
              <a:ea typeface="Calibri"/>
              <a:cs typeface="Calibri"/>
              <a:sym typeface="Calibri"/>
            </a:endParaRPr>
          </a:p>
        </p:txBody>
      </p:sp>
      <p:pic>
        <p:nvPicPr>
          <p:cNvPr id="46" name="Google Shape;275;p4">
            <a:extLst>
              <a:ext uri="{FF2B5EF4-FFF2-40B4-BE49-F238E27FC236}">
                <a16:creationId xmlns:a16="http://schemas.microsoft.com/office/drawing/2014/main" id="{C6787FCE-0110-DC04-294B-5E4D8D42E7CB}"/>
              </a:ext>
            </a:extLst>
          </p:cNvPr>
          <p:cNvPicPr preferRelativeResize="0"/>
          <p:nvPr/>
        </p:nvPicPr>
        <p:blipFill rotWithShape="1">
          <a:blip r:embed="rId13">
            <a:alphaModFix/>
          </a:blip>
          <a:srcRect/>
          <a:stretch/>
        </p:blipFill>
        <p:spPr>
          <a:xfrm>
            <a:off x="-73250" y="4104854"/>
            <a:ext cx="1063670" cy="1063388"/>
          </a:xfrm>
          <a:prstGeom prst="flowChartConnector">
            <a:avLst/>
          </a:prstGeom>
          <a:noFill/>
          <a:ln>
            <a:noFill/>
          </a:ln>
        </p:spPr>
      </p:pic>
    </p:spTree>
    <p:extLst>
      <p:ext uri="{BB962C8B-B14F-4D97-AF65-F5344CB8AC3E}">
        <p14:creationId xmlns:p14="http://schemas.microsoft.com/office/powerpoint/2010/main" val="2602483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66"/>
          <p:cNvSpPr/>
          <p:nvPr/>
        </p:nvSpPr>
        <p:spPr>
          <a:xfrm>
            <a:off x="278655" y="4261366"/>
            <a:ext cx="8586702" cy="591948"/>
          </a:xfrm>
          <a:custGeom>
            <a:avLst/>
            <a:gdLst/>
            <a:ahLst/>
            <a:cxnLst/>
            <a:rect l="l" t="t" r="r" b="b"/>
            <a:pathLst>
              <a:path w="21600" h="21600" extrusionOk="0">
                <a:moveTo>
                  <a:pt x="0" y="21208"/>
                </a:moveTo>
                <a:lnTo>
                  <a:pt x="0" y="392"/>
                </a:lnTo>
                <a:cubicBezTo>
                  <a:pt x="0" y="175"/>
                  <a:pt x="27" y="0"/>
                  <a:pt x="60" y="0"/>
                </a:cubicBezTo>
                <a:lnTo>
                  <a:pt x="21540" y="0"/>
                </a:lnTo>
                <a:cubicBezTo>
                  <a:pt x="21573" y="0"/>
                  <a:pt x="21600" y="175"/>
                  <a:pt x="21600" y="392"/>
                </a:cubicBezTo>
                <a:lnTo>
                  <a:pt x="21600" y="21208"/>
                </a:lnTo>
                <a:cubicBezTo>
                  <a:pt x="21600" y="21425"/>
                  <a:pt x="21573" y="21600"/>
                  <a:pt x="21540" y="21600"/>
                </a:cubicBezTo>
                <a:lnTo>
                  <a:pt x="60" y="21600"/>
                </a:lnTo>
                <a:cubicBezTo>
                  <a:pt x="27" y="21600"/>
                  <a:pt x="0" y="21425"/>
                  <a:pt x="0" y="21208"/>
                </a:cubicBezTo>
                <a:close/>
              </a:path>
            </a:pathLst>
          </a:custGeom>
          <a:solidFill>
            <a:srgbClr val="FFFFFF"/>
          </a:solidFill>
          <a:ln>
            <a:noFill/>
          </a:ln>
          <a:effectLst>
            <a:outerShdw blurRad="50800" dist="30504" dir="5400000" rotWithShape="0">
              <a:srgbClr val="000000">
                <a:alpha val="74901"/>
              </a:srgbClr>
            </a:outerShdw>
          </a:effectLst>
        </p:spPr>
        <p:txBody>
          <a:bodyPr spcFirstLastPara="1" wrap="square" lIns="14300" tIns="14300" rIns="14300" bIns="14300" anchor="ctr" anchorCtr="0">
            <a:noAutofit/>
          </a:bodyPr>
          <a:lstStyle/>
          <a:p>
            <a:pPr marL="165100" marR="0" lvl="0" indent="-76200" algn="ctr" rtl="0">
              <a:lnSpc>
                <a:spcPct val="110000"/>
              </a:lnSpc>
              <a:spcBef>
                <a:spcPts val="0"/>
              </a:spcBef>
              <a:spcAft>
                <a:spcPts val="0"/>
              </a:spcAft>
              <a:buClr>
                <a:srgbClr val="1A77B9"/>
              </a:buClr>
              <a:buSzPts val="1100"/>
              <a:buFont typeface="Helvetica Neue"/>
              <a:buNone/>
            </a:pPr>
            <a:endParaRPr sz="900" b="0" i="0" u="none" strike="noStrike" cap="none">
              <a:solidFill>
                <a:srgbClr val="000000"/>
              </a:solidFill>
              <a:latin typeface="Trebuchet MS"/>
              <a:ea typeface="Trebuchet MS"/>
              <a:cs typeface="Trebuchet MS"/>
              <a:sym typeface="Trebuchet MS"/>
            </a:endParaRPr>
          </a:p>
        </p:txBody>
      </p:sp>
      <p:sp>
        <p:nvSpPr>
          <p:cNvPr id="1892" name="Google Shape;1892;p66"/>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800"/>
              <a:buNone/>
            </a:pPr>
            <a:fld id="{00000000-1234-1234-1234-123412341234}" type="slidenum">
              <a:rPr lang="en"/>
              <a:t>40</a:t>
            </a:fld>
            <a:endParaRPr/>
          </a:p>
        </p:txBody>
      </p:sp>
      <p:grpSp>
        <p:nvGrpSpPr>
          <p:cNvPr id="1893" name="Google Shape;1893;p66"/>
          <p:cNvGrpSpPr/>
          <p:nvPr/>
        </p:nvGrpSpPr>
        <p:grpSpPr>
          <a:xfrm>
            <a:off x="167329" y="616691"/>
            <a:ext cx="8877111" cy="4042747"/>
            <a:chOff x="1387122" y="2522186"/>
            <a:chExt cx="17418809" cy="5918235"/>
          </a:xfrm>
        </p:grpSpPr>
        <p:sp>
          <p:nvSpPr>
            <p:cNvPr id="1894" name="Google Shape;1894;p66"/>
            <p:cNvSpPr/>
            <p:nvPr/>
          </p:nvSpPr>
          <p:spPr>
            <a:xfrm>
              <a:off x="1387122" y="2522186"/>
              <a:ext cx="17418809" cy="5918235"/>
            </a:xfrm>
            <a:custGeom>
              <a:avLst/>
              <a:gdLst/>
              <a:ahLst/>
              <a:cxnLst/>
              <a:rect l="l" t="t" r="r" b="b"/>
              <a:pathLst>
                <a:path w="21043" h="21387"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rgbClr val="004E66"/>
            </a:solidFill>
            <a:ln w="9525" cap="flat" cmpd="sng">
              <a:solidFill>
                <a:srgbClr val="004E66"/>
              </a:solidFill>
              <a:prstDash val="solid"/>
              <a:round/>
              <a:headEnd type="none" w="sm" len="sm"/>
              <a:tailEnd type="none" w="sm" len="sm"/>
            </a:ln>
            <a:effectLst>
              <a:outerShdw blurRad="50800" dist="25400" dir="5400000" rotWithShape="0">
                <a:srgbClr val="000000">
                  <a:alpha val="34509"/>
                </a:srgbClr>
              </a:outerShdw>
            </a:effectLst>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000000"/>
                </a:buClr>
                <a:buSzPts val="1200"/>
                <a:buFont typeface="Helvetica Neue Light"/>
                <a:buNone/>
              </a:pPr>
              <a:endParaRPr sz="1200" b="0" i="0" u="none" strike="noStrike" cap="none" dirty="0">
                <a:solidFill>
                  <a:srgbClr val="000000"/>
                </a:solidFill>
                <a:latin typeface="Helvetica Neue Light"/>
                <a:ea typeface="Helvetica Neue Light"/>
                <a:cs typeface="Helvetica Neue Light"/>
                <a:sym typeface="Helvetica Neue Light"/>
              </a:endParaRPr>
            </a:p>
          </p:txBody>
        </p:sp>
        <p:sp>
          <p:nvSpPr>
            <p:cNvPr id="1895" name="Google Shape;1895;p66"/>
            <p:cNvSpPr/>
            <p:nvPr/>
          </p:nvSpPr>
          <p:spPr>
            <a:xfrm>
              <a:off x="1770564" y="2916002"/>
              <a:ext cx="5999989" cy="5217935"/>
            </a:xfrm>
            <a:prstGeom prst="ellipse">
              <a:avLst/>
            </a:prstGeom>
            <a:solidFill>
              <a:srgbClr val="004E66"/>
            </a:solidFill>
            <a:ln w="38100" cap="flat" cmpd="sng">
              <a:solidFill>
                <a:schemeClr val="lt1"/>
              </a:solidFill>
              <a:prstDash val="solid"/>
              <a:round/>
              <a:headEnd type="none" w="sm" len="sm"/>
              <a:tailEnd type="none" w="sm" len="sm"/>
            </a:ln>
            <a:effectLst>
              <a:outerShdw blurRad="101600" dist="50800" dir="5400000" rotWithShape="0">
                <a:srgbClr val="000000">
                  <a:alpha val="34509"/>
                </a:srgbClr>
              </a:outerShdw>
            </a:effectLst>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dirty="0">
                <a:solidFill>
                  <a:srgbClr val="FFFFFF"/>
                </a:solidFill>
                <a:latin typeface="Helvetica Neue Light"/>
                <a:ea typeface="Helvetica Neue Light"/>
                <a:cs typeface="Helvetica Neue Light"/>
                <a:sym typeface="Helvetica Neue Light"/>
              </a:endParaRPr>
            </a:p>
          </p:txBody>
        </p:sp>
        <p:sp>
          <p:nvSpPr>
            <p:cNvPr id="1896" name="Google Shape;1896;p66"/>
            <p:cNvSpPr/>
            <p:nvPr/>
          </p:nvSpPr>
          <p:spPr>
            <a:xfrm>
              <a:off x="3646314" y="4702074"/>
              <a:ext cx="2095606" cy="1708867"/>
            </a:xfrm>
            <a:custGeom>
              <a:avLst/>
              <a:gdLst/>
              <a:ahLst/>
              <a:cxnLst/>
              <a:rect l="l" t="t" r="r" b="b"/>
              <a:pathLst>
                <a:path w="21600" h="21600" extrusionOk="0">
                  <a:moveTo>
                    <a:pt x="5993" y="0"/>
                  </a:moveTo>
                  <a:cubicBezTo>
                    <a:pt x="5985" y="0"/>
                    <a:pt x="5303" y="0"/>
                    <a:pt x="4603" y="72"/>
                  </a:cubicBezTo>
                  <a:cubicBezTo>
                    <a:pt x="2225" y="360"/>
                    <a:pt x="350" y="2287"/>
                    <a:pt x="70" y="4730"/>
                  </a:cubicBezTo>
                  <a:cubicBezTo>
                    <a:pt x="0" y="5448"/>
                    <a:pt x="0" y="6147"/>
                    <a:pt x="0" y="6156"/>
                  </a:cubicBezTo>
                  <a:lnTo>
                    <a:pt x="0" y="15444"/>
                  </a:lnTo>
                  <a:cubicBezTo>
                    <a:pt x="0" y="15453"/>
                    <a:pt x="0" y="16154"/>
                    <a:pt x="70" y="16872"/>
                  </a:cubicBezTo>
                  <a:cubicBezTo>
                    <a:pt x="350" y="19315"/>
                    <a:pt x="2225" y="21240"/>
                    <a:pt x="4603" y="21528"/>
                  </a:cubicBezTo>
                  <a:cubicBezTo>
                    <a:pt x="5303" y="21600"/>
                    <a:pt x="5985" y="21600"/>
                    <a:pt x="5993" y="21600"/>
                  </a:cubicBezTo>
                  <a:cubicBezTo>
                    <a:pt x="6002" y="21600"/>
                    <a:pt x="6684" y="21600"/>
                    <a:pt x="7384" y="21528"/>
                  </a:cubicBezTo>
                  <a:cubicBezTo>
                    <a:pt x="9762" y="21240"/>
                    <a:pt x="11637" y="19315"/>
                    <a:pt x="11917" y="16872"/>
                  </a:cubicBezTo>
                  <a:cubicBezTo>
                    <a:pt x="11987" y="16154"/>
                    <a:pt x="11987" y="15453"/>
                    <a:pt x="11987" y="15444"/>
                  </a:cubicBezTo>
                  <a:lnTo>
                    <a:pt x="11987" y="6156"/>
                  </a:lnTo>
                  <a:cubicBezTo>
                    <a:pt x="11987" y="6147"/>
                    <a:pt x="11987" y="5448"/>
                    <a:pt x="11917" y="4730"/>
                  </a:cubicBezTo>
                  <a:cubicBezTo>
                    <a:pt x="11637" y="2287"/>
                    <a:pt x="9762" y="360"/>
                    <a:pt x="7384" y="72"/>
                  </a:cubicBezTo>
                  <a:cubicBezTo>
                    <a:pt x="6684" y="0"/>
                    <a:pt x="6002" y="0"/>
                    <a:pt x="5993" y="0"/>
                  </a:cubicBezTo>
                  <a:close/>
                  <a:moveTo>
                    <a:pt x="18615" y="370"/>
                  </a:moveTo>
                  <a:cubicBezTo>
                    <a:pt x="17994" y="1166"/>
                    <a:pt x="17252" y="1853"/>
                    <a:pt x="16418" y="2407"/>
                  </a:cubicBezTo>
                  <a:cubicBezTo>
                    <a:pt x="15394" y="3087"/>
                    <a:pt x="14250" y="3553"/>
                    <a:pt x="13051" y="3777"/>
                  </a:cubicBezTo>
                  <a:lnTo>
                    <a:pt x="13051" y="6164"/>
                  </a:lnTo>
                  <a:lnTo>
                    <a:pt x="14795" y="6158"/>
                  </a:lnTo>
                  <a:cubicBezTo>
                    <a:pt x="15105" y="6168"/>
                    <a:pt x="15402" y="6243"/>
                    <a:pt x="15673" y="6374"/>
                  </a:cubicBezTo>
                  <a:cubicBezTo>
                    <a:pt x="15920" y="6493"/>
                    <a:pt x="16153" y="6661"/>
                    <a:pt x="16316" y="6900"/>
                  </a:cubicBezTo>
                  <a:cubicBezTo>
                    <a:pt x="16467" y="7123"/>
                    <a:pt x="16542" y="7391"/>
                    <a:pt x="16530" y="7662"/>
                  </a:cubicBezTo>
                  <a:lnTo>
                    <a:pt x="16530" y="21230"/>
                  </a:lnTo>
                  <a:lnTo>
                    <a:pt x="21600" y="21230"/>
                  </a:lnTo>
                  <a:lnTo>
                    <a:pt x="21600" y="370"/>
                  </a:lnTo>
                  <a:lnTo>
                    <a:pt x="18615" y="370"/>
                  </a:lnTo>
                  <a:close/>
                  <a:moveTo>
                    <a:pt x="5993" y="3228"/>
                  </a:moveTo>
                  <a:cubicBezTo>
                    <a:pt x="6517" y="3228"/>
                    <a:pt x="6941" y="3664"/>
                    <a:pt x="6941" y="4201"/>
                  </a:cubicBezTo>
                  <a:lnTo>
                    <a:pt x="6941" y="17401"/>
                  </a:lnTo>
                  <a:cubicBezTo>
                    <a:pt x="6941" y="17938"/>
                    <a:pt x="6517" y="18374"/>
                    <a:pt x="5993" y="18374"/>
                  </a:cubicBezTo>
                  <a:cubicBezTo>
                    <a:pt x="5470" y="18374"/>
                    <a:pt x="5046" y="17938"/>
                    <a:pt x="5046" y="17401"/>
                  </a:cubicBezTo>
                  <a:lnTo>
                    <a:pt x="5046" y="4201"/>
                  </a:lnTo>
                  <a:cubicBezTo>
                    <a:pt x="5046" y="3664"/>
                    <a:pt x="5470" y="3228"/>
                    <a:pt x="5993" y="3228"/>
                  </a:cubicBezTo>
                  <a:close/>
                </a:path>
              </a:pathLst>
            </a:custGeom>
            <a:solidFill>
              <a:srgbClr val="FFFFFF"/>
            </a:solidFill>
            <a:ln w="9525" cap="flat" cmpd="sng">
              <a:solidFill>
                <a:srgbClr val="2A2A2A"/>
              </a:solidFill>
              <a:prstDash val="solid"/>
              <a:round/>
              <a:headEnd type="none" w="sm" len="sm"/>
              <a:tailEnd type="none" w="sm" len="sm"/>
            </a:ln>
            <a:effectLst>
              <a:outerShdw blurRad="101600" dist="50800" dir="5400000" rotWithShape="0">
                <a:srgbClr val="000000">
                  <a:alpha val="34509"/>
                </a:srgbClr>
              </a:outerShdw>
            </a:effectLst>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2A2A2A"/>
                </a:buClr>
                <a:buSzPts val="800"/>
                <a:buFont typeface="Arial"/>
                <a:buNone/>
              </a:pPr>
              <a:endParaRPr sz="800" b="0" i="0" u="none" strike="noStrike" cap="none">
                <a:solidFill>
                  <a:srgbClr val="2A2A2A"/>
                </a:solidFill>
                <a:latin typeface="Arial"/>
                <a:ea typeface="Arial"/>
                <a:cs typeface="Arial"/>
                <a:sym typeface="Arial"/>
              </a:endParaRPr>
            </a:p>
          </p:txBody>
        </p:sp>
      </p:grpSp>
      <p:sp>
        <p:nvSpPr>
          <p:cNvPr id="1897" name="Google Shape;1897;p66"/>
          <p:cNvSpPr/>
          <p:nvPr/>
        </p:nvSpPr>
        <p:spPr>
          <a:xfrm>
            <a:off x="3467012" y="676348"/>
            <a:ext cx="4944215" cy="2013089"/>
          </a:xfrm>
          <a:prstGeom prst="rect">
            <a:avLst/>
          </a:prstGeom>
          <a:solidFill>
            <a:srgbClr val="004E66"/>
          </a:solidFill>
          <a:ln w="9525" cap="flat" cmpd="sng">
            <a:solidFill>
              <a:schemeClr val="lt1"/>
            </a:solidFill>
            <a:prstDash val="solid"/>
            <a:round/>
            <a:headEnd type="none" w="sm" len="sm"/>
            <a:tailEnd type="none" w="sm" len="sm"/>
          </a:ln>
          <a:effectLst>
            <a:outerShdw blurRad="50800" dist="25400" dir="5400000" rotWithShape="0">
              <a:srgbClr val="000000">
                <a:alpha val="23921"/>
              </a:srgbClr>
            </a:outerShdw>
          </a:effectLst>
        </p:spPr>
        <p:txBody>
          <a:bodyPr spcFirstLastPara="1" wrap="square" lIns="14300" tIns="14300" rIns="14300" bIns="14300" anchor="ctr" anchorCtr="0">
            <a:noAutofit/>
          </a:bodyPr>
          <a:lstStyle/>
          <a:p>
            <a:pPr marL="0" marR="0" lvl="0" indent="0" algn="ctr" rtl="0">
              <a:lnSpc>
                <a:spcPct val="90000"/>
              </a:lnSpc>
              <a:spcBef>
                <a:spcPts val="0"/>
              </a:spcBef>
              <a:spcAft>
                <a:spcPts val="0"/>
              </a:spcAft>
              <a:buClr>
                <a:srgbClr val="2A2A2A"/>
              </a:buClr>
              <a:buSzPts val="1100"/>
              <a:buFont typeface="Calibri"/>
              <a:buNone/>
            </a:pPr>
            <a:endParaRPr sz="1100" b="1" i="0" u="none" strike="noStrike" cap="none">
              <a:solidFill>
                <a:srgbClr val="2A2A2A"/>
              </a:solidFill>
              <a:latin typeface="Trebuchet MS"/>
              <a:ea typeface="Trebuchet MS"/>
              <a:cs typeface="Trebuchet MS"/>
              <a:sym typeface="Trebuchet MS"/>
            </a:endParaRPr>
          </a:p>
        </p:txBody>
      </p:sp>
      <p:sp>
        <p:nvSpPr>
          <p:cNvPr id="1898" name="Google Shape;1898;p66"/>
          <p:cNvSpPr txBox="1"/>
          <p:nvPr/>
        </p:nvSpPr>
        <p:spPr>
          <a:xfrm>
            <a:off x="3473275" y="733538"/>
            <a:ext cx="4900374" cy="1865906"/>
          </a:xfrm>
          <a:prstGeom prst="rect">
            <a:avLst/>
          </a:prstGeom>
          <a:noFill/>
          <a:ln>
            <a:noFill/>
          </a:ln>
        </p:spPr>
        <p:txBody>
          <a:bodyPr spcFirstLastPara="1" wrap="square" lIns="17150" tIns="17150" rIns="17150" bIns="17150" anchor="ctr" anchorCtr="0">
            <a:spAutoFit/>
          </a:bodyPr>
          <a:lstStyle/>
          <a:p>
            <a:pPr marL="139700" marR="0" lvl="0" indent="-139700" algn="l" rtl="0">
              <a:spcBef>
                <a:spcPts val="0"/>
              </a:spcBef>
              <a:spcAft>
                <a:spcPts val="0"/>
              </a:spcAft>
              <a:buClr>
                <a:srgbClr val="FFFFFF"/>
              </a:buClr>
              <a:buSzPts val="1100"/>
              <a:buFont typeface="Trebuchet MS"/>
              <a:buChar char="๏"/>
            </a:pPr>
            <a:r>
              <a:rPr lang="en" sz="1000" b="1" i="0" u="none" strike="noStrike" cap="none" dirty="0">
                <a:solidFill>
                  <a:schemeClr val="lt1"/>
                </a:solidFill>
                <a:latin typeface="Trebuchet MS"/>
                <a:ea typeface="Trebuchet MS"/>
                <a:cs typeface="Trebuchet MS"/>
                <a:sym typeface="Trebuchet MS"/>
              </a:rPr>
              <a:t>The Q4 Y2023 Revenue recorded a performance of 109% (N</a:t>
            </a:r>
            <a:r>
              <a:rPr lang="en" sz="1000" b="1" dirty="0">
                <a:solidFill>
                  <a:schemeClr val="lt1"/>
                </a:solidFill>
                <a:latin typeface="Trebuchet MS"/>
                <a:ea typeface="Trebuchet MS"/>
                <a:cs typeface="Trebuchet MS"/>
                <a:sym typeface="Trebuchet MS"/>
              </a:rPr>
              <a:t>387,564</a:t>
            </a:r>
            <a:r>
              <a:rPr lang="en" sz="1000" b="1" i="0" u="none" strike="noStrike" cap="none" dirty="0">
                <a:solidFill>
                  <a:schemeClr val="lt1"/>
                </a:solidFill>
                <a:latin typeface="Trebuchet MS"/>
                <a:ea typeface="Trebuchet MS"/>
                <a:cs typeface="Trebuchet MS"/>
                <a:sym typeface="Trebuchet MS"/>
              </a:rPr>
              <a:t>bn) while, Full Y2023 recorded a performance of 86% (N</a:t>
            </a:r>
            <a:r>
              <a:rPr lang="en" sz="1000" b="1" dirty="0">
                <a:solidFill>
                  <a:schemeClr val="lt1"/>
                </a:solidFill>
                <a:latin typeface="Trebuchet MS"/>
                <a:ea typeface="Trebuchet MS"/>
                <a:cs typeface="Trebuchet MS"/>
                <a:sym typeface="Trebuchet MS"/>
              </a:rPr>
              <a:t>1.219,666</a:t>
            </a:r>
            <a:r>
              <a:rPr lang="en" sz="1000" b="1" i="0" u="none" strike="noStrike" cap="none" dirty="0">
                <a:solidFill>
                  <a:schemeClr val="lt1"/>
                </a:solidFill>
                <a:latin typeface="Trebuchet MS"/>
                <a:ea typeface="Trebuchet MS"/>
                <a:cs typeface="Trebuchet MS"/>
                <a:sym typeface="Trebuchet MS"/>
              </a:rPr>
              <a:t>bn)</a:t>
            </a:r>
          </a:p>
          <a:p>
            <a:pPr marL="139700" marR="0" lvl="0" indent="-139700" algn="l" rtl="0">
              <a:spcBef>
                <a:spcPts val="0"/>
              </a:spcBef>
              <a:spcAft>
                <a:spcPts val="0"/>
              </a:spcAft>
              <a:buClr>
                <a:srgbClr val="FFFFFF"/>
              </a:buClr>
              <a:buSzPts val="1100"/>
              <a:buFont typeface="Trebuchet MS"/>
              <a:buChar char="๏"/>
            </a:pPr>
            <a:endParaRPr sz="500" b="0" i="0" u="none" strike="noStrike" cap="none" dirty="0">
              <a:solidFill>
                <a:srgbClr val="000000"/>
              </a:solidFill>
              <a:latin typeface="Arial"/>
              <a:ea typeface="Arial"/>
              <a:cs typeface="Arial"/>
              <a:sym typeface="Arial"/>
            </a:endParaRPr>
          </a:p>
          <a:p>
            <a:pPr marL="139700" indent="-139700">
              <a:spcBef>
                <a:spcPts val="600"/>
              </a:spcBef>
              <a:buClr>
                <a:srgbClr val="FFFFFF"/>
              </a:buClr>
              <a:buSzPts val="1100"/>
              <a:buFont typeface="Trebuchet MS"/>
              <a:buChar char="๏"/>
            </a:pPr>
            <a:r>
              <a:rPr lang="en" sz="1000" b="1" i="0" u="none" strike="noStrike" cap="none" dirty="0">
                <a:solidFill>
                  <a:schemeClr val="lt1"/>
                </a:solidFill>
                <a:latin typeface="Trebuchet MS"/>
                <a:ea typeface="Trebuchet MS"/>
                <a:cs typeface="Trebuchet MS"/>
                <a:sym typeface="Trebuchet MS"/>
              </a:rPr>
              <a:t>Q4 Y2023 Recurrent Expenditure recorded a performance of </a:t>
            </a:r>
            <a:r>
              <a:rPr lang="en" sz="1000" b="1" dirty="0">
                <a:solidFill>
                  <a:schemeClr val="lt1"/>
                </a:solidFill>
                <a:latin typeface="Trebuchet MS"/>
                <a:ea typeface="Trebuchet MS"/>
                <a:cs typeface="Trebuchet MS"/>
                <a:sym typeface="Trebuchet MS"/>
              </a:rPr>
              <a:t>80</a:t>
            </a:r>
            <a:r>
              <a:rPr lang="en" sz="1000" b="1" i="0" u="none" strike="noStrike" cap="none" dirty="0">
                <a:solidFill>
                  <a:schemeClr val="lt1"/>
                </a:solidFill>
                <a:latin typeface="Trebuchet MS"/>
                <a:ea typeface="Trebuchet MS"/>
                <a:cs typeface="Trebuchet MS"/>
                <a:sym typeface="Trebuchet MS"/>
              </a:rPr>
              <a:t>% (N152,139bn)</a:t>
            </a:r>
            <a:r>
              <a:rPr lang="en-US" sz="1000" b="1" i="0" u="none" strike="noStrike" cap="none" dirty="0">
                <a:solidFill>
                  <a:schemeClr val="lt1"/>
                </a:solidFill>
                <a:latin typeface="Trebuchet MS"/>
                <a:ea typeface="Trebuchet MS"/>
                <a:cs typeface="Trebuchet MS"/>
                <a:sym typeface="Trebuchet MS"/>
              </a:rPr>
              <a:t> while, Full Y2023 recorded a performance of 75% (N</a:t>
            </a:r>
            <a:r>
              <a:rPr lang="en-US" sz="1000" b="1" dirty="0">
                <a:solidFill>
                  <a:schemeClr val="lt1"/>
                </a:solidFill>
                <a:latin typeface="Trebuchet MS"/>
                <a:ea typeface="Trebuchet MS"/>
                <a:cs typeface="Trebuchet MS"/>
                <a:sym typeface="Trebuchet MS"/>
              </a:rPr>
              <a:t>571,199</a:t>
            </a:r>
            <a:r>
              <a:rPr lang="en-US" sz="1000" b="1" i="0" u="none" strike="noStrike" cap="none" dirty="0">
                <a:solidFill>
                  <a:schemeClr val="lt1"/>
                </a:solidFill>
                <a:latin typeface="Trebuchet MS"/>
                <a:ea typeface="Trebuchet MS"/>
                <a:cs typeface="Trebuchet MS"/>
                <a:sym typeface="Trebuchet MS"/>
              </a:rPr>
              <a:t>bn)</a:t>
            </a:r>
          </a:p>
          <a:p>
            <a:pPr marL="139700" indent="-139700">
              <a:spcBef>
                <a:spcPts val="600"/>
              </a:spcBef>
              <a:buClr>
                <a:srgbClr val="FFFFFF"/>
              </a:buClr>
              <a:buSzPts val="1100"/>
              <a:buFont typeface="Trebuchet MS"/>
              <a:buChar char="๏"/>
            </a:pPr>
            <a:endParaRPr sz="500" b="0" i="0" u="none" strike="noStrike" cap="none" dirty="0">
              <a:solidFill>
                <a:srgbClr val="000000"/>
              </a:solidFill>
              <a:latin typeface="Arial"/>
              <a:ea typeface="Arial"/>
              <a:cs typeface="Arial"/>
              <a:sym typeface="Arial"/>
            </a:endParaRPr>
          </a:p>
          <a:p>
            <a:pPr marL="139700" indent="-139700">
              <a:spcBef>
                <a:spcPts val="600"/>
              </a:spcBef>
              <a:buClr>
                <a:srgbClr val="FFFFFF"/>
              </a:buClr>
              <a:buSzPts val="1100"/>
              <a:buFont typeface="Trebuchet MS"/>
              <a:buChar char="๏"/>
            </a:pPr>
            <a:r>
              <a:rPr lang="en" sz="1000" b="1" i="0" u="none" strike="noStrike" cap="none" dirty="0">
                <a:solidFill>
                  <a:schemeClr val="lt1"/>
                </a:solidFill>
                <a:latin typeface="Trebuchet MS"/>
                <a:ea typeface="Trebuchet MS"/>
                <a:cs typeface="Trebuchet MS"/>
                <a:sym typeface="Trebuchet MS"/>
              </a:rPr>
              <a:t>Q4 Y2023 Capex recorded a performance of 134% (N336,777bn)</a:t>
            </a:r>
            <a:r>
              <a:rPr lang="en-US" sz="1000" b="1" i="0" u="none" strike="noStrike" cap="none" dirty="0">
                <a:solidFill>
                  <a:schemeClr val="lt1"/>
                </a:solidFill>
                <a:latin typeface="Trebuchet MS"/>
                <a:ea typeface="Trebuchet MS"/>
                <a:cs typeface="Trebuchet MS"/>
                <a:sym typeface="Trebuchet MS"/>
              </a:rPr>
              <a:t> while, Full Y2023 recorded a performance of 94% (N</a:t>
            </a:r>
            <a:r>
              <a:rPr lang="en-US" sz="1000" b="1" dirty="0">
                <a:solidFill>
                  <a:schemeClr val="lt1"/>
                </a:solidFill>
                <a:latin typeface="Trebuchet MS"/>
                <a:ea typeface="Trebuchet MS"/>
                <a:cs typeface="Trebuchet MS"/>
                <a:sym typeface="Trebuchet MS"/>
              </a:rPr>
              <a:t>950,298</a:t>
            </a:r>
            <a:r>
              <a:rPr lang="en-US" sz="1000" b="1" i="0" u="none" strike="noStrike" cap="none" dirty="0">
                <a:solidFill>
                  <a:schemeClr val="lt1"/>
                </a:solidFill>
                <a:latin typeface="Trebuchet MS"/>
                <a:ea typeface="Trebuchet MS"/>
                <a:cs typeface="Trebuchet MS"/>
                <a:sym typeface="Trebuchet MS"/>
              </a:rPr>
              <a:t>bn)</a:t>
            </a:r>
          </a:p>
          <a:p>
            <a:pPr marL="139700" indent="-139700">
              <a:spcBef>
                <a:spcPts val="600"/>
              </a:spcBef>
              <a:buClr>
                <a:srgbClr val="FFFFFF"/>
              </a:buClr>
              <a:buSzPts val="1100"/>
              <a:buFont typeface="Trebuchet MS"/>
              <a:buChar char="๏"/>
            </a:pPr>
            <a:endParaRPr sz="500" b="0" i="0" u="none" strike="noStrike" cap="none" dirty="0">
              <a:solidFill>
                <a:srgbClr val="000000"/>
              </a:solidFill>
              <a:latin typeface="Arial"/>
              <a:ea typeface="Arial"/>
              <a:cs typeface="Arial"/>
              <a:sym typeface="Arial"/>
            </a:endParaRPr>
          </a:p>
          <a:p>
            <a:pPr marL="139700" indent="-139700">
              <a:spcBef>
                <a:spcPts val="600"/>
              </a:spcBef>
              <a:buClr>
                <a:srgbClr val="FFFFFF"/>
              </a:buClr>
              <a:buSzPts val="1100"/>
              <a:buFont typeface="Trebuchet MS"/>
              <a:buChar char="๏"/>
            </a:pPr>
            <a:r>
              <a:rPr lang="en" sz="1000" b="1" i="0" u="none" strike="noStrike" cap="none" dirty="0">
                <a:solidFill>
                  <a:schemeClr val="lt1"/>
                </a:solidFill>
                <a:latin typeface="Trebuchet MS"/>
                <a:ea typeface="Trebuchet MS"/>
                <a:cs typeface="Trebuchet MS"/>
                <a:sym typeface="Trebuchet MS"/>
              </a:rPr>
              <a:t>Q4 Y2023</a:t>
            </a:r>
            <a:r>
              <a:rPr lang="en" sz="1000" b="1" i="0" strike="noStrike" cap="none" dirty="0">
                <a:solidFill>
                  <a:schemeClr val="lt1"/>
                </a:solidFill>
                <a:latin typeface="Trebuchet MS"/>
                <a:ea typeface="Trebuchet MS"/>
                <a:cs typeface="Trebuchet MS"/>
                <a:sym typeface="Trebuchet MS"/>
              </a:rPr>
              <a:t> </a:t>
            </a:r>
            <a:r>
              <a:rPr lang="en" sz="1000" b="1" i="0" u="sng" strike="noStrike" cap="none" dirty="0">
                <a:solidFill>
                  <a:schemeClr val="lt1"/>
                </a:solidFill>
                <a:latin typeface="Trebuchet MS"/>
                <a:ea typeface="Trebuchet MS"/>
                <a:cs typeface="Trebuchet MS"/>
                <a:sym typeface="Trebuchet MS"/>
              </a:rPr>
              <a:t>Budget performed at 111% (N488,916bn) </a:t>
            </a:r>
            <a:r>
              <a:rPr lang="en-US" sz="1000" b="1" i="0" u="none" strike="noStrike" cap="none" dirty="0">
                <a:solidFill>
                  <a:schemeClr val="lt1"/>
                </a:solidFill>
                <a:latin typeface="Trebuchet MS"/>
                <a:ea typeface="Trebuchet MS"/>
                <a:cs typeface="Trebuchet MS"/>
                <a:sym typeface="Trebuchet MS"/>
              </a:rPr>
              <a:t>while, Full Y2023 recorded a performance of </a:t>
            </a:r>
            <a:r>
              <a:rPr lang="en-US" sz="1000" b="1" i="0" u="sng" strike="noStrike" cap="none" dirty="0">
                <a:solidFill>
                  <a:schemeClr val="lt1"/>
                </a:solidFill>
                <a:latin typeface="Trebuchet MS"/>
                <a:ea typeface="Trebuchet MS"/>
                <a:cs typeface="Trebuchet MS"/>
                <a:sym typeface="Trebuchet MS"/>
              </a:rPr>
              <a:t>86% (N</a:t>
            </a:r>
            <a:r>
              <a:rPr lang="en-US" sz="1000" b="1" u="sng" dirty="0">
                <a:solidFill>
                  <a:schemeClr val="lt1"/>
                </a:solidFill>
                <a:latin typeface="Trebuchet MS"/>
                <a:ea typeface="Trebuchet MS"/>
                <a:cs typeface="Trebuchet MS"/>
                <a:sym typeface="Trebuchet MS"/>
              </a:rPr>
              <a:t>1.521,497tr</a:t>
            </a:r>
            <a:r>
              <a:rPr lang="en-US" sz="1000" b="1" i="0" u="sng" strike="noStrike" cap="none" dirty="0">
                <a:solidFill>
                  <a:schemeClr val="lt1"/>
                </a:solidFill>
                <a:latin typeface="Trebuchet MS"/>
                <a:ea typeface="Trebuchet MS"/>
                <a:cs typeface="Trebuchet MS"/>
                <a:sym typeface="Trebuchet MS"/>
              </a:rPr>
              <a:t>n)</a:t>
            </a:r>
            <a:endParaRPr lang="en-US" sz="1000" b="0" i="0" u="sng" strike="noStrike" cap="none" dirty="0">
              <a:solidFill>
                <a:srgbClr val="000000"/>
              </a:solidFill>
              <a:latin typeface="Arial"/>
              <a:ea typeface="Arial"/>
              <a:cs typeface="Arial"/>
              <a:sym typeface="Arial"/>
            </a:endParaRPr>
          </a:p>
        </p:txBody>
      </p:sp>
      <p:grpSp>
        <p:nvGrpSpPr>
          <p:cNvPr id="2" name="Group 1">
            <a:extLst>
              <a:ext uri="{FF2B5EF4-FFF2-40B4-BE49-F238E27FC236}">
                <a16:creationId xmlns:a16="http://schemas.microsoft.com/office/drawing/2014/main" id="{9C27C99E-A347-3580-BA85-79F0CD79C96C}"/>
              </a:ext>
            </a:extLst>
          </p:cNvPr>
          <p:cNvGrpSpPr/>
          <p:nvPr/>
        </p:nvGrpSpPr>
        <p:grpSpPr>
          <a:xfrm>
            <a:off x="0" y="541"/>
            <a:ext cx="9144000" cy="630869"/>
            <a:chOff x="0" y="541"/>
            <a:chExt cx="9144000" cy="630869"/>
          </a:xfrm>
        </p:grpSpPr>
        <p:grpSp>
          <p:nvGrpSpPr>
            <p:cNvPr id="3" name="Google Shape;300;p30">
              <a:extLst>
                <a:ext uri="{FF2B5EF4-FFF2-40B4-BE49-F238E27FC236}">
                  <a16:creationId xmlns:a16="http://schemas.microsoft.com/office/drawing/2014/main" id="{EAE77AF8-BF35-1D53-036F-1E04DFF6C912}"/>
                </a:ext>
              </a:extLst>
            </p:cNvPr>
            <p:cNvGrpSpPr/>
            <p:nvPr/>
          </p:nvGrpSpPr>
          <p:grpSpPr>
            <a:xfrm>
              <a:off x="0" y="541"/>
              <a:ext cx="9144000" cy="518622"/>
              <a:chOff x="0" y="721"/>
              <a:chExt cx="12192000" cy="691496"/>
            </a:xfrm>
          </p:grpSpPr>
          <p:sp>
            <p:nvSpPr>
              <p:cNvPr id="9" name="Google Shape;301;p30">
                <a:extLst>
                  <a:ext uri="{FF2B5EF4-FFF2-40B4-BE49-F238E27FC236}">
                    <a16:creationId xmlns:a16="http://schemas.microsoft.com/office/drawing/2014/main" id="{25E7D20F-0254-35C7-D599-7E9924A0EFBF}"/>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0" name="Google Shape;302;p30">
                <a:extLst>
                  <a:ext uri="{FF2B5EF4-FFF2-40B4-BE49-F238E27FC236}">
                    <a16:creationId xmlns:a16="http://schemas.microsoft.com/office/drawing/2014/main" id="{9706EC8F-BD9B-492E-EE72-80B6808B95B9}"/>
                  </a:ext>
                </a:extLst>
              </p:cNvPr>
              <p:cNvSpPr/>
              <p:nvPr/>
            </p:nvSpPr>
            <p:spPr>
              <a:xfrm>
                <a:off x="1919255" y="70389"/>
                <a:ext cx="5610081"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cxnSp>
            <p:nvCxnSpPr>
              <p:cNvPr id="11" name="Google Shape;303;p30">
                <a:extLst>
                  <a:ext uri="{FF2B5EF4-FFF2-40B4-BE49-F238E27FC236}">
                    <a16:creationId xmlns:a16="http://schemas.microsoft.com/office/drawing/2014/main" id="{F145AF03-FC90-86BE-CD1E-141ECBE80C6E}"/>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2" name="Google Shape;304;p30">
                <a:extLst>
                  <a:ext uri="{FF2B5EF4-FFF2-40B4-BE49-F238E27FC236}">
                    <a16:creationId xmlns:a16="http://schemas.microsoft.com/office/drawing/2014/main" id="{A755C43E-E551-3519-0988-AD820034D232}"/>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4" name="Google Shape;309;p30">
              <a:extLst>
                <a:ext uri="{FF2B5EF4-FFF2-40B4-BE49-F238E27FC236}">
                  <a16:creationId xmlns:a16="http://schemas.microsoft.com/office/drawing/2014/main" id="{F5E84378-3B73-B7CE-B412-9B88A262904D}"/>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5" name="Flowchart: Connector 4">
              <a:extLst>
                <a:ext uri="{FF2B5EF4-FFF2-40B4-BE49-F238E27FC236}">
                  <a16:creationId xmlns:a16="http://schemas.microsoft.com/office/drawing/2014/main" id="{CB47AD25-D0DF-E7DE-1093-ED4F735AD5D8}"/>
                </a:ext>
              </a:extLst>
            </p:cNvPr>
            <p:cNvSpPr/>
            <p:nvPr/>
          </p:nvSpPr>
          <p:spPr>
            <a:xfrm>
              <a:off x="34105" y="126138"/>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06;p30">
              <a:extLst>
                <a:ext uri="{FF2B5EF4-FFF2-40B4-BE49-F238E27FC236}">
                  <a16:creationId xmlns:a16="http://schemas.microsoft.com/office/drawing/2014/main" id="{77D040CD-8680-4755-ED71-D9A9821E013E}"/>
                </a:ext>
              </a:extLst>
            </p:cNvPr>
            <p:cNvPicPr preferRelativeResize="0"/>
            <p:nvPr/>
          </p:nvPicPr>
          <p:blipFill rotWithShape="1">
            <a:blip r:embed="rId3">
              <a:alphaModFix/>
            </a:blip>
            <a:srcRect/>
            <a:stretch/>
          </p:blipFill>
          <p:spPr>
            <a:xfrm>
              <a:off x="95525" y="196851"/>
              <a:ext cx="352948" cy="362573"/>
            </a:xfrm>
            <a:prstGeom prst="rect">
              <a:avLst/>
            </a:prstGeom>
            <a:noFill/>
            <a:ln>
              <a:noFill/>
            </a:ln>
          </p:spPr>
        </p:pic>
        <p:sp>
          <p:nvSpPr>
            <p:cNvPr id="7" name="Flowchart: Connector 6">
              <a:extLst>
                <a:ext uri="{FF2B5EF4-FFF2-40B4-BE49-F238E27FC236}">
                  <a16:creationId xmlns:a16="http://schemas.microsoft.com/office/drawing/2014/main" id="{EAEB1E16-314F-A19D-B613-633B53676EB0}"/>
                </a:ext>
              </a:extLst>
            </p:cNvPr>
            <p:cNvSpPr/>
            <p:nvPr/>
          </p:nvSpPr>
          <p:spPr>
            <a:xfrm>
              <a:off x="8575876" y="127410"/>
              <a:ext cx="504000" cy="50400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308;p30" descr="A group of colorful birds&#10;&#10;Description automatically generated with low confidence">
              <a:extLst>
                <a:ext uri="{FF2B5EF4-FFF2-40B4-BE49-F238E27FC236}">
                  <a16:creationId xmlns:a16="http://schemas.microsoft.com/office/drawing/2014/main" id="{B7883D21-383C-5BD1-3D4C-0AE222AD511F}"/>
                </a:ext>
              </a:extLst>
            </p:cNvPr>
            <p:cNvPicPr preferRelativeResize="0"/>
            <p:nvPr/>
          </p:nvPicPr>
          <p:blipFill rotWithShape="1">
            <a:blip r:embed="rId4">
              <a:alphaModFix/>
            </a:blip>
            <a:srcRect/>
            <a:stretch/>
          </p:blipFill>
          <p:spPr>
            <a:xfrm>
              <a:off x="8611312" y="162707"/>
              <a:ext cx="433128" cy="432180"/>
            </a:xfrm>
            <a:prstGeom prst="flowChartConnector">
              <a:avLst/>
            </a:prstGeom>
            <a:blipFill rotWithShape="1">
              <a:blip r:embed="rId5">
                <a:alphaModFix amt="29000"/>
              </a:blip>
              <a:stretch>
                <a:fillRect/>
              </a:stretch>
            </a:blipFill>
            <a:ln>
              <a:noFill/>
            </a:ln>
          </p:spPr>
        </p:pic>
      </p:grpSp>
      <p:sp>
        <p:nvSpPr>
          <p:cNvPr id="1908" name="Google Shape;1908;p66"/>
          <p:cNvSpPr txBox="1"/>
          <p:nvPr/>
        </p:nvSpPr>
        <p:spPr>
          <a:xfrm>
            <a:off x="2073239" y="41004"/>
            <a:ext cx="1931700" cy="31544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600" b="1" i="0" u="none" strike="noStrike" cap="none" dirty="0">
                <a:solidFill>
                  <a:schemeClr val="lt1"/>
                </a:solidFill>
                <a:latin typeface="Trebuchet MS"/>
                <a:ea typeface="Trebuchet MS"/>
                <a:cs typeface="Trebuchet MS"/>
                <a:sym typeface="Trebuchet MS"/>
              </a:rPr>
              <a:t>CONCLUSION</a:t>
            </a:r>
            <a:endParaRPr sz="16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67"/>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800"/>
              <a:buNone/>
            </a:pPr>
            <a:fld id="{00000000-1234-1234-1234-123412341234}" type="slidenum">
              <a:rPr lang="en"/>
              <a:t>41</a:t>
            </a:fld>
            <a:endParaRPr/>
          </a:p>
        </p:txBody>
      </p:sp>
      <p:grpSp>
        <p:nvGrpSpPr>
          <p:cNvPr id="1914" name="Google Shape;1914;p67"/>
          <p:cNvGrpSpPr/>
          <p:nvPr/>
        </p:nvGrpSpPr>
        <p:grpSpPr>
          <a:xfrm>
            <a:off x="783776" y="733981"/>
            <a:ext cx="7576449" cy="3670489"/>
            <a:chOff x="0" y="0"/>
            <a:chExt cx="20203864" cy="9787971"/>
          </a:xfrm>
        </p:grpSpPr>
        <p:grpSp>
          <p:nvGrpSpPr>
            <p:cNvPr id="1915" name="Google Shape;1915;p67"/>
            <p:cNvGrpSpPr/>
            <p:nvPr/>
          </p:nvGrpSpPr>
          <p:grpSpPr>
            <a:xfrm>
              <a:off x="0" y="0"/>
              <a:ext cx="9738385" cy="9787971"/>
              <a:chOff x="0" y="0"/>
              <a:chExt cx="9738385" cy="9787971"/>
            </a:xfrm>
          </p:grpSpPr>
          <p:sp>
            <p:nvSpPr>
              <p:cNvPr id="1916" name="Google Shape;1916;p67"/>
              <p:cNvSpPr/>
              <p:nvPr/>
            </p:nvSpPr>
            <p:spPr>
              <a:xfrm>
                <a:off x="1702399" y="1705706"/>
                <a:ext cx="3960145" cy="4105592"/>
              </a:xfrm>
              <a:custGeom>
                <a:avLst/>
                <a:gdLst/>
                <a:ahLst/>
                <a:cxnLst/>
                <a:rect l="l" t="t" r="r" b="b"/>
                <a:pathLst>
                  <a:path w="21600" h="21600" extrusionOk="0">
                    <a:moveTo>
                      <a:pt x="2075" y="21189"/>
                    </a:moveTo>
                    <a:cubicBezTo>
                      <a:pt x="1890" y="20243"/>
                      <a:pt x="1805" y="19270"/>
                      <a:pt x="1805" y="18270"/>
                    </a:cubicBezTo>
                    <a:cubicBezTo>
                      <a:pt x="1805" y="9155"/>
                      <a:pt x="9493" y="1741"/>
                      <a:pt x="18957" y="1741"/>
                    </a:cubicBezTo>
                    <a:cubicBezTo>
                      <a:pt x="19653" y="1741"/>
                      <a:pt x="20335" y="1782"/>
                      <a:pt x="21017" y="1850"/>
                    </a:cubicBezTo>
                    <a:cubicBezTo>
                      <a:pt x="21202" y="1288"/>
                      <a:pt x="21401" y="726"/>
                      <a:pt x="21600" y="178"/>
                    </a:cubicBezTo>
                    <a:cubicBezTo>
                      <a:pt x="20733" y="55"/>
                      <a:pt x="19852" y="0"/>
                      <a:pt x="18957" y="0"/>
                    </a:cubicBezTo>
                    <a:cubicBezTo>
                      <a:pt x="8498" y="0"/>
                      <a:pt x="0" y="8196"/>
                      <a:pt x="0" y="18270"/>
                    </a:cubicBezTo>
                    <a:cubicBezTo>
                      <a:pt x="0" y="19407"/>
                      <a:pt x="114" y="20531"/>
                      <a:pt x="313" y="21600"/>
                    </a:cubicBezTo>
                    <a:cubicBezTo>
                      <a:pt x="895" y="21463"/>
                      <a:pt x="1492" y="21326"/>
                      <a:pt x="2075" y="21189"/>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17" name="Google Shape;1917;p67"/>
              <p:cNvSpPr/>
              <p:nvPr/>
            </p:nvSpPr>
            <p:spPr>
              <a:xfrm>
                <a:off x="1917266" y="6300530"/>
                <a:ext cx="1927184" cy="2046186"/>
              </a:xfrm>
              <a:custGeom>
                <a:avLst/>
                <a:gdLst/>
                <a:ahLst/>
                <a:cxnLst/>
                <a:rect l="l" t="t" r="r" b="b"/>
                <a:pathLst>
                  <a:path w="21600" h="21600" extrusionOk="0">
                    <a:moveTo>
                      <a:pt x="21483" y="18518"/>
                    </a:moveTo>
                    <a:cubicBezTo>
                      <a:pt x="21542" y="18408"/>
                      <a:pt x="21571" y="18326"/>
                      <a:pt x="21600" y="18216"/>
                    </a:cubicBezTo>
                    <a:cubicBezTo>
                      <a:pt x="13398" y="14583"/>
                      <a:pt x="6889" y="8035"/>
                      <a:pt x="3619" y="0"/>
                    </a:cubicBezTo>
                    <a:cubicBezTo>
                      <a:pt x="2423" y="248"/>
                      <a:pt x="1197" y="523"/>
                      <a:pt x="0" y="825"/>
                    </a:cubicBezTo>
                    <a:cubicBezTo>
                      <a:pt x="3619" y="10071"/>
                      <a:pt x="11063" y="17555"/>
                      <a:pt x="20520" y="21600"/>
                    </a:cubicBezTo>
                    <a:cubicBezTo>
                      <a:pt x="20841" y="20554"/>
                      <a:pt x="21162" y="19536"/>
                      <a:pt x="21483" y="18518"/>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18" name="Google Shape;1918;p67"/>
              <p:cNvSpPr/>
              <p:nvPr/>
            </p:nvSpPr>
            <p:spPr>
              <a:xfrm>
                <a:off x="4108897" y="7682283"/>
                <a:ext cx="3219684" cy="971856"/>
              </a:xfrm>
              <a:custGeom>
                <a:avLst/>
                <a:gdLst/>
                <a:ahLst/>
                <a:cxnLst/>
                <a:rect l="l" t="t" r="r" b="b"/>
                <a:pathLst>
                  <a:path w="21600" h="21600" extrusionOk="0">
                    <a:moveTo>
                      <a:pt x="19921" y="0"/>
                    </a:moveTo>
                    <a:cubicBezTo>
                      <a:pt x="16371" y="8976"/>
                      <a:pt x="11963" y="14246"/>
                      <a:pt x="7171" y="14246"/>
                    </a:cubicBezTo>
                    <a:cubicBezTo>
                      <a:pt x="4880" y="14246"/>
                      <a:pt x="2676" y="13029"/>
                      <a:pt x="630" y="10829"/>
                    </a:cubicBezTo>
                    <a:cubicBezTo>
                      <a:pt x="402" y="13145"/>
                      <a:pt x="192" y="15520"/>
                      <a:pt x="0" y="17894"/>
                    </a:cubicBezTo>
                    <a:cubicBezTo>
                      <a:pt x="2256" y="20268"/>
                      <a:pt x="4670" y="21600"/>
                      <a:pt x="7171" y="21600"/>
                    </a:cubicBezTo>
                    <a:cubicBezTo>
                      <a:pt x="12610" y="21600"/>
                      <a:pt x="17630" y="15404"/>
                      <a:pt x="21600" y="4980"/>
                    </a:cubicBezTo>
                    <a:cubicBezTo>
                      <a:pt x="21040" y="3359"/>
                      <a:pt x="20481" y="1679"/>
                      <a:pt x="19921" y="0"/>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19" name="Google Shape;1919;p67"/>
              <p:cNvSpPr/>
              <p:nvPr/>
            </p:nvSpPr>
            <p:spPr>
              <a:xfrm>
                <a:off x="6131942" y="1867681"/>
                <a:ext cx="2280885" cy="2125521"/>
              </a:xfrm>
              <a:custGeom>
                <a:avLst/>
                <a:gdLst/>
                <a:ahLst/>
                <a:cxnLst/>
                <a:rect l="l" t="t" r="r" b="b"/>
                <a:pathLst>
                  <a:path w="21600" h="21600" extrusionOk="0">
                    <a:moveTo>
                      <a:pt x="987" y="0"/>
                    </a:moveTo>
                    <a:cubicBezTo>
                      <a:pt x="667" y="1060"/>
                      <a:pt x="321" y="2120"/>
                      <a:pt x="0" y="3180"/>
                    </a:cubicBezTo>
                    <a:cubicBezTo>
                      <a:pt x="8418" y="6069"/>
                      <a:pt x="15206" y="12880"/>
                      <a:pt x="18539" y="21600"/>
                    </a:cubicBezTo>
                    <a:cubicBezTo>
                      <a:pt x="19551" y="21282"/>
                      <a:pt x="20563" y="20990"/>
                      <a:pt x="21600" y="20725"/>
                    </a:cubicBezTo>
                    <a:cubicBezTo>
                      <a:pt x="17971" y="10919"/>
                      <a:pt x="10393" y="3233"/>
                      <a:pt x="987" y="0"/>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20" name="Google Shape;1920;p67"/>
              <p:cNvSpPr/>
              <p:nvPr/>
            </p:nvSpPr>
            <p:spPr>
              <a:xfrm>
                <a:off x="1497448" y="3358518"/>
                <a:ext cx="1573481" cy="4323763"/>
              </a:xfrm>
              <a:custGeom>
                <a:avLst/>
                <a:gdLst/>
                <a:ahLst/>
                <a:cxnLst/>
                <a:rect l="l" t="t" r="r" b="b"/>
                <a:pathLst>
                  <a:path w="21600" h="21600" extrusionOk="0">
                    <a:moveTo>
                      <a:pt x="15833" y="20558"/>
                    </a:moveTo>
                    <a:cubicBezTo>
                      <a:pt x="16907" y="20077"/>
                      <a:pt x="17982" y="19582"/>
                      <a:pt x="19021" y="19087"/>
                    </a:cubicBezTo>
                    <a:cubicBezTo>
                      <a:pt x="19057" y="19087"/>
                      <a:pt x="19093" y="19074"/>
                      <a:pt x="19093" y="19061"/>
                    </a:cubicBezTo>
                    <a:cubicBezTo>
                      <a:pt x="19236" y="18996"/>
                      <a:pt x="19379" y="18931"/>
                      <a:pt x="19487" y="18866"/>
                    </a:cubicBezTo>
                    <a:cubicBezTo>
                      <a:pt x="19737" y="18762"/>
                      <a:pt x="19952" y="18658"/>
                      <a:pt x="20167" y="18553"/>
                    </a:cubicBezTo>
                    <a:cubicBezTo>
                      <a:pt x="20561" y="18345"/>
                      <a:pt x="20991" y="18137"/>
                      <a:pt x="21421" y="17928"/>
                    </a:cubicBezTo>
                    <a:cubicBezTo>
                      <a:pt x="21457" y="17902"/>
                      <a:pt x="21528" y="17876"/>
                      <a:pt x="21600" y="17837"/>
                    </a:cubicBezTo>
                    <a:cubicBezTo>
                      <a:pt x="16191" y="15468"/>
                      <a:pt x="12896" y="12421"/>
                      <a:pt x="12896" y="9088"/>
                    </a:cubicBezTo>
                    <a:cubicBezTo>
                      <a:pt x="12896" y="6783"/>
                      <a:pt x="14507" y="4596"/>
                      <a:pt x="17301" y="2682"/>
                    </a:cubicBezTo>
                    <a:cubicBezTo>
                      <a:pt x="13684" y="1823"/>
                      <a:pt x="10137" y="911"/>
                      <a:pt x="6591" y="0"/>
                    </a:cubicBezTo>
                    <a:cubicBezTo>
                      <a:pt x="2400" y="2682"/>
                      <a:pt x="0" y="5781"/>
                      <a:pt x="0" y="9088"/>
                    </a:cubicBezTo>
                    <a:cubicBezTo>
                      <a:pt x="0" y="13931"/>
                      <a:pt x="5122" y="18319"/>
                      <a:pt x="13540" y="21600"/>
                    </a:cubicBezTo>
                    <a:cubicBezTo>
                      <a:pt x="14293" y="21261"/>
                      <a:pt x="15045" y="20910"/>
                      <a:pt x="15833" y="20558"/>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21" name="Google Shape;1921;p67"/>
              <p:cNvSpPr/>
              <p:nvPr/>
            </p:nvSpPr>
            <p:spPr>
              <a:xfrm>
                <a:off x="2984984" y="7351717"/>
                <a:ext cx="1897432" cy="1497452"/>
              </a:xfrm>
              <a:custGeom>
                <a:avLst/>
                <a:gdLst/>
                <a:ahLst/>
                <a:cxnLst/>
                <a:rect l="l" t="t" r="r" b="b"/>
                <a:pathLst>
                  <a:path w="21600" h="21600" extrusionOk="0">
                    <a:moveTo>
                      <a:pt x="5964" y="0"/>
                    </a:moveTo>
                    <a:cubicBezTo>
                      <a:pt x="3976" y="3763"/>
                      <a:pt x="1958" y="7489"/>
                      <a:pt x="0" y="11289"/>
                    </a:cubicBezTo>
                    <a:cubicBezTo>
                      <a:pt x="6112" y="17047"/>
                      <a:pt x="13530" y="20772"/>
                      <a:pt x="21600" y="21600"/>
                    </a:cubicBezTo>
                    <a:cubicBezTo>
                      <a:pt x="21600" y="7940"/>
                      <a:pt x="21600" y="7940"/>
                      <a:pt x="21600" y="7940"/>
                    </a:cubicBezTo>
                    <a:cubicBezTo>
                      <a:pt x="15755" y="7150"/>
                      <a:pt x="10385" y="4328"/>
                      <a:pt x="5964" y="0"/>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22" name="Google Shape;1922;p67"/>
              <p:cNvSpPr/>
              <p:nvPr/>
            </p:nvSpPr>
            <p:spPr>
              <a:xfrm>
                <a:off x="2578390" y="1500757"/>
                <a:ext cx="4826219" cy="1649511"/>
              </a:xfrm>
              <a:custGeom>
                <a:avLst/>
                <a:gdLst/>
                <a:ahLst/>
                <a:cxnLst/>
                <a:rect l="l" t="t" r="r" b="b"/>
                <a:pathLst>
                  <a:path w="21600" h="21600" extrusionOk="0">
                    <a:moveTo>
                      <a:pt x="11633" y="0"/>
                    </a:moveTo>
                    <a:cubicBezTo>
                      <a:pt x="7087" y="0"/>
                      <a:pt x="2984" y="5383"/>
                      <a:pt x="0" y="14071"/>
                    </a:cubicBezTo>
                    <a:cubicBezTo>
                      <a:pt x="140" y="14377"/>
                      <a:pt x="268" y="14684"/>
                      <a:pt x="408" y="14991"/>
                    </a:cubicBezTo>
                    <a:cubicBezTo>
                      <a:pt x="431" y="15059"/>
                      <a:pt x="455" y="15127"/>
                      <a:pt x="478" y="15161"/>
                    </a:cubicBezTo>
                    <a:cubicBezTo>
                      <a:pt x="501" y="15195"/>
                      <a:pt x="513" y="15229"/>
                      <a:pt x="536" y="15297"/>
                    </a:cubicBezTo>
                    <a:cubicBezTo>
                      <a:pt x="641" y="15536"/>
                      <a:pt x="758" y="15774"/>
                      <a:pt x="863" y="16013"/>
                    </a:cubicBezTo>
                    <a:cubicBezTo>
                      <a:pt x="1364" y="17137"/>
                      <a:pt x="1865" y="18261"/>
                      <a:pt x="2378" y="19351"/>
                    </a:cubicBezTo>
                    <a:cubicBezTo>
                      <a:pt x="2716" y="20101"/>
                      <a:pt x="3054" y="20850"/>
                      <a:pt x="3392" y="21600"/>
                    </a:cubicBezTo>
                    <a:cubicBezTo>
                      <a:pt x="5572" y="15808"/>
                      <a:pt x="8463" y="12299"/>
                      <a:pt x="11633" y="12299"/>
                    </a:cubicBezTo>
                    <a:cubicBezTo>
                      <a:pt x="14315" y="12299"/>
                      <a:pt x="16797" y="14820"/>
                      <a:pt x="18814" y="19113"/>
                    </a:cubicBezTo>
                    <a:cubicBezTo>
                      <a:pt x="18884" y="18977"/>
                      <a:pt x="21390" y="10527"/>
                      <a:pt x="21600" y="9846"/>
                    </a:cubicBezTo>
                    <a:cubicBezTo>
                      <a:pt x="18837" y="3679"/>
                      <a:pt x="15387" y="0"/>
                      <a:pt x="11633" y="0"/>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23" name="Google Shape;1923;p67"/>
              <p:cNvSpPr/>
              <p:nvPr/>
            </p:nvSpPr>
            <p:spPr>
              <a:xfrm>
                <a:off x="1999906" y="1986683"/>
                <a:ext cx="5695600" cy="6356727"/>
              </a:xfrm>
              <a:custGeom>
                <a:avLst/>
                <a:gdLst/>
                <a:ahLst/>
                <a:cxnLst/>
                <a:rect l="l" t="t" r="r" b="b"/>
                <a:pathLst>
                  <a:path w="21600" h="21600" extrusionOk="0">
                    <a:moveTo>
                      <a:pt x="632" y="10796"/>
                    </a:moveTo>
                    <a:cubicBezTo>
                      <a:pt x="632" y="5154"/>
                      <a:pt x="5751" y="558"/>
                      <a:pt x="12055" y="558"/>
                    </a:cubicBezTo>
                    <a:cubicBezTo>
                      <a:pt x="15731" y="558"/>
                      <a:pt x="19001" y="2125"/>
                      <a:pt x="21096" y="4543"/>
                    </a:cubicBezTo>
                    <a:cubicBezTo>
                      <a:pt x="21264" y="4437"/>
                      <a:pt x="21432" y="4322"/>
                      <a:pt x="21600" y="4207"/>
                    </a:cubicBezTo>
                    <a:cubicBezTo>
                      <a:pt x="19387" y="1647"/>
                      <a:pt x="15938" y="0"/>
                      <a:pt x="12055" y="0"/>
                    </a:cubicBezTo>
                    <a:cubicBezTo>
                      <a:pt x="5405" y="0"/>
                      <a:pt x="0" y="4844"/>
                      <a:pt x="0" y="10796"/>
                    </a:cubicBezTo>
                    <a:cubicBezTo>
                      <a:pt x="0" y="16756"/>
                      <a:pt x="5405" y="21600"/>
                      <a:pt x="12055" y="21600"/>
                    </a:cubicBezTo>
                    <a:cubicBezTo>
                      <a:pt x="12756" y="21600"/>
                      <a:pt x="13448" y="21538"/>
                      <a:pt x="14120" y="21441"/>
                    </a:cubicBezTo>
                    <a:cubicBezTo>
                      <a:pt x="14120" y="20865"/>
                      <a:pt x="14120" y="20865"/>
                      <a:pt x="14120" y="20865"/>
                    </a:cubicBezTo>
                    <a:cubicBezTo>
                      <a:pt x="13448" y="20980"/>
                      <a:pt x="12756" y="21033"/>
                      <a:pt x="12055" y="21033"/>
                    </a:cubicBezTo>
                    <a:cubicBezTo>
                      <a:pt x="5751" y="21033"/>
                      <a:pt x="632" y="16446"/>
                      <a:pt x="632" y="10796"/>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24" name="Google Shape;1924;p67"/>
              <p:cNvSpPr/>
              <p:nvPr/>
            </p:nvSpPr>
            <p:spPr>
              <a:xfrm>
                <a:off x="1348698" y="4680772"/>
                <a:ext cx="4013035" cy="4330375"/>
              </a:xfrm>
              <a:custGeom>
                <a:avLst/>
                <a:gdLst/>
                <a:ahLst/>
                <a:cxnLst/>
                <a:rect l="l" t="t" r="r" b="b"/>
                <a:pathLst>
                  <a:path w="21600" h="21600" extrusionOk="0">
                    <a:moveTo>
                      <a:pt x="2665" y="2482"/>
                    </a:moveTo>
                    <a:cubicBezTo>
                      <a:pt x="2665" y="2014"/>
                      <a:pt x="2693" y="1547"/>
                      <a:pt x="2735" y="1092"/>
                    </a:cubicBezTo>
                    <a:cubicBezTo>
                      <a:pt x="1879" y="728"/>
                      <a:pt x="1024" y="364"/>
                      <a:pt x="168" y="0"/>
                    </a:cubicBezTo>
                    <a:cubicBezTo>
                      <a:pt x="56" y="819"/>
                      <a:pt x="0" y="1651"/>
                      <a:pt x="0" y="2482"/>
                    </a:cubicBezTo>
                    <a:cubicBezTo>
                      <a:pt x="0" y="7590"/>
                      <a:pt x="2146" y="12386"/>
                      <a:pt x="6031" y="15999"/>
                    </a:cubicBezTo>
                    <a:cubicBezTo>
                      <a:pt x="9930" y="19612"/>
                      <a:pt x="15106" y="21600"/>
                      <a:pt x="20618" y="21600"/>
                    </a:cubicBezTo>
                    <a:cubicBezTo>
                      <a:pt x="20941" y="21600"/>
                      <a:pt x="21263" y="21587"/>
                      <a:pt x="21600" y="21574"/>
                    </a:cubicBezTo>
                    <a:cubicBezTo>
                      <a:pt x="21600" y="19092"/>
                      <a:pt x="21600" y="19092"/>
                      <a:pt x="21600" y="19092"/>
                    </a:cubicBezTo>
                    <a:cubicBezTo>
                      <a:pt x="21263" y="19118"/>
                      <a:pt x="20941" y="19118"/>
                      <a:pt x="20618" y="19118"/>
                    </a:cubicBezTo>
                    <a:cubicBezTo>
                      <a:pt x="10716" y="19118"/>
                      <a:pt x="2665" y="11658"/>
                      <a:pt x="2665" y="2482"/>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25" name="Google Shape;1925;p67"/>
              <p:cNvSpPr/>
              <p:nvPr/>
            </p:nvSpPr>
            <p:spPr>
              <a:xfrm>
                <a:off x="3008122" y="1348698"/>
                <a:ext cx="5011334" cy="1632982"/>
              </a:xfrm>
              <a:custGeom>
                <a:avLst/>
                <a:gdLst/>
                <a:ahLst/>
                <a:cxnLst/>
                <a:rect l="l" t="t" r="r" b="b"/>
                <a:pathLst>
                  <a:path w="21600" h="21600" extrusionOk="0">
                    <a:moveTo>
                      <a:pt x="21016" y="14848"/>
                    </a:moveTo>
                    <a:cubicBezTo>
                      <a:pt x="17906" y="5271"/>
                      <a:pt x="13753" y="0"/>
                      <a:pt x="9352" y="0"/>
                    </a:cubicBezTo>
                    <a:cubicBezTo>
                      <a:pt x="5961" y="0"/>
                      <a:pt x="2739" y="3135"/>
                      <a:pt x="0" y="8888"/>
                    </a:cubicBezTo>
                    <a:cubicBezTo>
                      <a:pt x="123" y="9129"/>
                      <a:pt x="236" y="9370"/>
                      <a:pt x="337" y="9680"/>
                    </a:cubicBezTo>
                    <a:cubicBezTo>
                      <a:pt x="775" y="10955"/>
                      <a:pt x="1212" y="12195"/>
                      <a:pt x="1650" y="13435"/>
                    </a:cubicBezTo>
                    <a:cubicBezTo>
                      <a:pt x="3873" y="9095"/>
                      <a:pt x="6523" y="6580"/>
                      <a:pt x="9352" y="6580"/>
                    </a:cubicBezTo>
                    <a:cubicBezTo>
                      <a:pt x="13652" y="6580"/>
                      <a:pt x="17514" y="12402"/>
                      <a:pt x="20152" y="21600"/>
                    </a:cubicBezTo>
                    <a:cubicBezTo>
                      <a:pt x="20635" y="19981"/>
                      <a:pt x="21117" y="18327"/>
                      <a:pt x="21600" y="16708"/>
                    </a:cubicBezTo>
                    <a:cubicBezTo>
                      <a:pt x="21409" y="16088"/>
                      <a:pt x="21218" y="15433"/>
                      <a:pt x="21016" y="14848"/>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26" name="Google Shape;1926;p67"/>
              <p:cNvSpPr/>
              <p:nvPr/>
            </p:nvSpPr>
            <p:spPr>
              <a:xfrm>
                <a:off x="571874" y="915660"/>
                <a:ext cx="2981678" cy="6779845"/>
              </a:xfrm>
              <a:custGeom>
                <a:avLst/>
                <a:gdLst/>
                <a:ahLst/>
                <a:cxnLst/>
                <a:rect l="l" t="t" r="r" b="b"/>
                <a:pathLst>
                  <a:path w="21600" h="21600" extrusionOk="0">
                    <a:moveTo>
                      <a:pt x="21600" y="1137"/>
                    </a:moveTo>
                    <a:cubicBezTo>
                      <a:pt x="21298" y="755"/>
                      <a:pt x="20996" y="382"/>
                      <a:pt x="20694" y="0"/>
                    </a:cubicBezTo>
                    <a:cubicBezTo>
                      <a:pt x="8546" y="2192"/>
                      <a:pt x="0" y="7446"/>
                      <a:pt x="0" y="13581"/>
                    </a:cubicBezTo>
                    <a:cubicBezTo>
                      <a:pt x="0" y="16545"/>
                      <a:pt x="1981" y="19292"/>
                      <a:pt x="5395" y="21600"/>
                    </a:cubicBezTo>
                    <a:cubicBezTo>
                      <a:pt x="6056" y="21309"/>
                      <a:pt x="6716" y="21019"/>
                      <a:pt x="7395" y="20737"/>
                    </a:cubicBezTo>
                    <a:cubicBezTo>
                      <a:pt x="4433" y="18661"/>
                      <a:pt x="2717" y="16212"/>
                      <a:pt x="2717" y="13581"/>
                    </a:cubicBezTo>
                    <a:cubicBezTo>
                      <a:pt x="2717" y="7978"/>
                      <a:pt x="10508" y="3163"/>
                      <a:pt x="21600" y="1137"/>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27" name="Google Shape;1927;p67"/>
              <p:cNvSpPr/>
              <p:nvPr/>
            </p:nvSpPr>
            <p:spPr>
              <a:xfrm>
                <a:off x="4287401" y="571874"/>
                <a:ext cx="2218079" cy="591710"/>
              </a:xfrm>
              <a:custGeom>
                <a:avLst/>
                <a:gdLst/>
                <a:ahLst/>
                <a:cxnLst/>
                <a:rect l="l" t="t" r="r" b="b"/>
                <a:pathLst>
                  <a:path w="21600" h="21600" extrusionOk="0">
                    <a:moveTo>
                      <a:pt x="8670" y="0"/>
                    </a:moveTo>
                    <a:cubicBezTo>
                      <a:pt x="5704" y="0"/>
                      <a:pt x="2814" y="1142"/>
                      <a:pt x="0" y="3140"/>
                    </a:cubicBezTo>
                    <a:cubicBezTo>
                      <a:pt x="406" y="7517"/>
                      <a:pt x="811" y="11894"/>
                      <a:pt x="1217" y="16367"/>
                    </a:cubicBezTo>
                    <a:cubicBezTo>
                      <a:pt x="3625" y="14654"/>
                      <a:pt x="6110" y="13797"/>
                      <a:pt x="8670" y="13797"/>
                    </a:cubicBezTo>
                    <a:cubicBezTo>
                      <a:pt x="13183" y="13797"/>
                      <a:pt x="17544" y="16557"/>
                      <a:pt x="21600" y="21600"/>
                    </a:cubicBezTo>
                    <a:cubicBezTo>
                      <a:pt x="21600" y="7137"/>
                      <a:pt x="21600" y="7137"/>
                      <a:pt x="21600" y="7137"/>
                    </a:cubicBezTo>
                    <a:cubicBezTo>
                      <a:pt x="17518" y="2474"/>
                      <a:pt x="13158" y="0"/>
                      <a:pt x="8670" y="0"/>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28" name="Google Shape;1928;p67"/>
              <p:cNvSpPr/>
              <p:nvPr/>
            </p:nvSpPr>
            <p:spPr>
              <a:xfrm>
                <a:off x="2356914" y="8528521"/>
                <a:ext cx="4505574" cy="1259447"/>
              </a:xfrm>
              <a:custGeom>
                <a:avLst/>
                <a:gdLst/>
                <a:ahLst/>
                <a:cxnLst/>
                <a:rect l="l" t="t" r="r" b="b"/>
                <a:pathLst>
                  <a:path w="21600" h="21600" extrusionOk="0">
                    <a:moveTo>
                      <a:pt x="20876" y="10175"/>
                    </a:moveTo>
                    <a:cubicBezTo>
                      <a:pt x="18591" y="13388"/>
                      <a:pt x="16119" y="15129"/>
                      <a:pt x="13522" y="15129"/>
                    </a:cubicBezTo>
                    <a:cubicBezTo>
                      <a:pt x="8852" y="15129"/>
                      <a:pt x="4557" y="9461"/>
                      <a:pt x="1124" y="0"/>
                    </a:cubicBezTo>
                    <a:cubicBezTo>
                      <a:pt x="787" y="1473"/>
                      <a:pt x="449" y="2945"/>
                      <a:pt x="125" y="4418"/>
                    </a:cubicBezTo>
                    <a:cubicBezTo>
                      <a:pt x="75" y="4641"/>
                      <a:pt x="37" y="4820"/>
                      <a:pt x="0" y="5043"/>
                    </a:cubicBezTo>
                    <a:cubicBezTo>
                      <a:pt x="3733" y="15397"/>
                      <a:pt x="8428" y="21600"/>
                      <a:pt x="13522" y="21600"/>
                    </a:cubicBezTo>
                    <a:cubicBezTo>
                      <a:pt x="16369" y="21600"/>
                      <a:pt x="19103" y="19636"/>
                      <a:pt x="21600" y="16111"/>
                    </a:cubicBezTo>
                    <a:cubicBezTo>
                      <a:pt x="21363" y="14147"/>
                      <a:pt x="21113" y="12183"/>
                      <a:pt x="20876" y="10175"/>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29" name="Google Shape;1929;p67"/>
              <p:cNvSpPr/>
              <p:nvPr/>
            </p:nvSpPr>
            <p:spPr>
              <a:xfrm>
                <a:off x="5384870" y="8307044"/>
                <a:ext cx="2479223" cy="1047886"/>
              </a:xfrm>
              <a:custGeom>
                <a:avLst/>
                <a:gdLst/>
                <a:ahLst/>
                <a:cxnLst/>
                <a:rect l="l" t="t" r="r" b="b"/>
                <a:pathLst>
                  <a:path w="21600" h="21600" extrusionOk="0">
                    <a:moveTo>
                      <a:pt x="0" y="19397"/>
                    </a:moveTo>
                    <a:cubicBezTo>
                      <a:pt x="0" y="20149"/>
                      <a:pt x="0" y="20848"/>
                      <a:pt x="0" y="21600"/>
                    </a:cubicBezTo>
                    <a:cubicBezTo>
                      <a:pt x="7987" y="20687"/>
                      <a:pt x="15519" y="13648"/>
                      <a:pt x="21600" y="1504"/>
                    </a:cubicBezTo>
                    <a:cubicBezTo>
                      <a:pt x="21373" y="1021"/>
                      <a:pt x="21124" y="484"/>
                      <a:pt x="20897" y="0"/>
                    </a:cubicBezTo>
                    <a:cubicBezTo>
                      <a:pt x="15179" y="11337"/>
                      <a:pt x="7918" y="18484"/>
                      <a:pt x="0" y="19397"/>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30" name="Google Shape;1930;p67"/>
              <p:cNvSpPr/>
              <p:nvPr/>
            </p:nvSpPr>
            <p:spPr>
              <a:xfrm>
                <a:off x="1375141" y="6882318"/>
                <a:ext cx="3622970" cy="2472612"/>
              </a:xfrm>
              <a:custGeom>
                <a:avLst/>
                <a:gdLst/>
                <a:ahLst/>
                <a:cxnLst/>
                <a:rect l="l" t="t" r="r" b="b"/>
                <a:pathLst>
                  <a:path w="21600" h="21600" extrusionOk="0">
                    <a:moveTo>
                      <a:pt x="606" y="0"/>
                    </a:moveTo>
                    <a:cubicBezTo>
                      <a:pt x="404" y="91"/>
                      <a:pt x="202" y="205"/>
                      <a:pt x="0" y="296"/>
                    </a:cubicBezTo>
                    <a:cubicBezTo>
                      <a:pt x="1212" y="4192"/>
                      <a:pt x="2921" y="7815"/>
                      <a:pt x="5050" y="10937"/>
                    </a:cubicBezTo>
                    <a:cubicBezTo>
                      <a:pt x="9510" y="17476"/>
                      <a:pt x="15353" y="21213"/>
                      <a:pt x="21600" y="21600"/>
                    </a:cubicBezTo>
                    <a:cubicBezTo>
                      <a:pt x="21600" y="21304"/>
                      <a:pt x="21600" y="20985"/>
                      <a:pt x="21600" y="20689"/>
                    </a:cubicBezTo>
                    <a:cubicBezTo>
                      <a:pt x="12292" y="20096"/>
                      <a:pt x="4320" y="11780"/>
                      <a:pt x="606" y="0"/>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31" name="Google Shape;1931;p67"/>
              <p:cNvSpPr/>
              <p:nvPr/>
            </p:nvSpPr>
            <p:spPr>
              <a:xfrm>
                <a:off x="998299" y="1847845"/>
                <a:ext cx="1718928" cy="4710523"/>
              </a:xfrm>
              <a:custGeom>
                <a:avLst/>
                <a:gdLst/>
                <a:ahLst/>
                <a:cxnLst/>
                <a:rect l="l" t="t" r="r" b="b"/>
                <a:pathLst>
                  <a:path w="21600" h="21600" extrusionOk="0">
                    <a:moveTo>
                      <a:pt x="21600" y="406"/>
                    </a:moveTo>
                    <a:cubicBezTo>
                      <a:pt x="21502" y="371"/>
                      <a:pt x="21404" y="323"/>
                      <a:pt x="21305" y="287"/>
                    </a:cubicBezTo>
                    <a:cubicBezTo>
                      <a:pt x="21076" y="203"/>
                      <a:pt x="20913" y="108"/>
                      <a:pt x="20815" y="0"/>
                    </a:cubicBezTo>
                    <a:cubicBezTo>
                      <a:pt x="18916" y="526"/>
                      <a:pt x="17084" y="1100"/>
                      <a:pt x="15382" y="1733"/>
                    </a:cubicBezTo>
                    <a:cubicBezTo>
                      <a:pt x="5465" y="5355"/>
                      <a:pt x="0" y="10160"/>
                      <a:pt x="0" y="15277"/>
                    </a:cubicBezTo>
                    <a:cubicBezTo>
                      <a:pt x="0" y="17464"/>
                      <a:pt x="1015" y="19592"/>
                      <a:pt x="2913" y="21600"/>
                    </a:cubicBezTo>
                    <a:cubicBezTo>
                      <a:pt x="3338" y="21552"/>
                      <a:pt x="3796" y="21504"/>
                      <a:pt x="4222" y="21457"/>
                    </a:cubicBezTo>
                    <a:cubicBezTo>
                      <a:pt x="2356" y="19520"/>
                      <a:pt x="1342" y="17440"/>
                      <a:pt x="1342" y="15277"/>
                    </a:cubicBezTo>
                    <a:cubicBezTo>
                      <a:pt x="1342" y="9216"/>
                      <a:pt x="9295" y="3825"/>
                      <a:pt x="21600" y="406"/>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32" name="Google Shape;1932;p67"/>
              <p:cNvSpPr/>
              <p:nvPr/>
            </p:nvSpPr>
            <p:spPr>
              <a:xfrm>
                <a:off x="2961845" y="1001604"/>
                <a:ext cx="3937006" cy="717324"/>
              </a:xfrm>
              <a:custGeom>
                <a:avLst/>
                <a:gdLst/>
                <a:ahLst/>
                <a:cxnLst/>
                <a:rect l="l" t="t" r="r" b="b"/>
                <a:pathLst>
                  <a:path w="21600" h="21600" extrusionOk="0">
                    <a:moveTo>
                      <a:pt x="21600" y="11153"/>
                    </a:moveTo>
                    <a:cubicBezTo>
                      <a:pt x="18669" y="3849"/>
                      <a:pt x="15467" y="0"/>
                      <a:pt x="12151" y="0"/>
                    </a:cubicBezTo>
                    <a:cubicBezTo>
                      <a:pt x="7791" y="0"/>
                      <a:pt x="3602" y="6676"/>
                      <a:pt x="0" y="19087"/>
                    </a:cubicBezTo>
                    <a:cubicBezTo>
                      <a:pt x="0" y="19165"/>
                      <a:pt x="14" y="19165"/>
                      <a:pt x="14" y="19165"/>
                    </a:cubicBezTo>
                    <a:cubicBezTo>
                      <a:pt x="143" y="19951"/>
                      <a:pt x="272" y="20815"/>
                      <a:pt x="400" y="21600"/>
                    </a:cubicBezTo>
                    <a:cubicBezTo>
                      <a:pt x="3817" y="9897"/>
                      <a:pt x="7834" y="3220"/>
                      <a:pt x="12151" y="3220"/>
                    </a:cubicBezTo>
                    <a:cubicBezTo>
                      <a:pt x="15424" y="3220"/>
                      <a:pt x="18527" y="7069"/>
                      <a:pt x="21343" y="14060"/>
                    </a:cubicBezTo>
                    <a:cubicBezTo>
                      <a:pt x="21428" y="13117"/>
                      <a:pt x="21514" y="12096"/>
                      <a:pt x="21600" y="11153"/>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33" name="Google Shape;1933;p67"/>
              <p:cNvSpPr/>
              <p:nvPr/>
            </p:nvSpPr>
            <p:spPr>
              <a:xfrm>
                <a:off x="7193049" y="1547034"/>
                <a:ext cx="1355308" cy="1242917"/>
              </a:xfrm>
              <a:custGeom>
                <a:avLst/>
                <a:gdLst/>
                <a:ahLst/>
                <a:cxnLst/>
                <a:rect l="l" t="t" r="r" b="b"/>
                <a:pathLst>
                  <a:path w="21600" h="21600" extrusionOk="0">
                    <a:moveTo>
                      <a:pt x="14954" y="11819"/>
                    </a:moveTo>
                    <a:cubicBezTo>
                      <a:pt x="10634" y="7155"/>
                      <a:pt x="5898" y="3170"/>
                      <a:pt x="748" y="0"/>
                    </a:cubicBezTo>
                    <a:cubicBezTo>
                      <a:pt x="498" y="543"/>
                      <a:pt x="249" y="1132"/>
                      <a:pt x="0" y="1675"/>
                    </a:cubicBezTo>
                    <a:cubicBezTo>
                      <a:pt x="8017" y="6702"/>
                      <a:pt x="14954" y="13494"/>
                      <a:pt x="20354" y="21600"/>
                    </a:cubicBezTo>
                    <a:cubicBezTo>
                      <a:pt x="20478" y="21464"/>
                      <a:pt x="20645" y="21328"/>
                      <a:pt x="20769" y="21147"/>
                    </a:cubicBezTo>
                    <a:cubicBezTo>
                      <a:pt x="21060" y="20875"/>
                      <a:pt x="21309" y="20558"/>
                      <a:pt x="21600" y="20287"/>
                    </a:cubicBezTo>
                    <a:cubicBezTo>
                      <a:pt x="19606" y="17298"/>
                      <a:pt x="17363" y="14491"/>
                      <a:pt x="14954" y="11819"/>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34" name="Google Shape;1934;p67"/>
              <p:cNvSpPr/>
              <p:nvPr/>
            </p:nvSpPr>
            <p:spPr>
              <a:xfrm>
                <a:off x="624764" y="7556669"/>
                <a:ext cx="2188327" cy="2231302"/>
              </a:xfrm>
              <a:custGeom>
                <a:avLst/>
                <a:gdLst/>
                <a:ahLst/>
                <a:cxnLst/>
                <a:rect l="l" t="t" r="r" b="b"/>
                <a:pathLst>
                  <a:path w="21600" h="21600" extrusionOk="0">
                    <a:moveTo>
                      <a:pt x="2880" y="0"/>
                    </a:moveTo>
                    <a:cubicBezTo>
                      <a:pt x="1929" y="303"/>
                      <a:pt x="951" y="606"/>
                      <a:pt x="0" y="908"/>
                    </a:cubicBezTo>
                    <a:cubicBezTo>
                      <a:pt x="2314" y="5072"/>
                      <a:pt x="5246" y="8958"/>
                      <a:pt x="8794" y="12440"/>
                    </a:cubicBezTo>
                    <a:cubicBezTo>
                      <a:pt x="12600" y="16175"/>
                      <a:pt x="16920" y="19253"/>
                      <a:pt x="21600" y="21600"/>
                    </a:cubicBezTo>
                    <a:cubicBezTo>
                      <a:pt x="21600" y="18294"/>
                      <a:pt x="21600" y="18294"/>
                      <a:pt x="21600" y="18294"/>
                    </a:cubicBezTo>
                    <a:cubicBezTo>
                      <a:pt x="13757" y="14030"/>
                      <a:pt x="7277" y="7671"/>
                      <a:pt x="2880" y="0"/>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35" name="Google Shape;1935;p67"/>
              <p:cNvSpPr/>
              <p:nvPr/>
            </p:nvSpPr>
            <p:spPr>
              <a:xfrm>
                <a:off x="0" y="3236211"/>
                <a:ext cx="740461" cy="4065924"/>
              </a:xfrm>
              <a:custGeom>
                <a:avLst/>
                <a:gdLst/>
                <a:ahLst/>
                <a:cxnLst/>
                <a:rect l="l" t="t" r="r" b="b"/>
                <a:pathLst>
                  <a:path w="21600" h="21600" extrusionOk="0">
                    <a:moveTo>
                      <a:pt x="21600" y="21115"/>
                    </a:moveTo>
                    <a:cubicBezTo>
                      <a:pt x="13310" y="17834"/>
                      <a:pt x="8670" y="14178"/>
                      <a:pt x="8670" y="10315"/>
                    </a:cubicBezTo>
                    <a:cubicBezTo>
                      <a:pt x="8670" y="6965"/>
                      <a:pt x="12169" y="3752"/>
                      <a:pt x="18634" y="803"/>
                    </a:cubicBezTo>
                    <a:cubicBezTo>
                      <a:pt x="16048" y="540"/>
                      <a:pt x="13462" y="277"/>
                      <a:pt x="10952" y="0"/>
                    </a:cubicBezTo>
                    <a:cubicBezTo>
                      <a:pt x="3727" y="3226"/>
                      <a:pt x="0" y="6729"/>
                      <a:pt x="0" y="10315"/>
                    </a:cubicBezTo>
                    <a:cubicBezTo>
                      <a:pt x="0" y="14275"/>
                      <a:pt x="4563" y="18097"/>
                      <a:pt x="13158" y="21600"/>
                    </a:cubicBezTo>
                    <a:cubicBezTo>
                      <a:pt x="15972" y="21434"/>
                      <a:pt x="18786" y="21268"/>
                      <a:pt x="21600" y="21115"/>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36" name="Google Shape;1936;p67"/>
              <p:cNvSpPr/>
              <p:nvPr/>
            </p:nvSpPr>
            <p:spPr>
              <a:xfrm>
                <a:off x="535511" y="135531"/>
                <a:ext cx="3560165" cy="2902343"/>
              </a:xfrm>
              <a:custGeom>
                <a:avLst/>
                <a:gdLst/>
                <a:ahLst/>
                <a:cxnLst/>
                <a:rect l="l" t="t" r="r" b="b"/>
                <a:pathLst>
                  <a:path w="21600" h="21600" extrusionOk="0">
                    <a:moveTo>
                      <a:pt x="20984" y="0"/>
                    </a:moveTo>
                    <a:cubicBezTo>
                      <a:pt x="15327" y="1611"/>
                      <a:pt x="10160" y="5123"/>
                      <a:pt x="5957" y="10286"/>
                    </a:cubicBezTo>
                    <a:cubicBezTo>
                      <a:pt x="3492" y="13313"/>
                      <a:pt x="1501" y="16729"/>
                      <a:pt x="0" y="20455"/>
                    </a:cubicBezTo>
                    <a:cubicBezTo>
                      <a:pt x="521" y="20843"/>
                      <a:pt x="1043" y="21231"/>
                      <a:pt x="1580" y="21600"/>
                    </a:cubicBezTo>
                    <a:cubicBezTo>
                      <a:pt x="5467" y="11858"/>
                      <a:pt x="12799" y="4580"/>
                      <a:pt x="21600" y="2115"/>
                    </a:cubicBezTo>
                    <a:cubicBezTo>
                      <a:pt x="21395" y="1417"/>
                      <a:pt x="21189" y="699"/>
                      <a:pt x="20984" y="0"/>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37" name="Google Shape;1937;p67"/>
              <p:cNvSpPr/>
              <p:nvPr/>
            </p:nvSpPr>
            <p:spPr>
              <a:xfrm>
                <a:off x="4376654" y="0"/>
                <a:ext cx="5361731" cy="2902342"/>
              </a:xfrm>
              <a:custGeom>
                <a:avLst/>
                <a:gdLst/>
                <a:ahLst/>
                <a:cxnLst/>
                <a:rect l="l" t="t" r="r" b="b"/>
                <a:pathLst>
                  <a:path w="21600" h="21600" extrusionOk="0">
                    <a:moveTo>
                      <a:pt x="17979" y="11285"/>
                    </a:moveTo>
                    <a:cubicBezTo>
                      <a:pt x="14043" y="4014"/>
                      <a:pt x="8806" y="0"/>
                      <a:pt x="3233" y="0"/>
                    </a:cubicBezTo>
                    <a:cubicBezTo>
                      <a:pt x="2141" y="0"/>
                      <a:pt x="1060" y="155"/>
                      <a:pt x="0" y="465"/>
                    </a:cubicBezTo>
                    <a:cubicBezTo>
                      <a:pt x="147" y="1183"/>
                      <a:pt x="283" y="1881"/>
                      <a:pt x="420" y="2598"/>
                    </a:cubicBezTo>
                    <a:cubicBezTo>
                      <a:pt x="1343" y="2346"/>
                      <a:pt x="2278" y="2230"/>
                      <a:pt x="3233" y="2230"/>
                    </a:cubicBezTo>
                    <a:cubicBezTo>
                      <a:pt x="10758" y="2230"/>
                      <a:pt x="17307" y="10083"/>
                      <a:pt x="20613" y="21600"/>
                    </a:cubicBezTo>
                    <a:cubicBezTo>
                      <a:pt x="20949" y="21173"/>
                      <a:pt x="21275" y="20727"/>
                      <a:pt x="21600" y="20262"/>
                    </a:cubicBezTo>
                    <a:cubicBezTo>
                      <a:pt x="20655" y="17005"/>
                      <a:pt x="19438" y="13980"/>
                      <a:pt x="17979" y="11285"/>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38" name="Google Shape;1938;p67"/>
              <p:cNvSpPr/>
              <p:nvPr/>
            </p:nvSpPr>
            <p:spPr>
              <a:xfrm>
                <a:off x="0" y="862767"/>
                <a:ext cx="2485833" cy="8303741"/>
              </a:xfrm>
              <a:custGeom>
                <a:avLst/>
                <a:gdLst/>
                <a:ahLst/>
                <a:cxnLst/>
                <a:rect l="l" t="t" r="r" b="b"/>
                <a:pathLst>
                  <a:path w="21600" h="21600" extrusionOk="0">
                    <a:moveTo>
                      <a:pt x="2581" y="11227"/>
                    </a:moveTo>
                    <a:cubicBezTo>
                      <a:pt x="2581" y="6814"/>
                      <a:pt x="10143" y="2922"/>
                      <a:pt x="21600" y="644"/>
                    </a:cubicBezTo>
                    <a:cubicBezTo>
                      <a:pt x="21102" y="434"/>
                      <a:pt x="20604" y="217"/>
                      <a:pt x="20128" y="0"/>
                    </a:cubicBezTo>
                    <a:cubicBezTo>
                      <a:pt x="17660" y="488"/>
                      <a:pt x="15328" y="1058"/>
                      <a:pt x="13177" y="1702"/>
                    </a:cubicBezTo>
                    <a:cubicBezTo>
                      <a:pt x="4664" y="4251"/>
                      <a:pt x="0" y="7634"/>
                      <a:pt x="0" y="11227"/>
                    </a:cubicBezTo>
                    <a:cubicBezTo>
                      <a:pt x="0" y="14827"/>
                      <a:pt x="4664" y="18210"/>
                      <a:pt x="13177" y="20759"/>
                    </a:cubicBezTo>
                    <a:cubicBezTo>
                      <a:pt x="14151" y="21051"/>
                      <a:pt x="15192" y="21336"/>
                      <a:pt x="16257" y="21600"/>
                    </a:cubicBezTo>
                    <a:cubicBezTo>
                      <a:pt x="16257" y="20563"/>
                      <a:pt x="16257" y="20563"/>
                      <a:pt x="16257" y="20563"/>
                    </a:cubicBezTo>
                    <a:cubicBezTo>
                      <a:pt x="7857" y="18237"/>
                      <a:pt x="2581" y="14915"/>
                      <a:pt x="2581" y="11227"/>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39" name="Google Shape;1939;p67"/>
              <p:cNvSpPr/>
              <p:nvPr/>
            </p:nvSpPr>
            <p:spPr>
              <a:xfrm>
                <a:off x="198339" y="4165091"/>
                <a:ext cx="2614755" cy="5398095"/>
              </a:xfrm>
              <a:custGeom>
                <a:avLst/>
                <a:gdLst/>
                <a:ahLst/>
                <a:cxnLst/>
                <a:rect l="l" t="t" r="r" b="b"/>
                <a:pathLst>
                  <a:path w="21600" h="21600" extrusionOk="0">
                    <a:moveTo>
                      <a:pt x="1076" y="4055"/>
                    </a:moveTo>
                    <a:cubicBezTo>
                      <a:pt x="1076" y="2731"/>
                      <a:pt x="1355" y="1439"/>
                      <a:pt x="1872" y="177"/>
                    </a:cubicBezTo>
                    <a:cubicBezTo>
                      <a:pt x="1527" y="125"/>
                      <a:pt x="1183" y="63"/>
                      <a:pt x="839" y="0"/>
                    </a:cubicBezTo>
                    <a:cubicBezTo>
                      <a:pt x="280" y="1324"/>
                      <a:pt x="0" y="2679"/>
                      <a:pt x="0" y="4055"/>
                    </a:cubicBezTo>
                    <a:cubicBezTo>
                      <a:pt x="0" y="9382"/>
                      <a:pt x="4281" y="14386"/>
                      <a:pt x="12048" y="18149"/>
                    </a:cubicBezTo>
                    <a:cubicBezTo>
                      <a:pt x="14909" y="19536"/>
                      <a:pt x="18115" y="20693"/>
                      <a:pt x="21600" y="21600"/>
                    </a:cubicBezTo>
                    <a:cubicBezTo>
                      <a:pt x="21600" y="20995"/>
                      <a:pt x="21600" y="20995"/>
                      <a:pt x="21600" y="20995"/>
                    </a:cubicBezTo>
                    <a:cubicBezTo>
                      <a:pt x="9359" y="17670"/>
                      <a:pt x="1076" y="11332"/>
                      <a:pt x="1076" y="4055"/>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40" name="Google Shape;1940;p67"/>
              <p:cNvSpPr/>
              <p:nvPr/>
            </p:nvSpPr>
            <p:spPr>
              <a:xfrm>
                <a:off x="1289195" y="198339"/>
                <a:ext cx="7232717" cy="1940406"/>
              </a:xfrm>
              <a:custGeom>
                <a:avLst/>
                <a:gdLst/>
                <a:ahLst/>
                <a:cxnLst/>
                <a:rect l="l" t="t" r="r" b="b"/>
                <a:pathLst>
                  <a:path w="21600" h="21600" extrusionOk="0">
                    <a:moveTo>
                      <a:pt x="11613" y="0"/>
                    </a:moveTo>
                    <a:cubicBezTo>
                      <a:pt x="7638" y="0"/>
                      <a:pt x="3905" y="5777"/>
                      <a:pt x="1105" y="16258"/>
                    </a:cubicBezTo>
                    <a:cubicBezTo>
                      <a:pt x="708" y="17739"/>
                      <a:pt x="342" y="19248"/>
                      <a:pt x="0" y="20845"/>
                    </a:cubicBezTo>
                    <a:cubicBezTo>
                      <a:pt x="117" y="21106"/>
                      <a:pt x="233" y="21339"/>
                      <a:pt x="350" y="21600"/>
                    </a:cubicBezTo>
                    <a:cubicBezTo>
                      <a:pt x="3002" y="9319"/>
                      <a:pt x="7063" y="1452"/>
                      <a:pt x="11613" y="1452"/>
                    </a:cubicBezTo>
                    <a:cubicBezTo>
                      <a:pt x="15339" y="1452"/>
                      <a:pt x="18738" y="6735"/>
                      <a:pt x="21312" y="15416"/>
                    </a:cubicBezTo>
                    <a:cubicBezTo>
                      <a:pt x="21406" y="15068"/>
                      <a:pt x="21507" y="14748"/>
                      <a:pt x="21600" y="14400"/>
                    </a:cubicBezTo>
                    <a:cubicBezTo>
                      <a:pt x="18862" y="5110"/>
                      <a:pt x="15339" y="0"/>
                      <a:pt x="11613" y="0"/>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41" name="Google Shape;1941;p67"/>
              <p:cNvSpPr/>
              <p:nvPr/>
            </p:nvSpPr>
            <p:spPr>
              <a:xfrm>
                <a:off x="1292501" y="4075840"/>
                <a:ext cx="790048" cy="3272574"/>
              </a:xfrm>
              <a:custGeom>
                <a:avLst/>
                <a:gdLst/>
                <a:ahLst/>
                <a:cxnLst/>
                <a:rect l="l" t="t" r="r" b="b"/>
                <a:pathLst>
                  <a:path w="21600" h="21600" extrusionOk="0">
                    <a:moveTo>
                      <a:pt x="21600" y="20894"/>
                    </a:moveTo>
                    <a:cubicBezTo>
                      <a:pt x="10764" y="17005"/>
                      <a:pt x="4491" y="12323"/>
                      <a:pt x="4491" y="7280"/>
                    </a:cubicBezTo>
                    <a:cubicBezTo>
                      <a:pt x="4491" y="4922"/>
                      <a:pt x="5917" y="2616"/>
                      <a:pt x="8483" y="447"/>
                    </a:cubicBezTo>
                    <a:cubicBezTo>
                      <a:pt x="7129" y="310"/>
                      <a:pt x="5703" y="155"/>
                      <a:pt x="4277" y="0"/>
                    </a:cubicBezTo>
                    <a:cubicBezTo>
                      <a:pt x="1426" y="2341"/>
                      <a:pt x="0" y="4785"/>
                      <a:pt x="0" y="7280"/>
                    </a:cubicBezTo>
                    <a:cubicBezTo>
                      <a:pt x="0" y="12461"/>
                      <a:pt x="6273" y="17400"/>
                      <a:pt x="17964" y="21600"/>
                    </a:cubicBezTo>
                    <a:cubicBezTo>
                      <a:pt x="19176" y="21359"/>
                      <a:pt x="20388" y="21135"/>
                      <a:pt x="21600" y="20894"/>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42" name="Google Shape;1942;p67"/>
              <p:cNvSpPr/>
              <p:nvPr/>
            </p:nvSpPr>
            <p:spPr>
              <a:xfrm>
                <a:off x="2181717" y="7546751"/>
                <a:ext cx="2280885" cy="1451173"/>
              </a:xfrm>
              <a:custGeom>
                <a:avLst/>
                <a:gdLst/>
                <a:ahLst/>
                <a:cxnLst/>
                <a:rect l="l" t="t" r="r" b="b"/>
                <a:pathLst>
                  <a:path w="21600" h="21600" extrusionOk="0">
                    <a:moveTo>
                      <a:pt x="21600" y="19580"/>
                    </a:moveTo>
                    <a:cubicBezTo>
                      <a:pt x="21526" y="19424"/>
                      <a:pt x="21477" y="19269"/>
                      <a:pt x="21452" y="19075"/>
                    </a:cubicBezTo>
                    <a:cubicBezTo>
                      <a:pt x="13380" y="16550"/>
                      <a:pt x="6295" y="9635"/>
                      <a:pt x="1210" y="0"/>
                    </a:cubicBezTo>
                    <a:cubicBezTo>
                      <a:pt x="839" y="505"/>
                      <a:pt x="444" y="971"/>
                      <a:pt x="74" y="1476"/>
                    </a:cubicBezTo>
                    <a:cubicBezTo>
                      <a:pt x="49" y="1515"/>
                      <a:pt x="25" y="1554"/>
                      <a:pt x="0" y="1593"/>
                    </a:cubicBezTo>
                    <a:cubicBezTo>
                      <a:pt x="741" y="2991"/>
                      <a:pt x="1531" y="4351"/>
                      <a:pt x="2345" y="5672"/>
                    </a:cubicBezTo>
                    <a:cubicBezTo>
                      <a:pt x="7628" y="13986"/>
                      <a:pt x="14244" y="19463"/>
                      <a:pt x="21427" y="21600"/>
                    </a:cubicBezTo>
                    <a:cubicBezTo>
                      <a:pt x="21501" y="20940"/>
                      <a:pt x="21551" y="20240"/>
                      <a:pt x="21600" y="19580"/>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43" name="Google Shape;1943;p67"/>
              <p:cNvSpPr/>
              <p:nvPr/>
            </p:nvSpPr>
            <p:spPr>
              <a:xfrm>
                <a:off x="4822911" y="8763220"/>
                <a:ext cx="1361920" cy="304118"/>
              </a:xfrm>
              <a:custGeom>
                <a:avLst/>
                <a:gdLst/>
                <a:ahLst/>
                <a:cxnLst/>
                <a:rect l="l" t="t" r="r" b="b"/>
                <a:pathLst>
                  <a:path w="21600" h="21600" extrusionOk="0">
                    <a:moveTo>
                      <a:pt x="5617" y="9785"/>
                    </a:moveTo>
                    <a:cubicBezTo>
                      <a:pt x="3841" y="9785"/>
                      <a:pt x="2065" y="9415"/>
                      <a:pt x="330" y="8677"/>
                    </a:cubicBezTo>
                    <a:cubicBezTo>
                      <a:pt x="207" y="12554"/>
                      <a:pt x="124" y="16431"/>
                      <a:pt x="0" y="20492"/>
                    </a:cubicBezTo>
                    <a:cubicBezTo>
                      <a:pt x="1859" y="21231"/>
                      <a:pt x="3717" y="21600"/>
                      <a:pt x="5617" y="21600"/>
                    </a:cubicBezTo>
                    <a:cubicBezTo>
                      <a:pt x="11068" y="21600"/>
                      <a:pt x="16437" y="18277"/>
                      <a:pt x="21600" y="12185"/>
                    </a:cubicBezTo>
                    <a:cubicBezTo>
                      <a:pt x="21600" y="0"/>
                      <a:pt x="21600" y="0"/>
                      <a:pt x="21600" y="0"/>
                    </a:cubicBezTo>
                    <a:cubicBezTo>
                      <a:pt x="16520" y="6462"/>
                      <a:pt x="11151" y="9785"/>
                      <a:pt x="5617" y="9785"/>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44" name="Google Shape;1944;p67"/>
              <p:cNvSpPr/>
              <p:nvPr/>
            </p:nvSpPr>
            <p:spPr>
              <a:xfrm>
                <a:off x="5289008" y="1295808"/>
                <a:ext cx="3523801" cy="2548642"/>
              </a:xfrm>
              <a:custGeom>
                <a:avLst/>
                <a:gdLst/>
                <a:ahLst/>
                <a:cxnLst/>
                <a:rect l="l" t="t" r="r" b="b"/>
                <a:pathLst>
                  <a:path w="21600" h="21600" extrusionOk="0">
                    <a:moveTo>
                      <a:pt x="16156" y="9629"/>
                    </a:moveTo>
                    <a:cubicBezTo>
                      <a:pt x="11830" y="3622"/>
                      <a:pt x="6098" y="221"/>
                      <a:pt x="0" y="0"/>
                    </a:cubicBezTo>
                    <a:cubicBezTo>
                      <a:pt x="128" y="243"/>
                      <a:pt x="208" y="574"/>
                      <a:pt x="208" y="972"/>
                    </a:cubicBezTo>
                    <a:cubicBezTo>
                      <a:pt x="208" y="1126"/>
                      <a:pt x="192" y="1259"/>
                      <a:pt x="192" y="1413"/>
                    </a:cubicBezTo>
                    <a:cubicBezTo>
                      <a:pt x="9499" y="1899"/>
                      <a:pt x="17401" y="10137"/>
                      <a:pt x="20594" y="21600"/>
                    </a:cubicBezTo>
                    <a:cubicBezTo>
                      <a:pt x="20929" y="21490"/>
                      <a:pt x="21265" y="21379"/>
                      <a:pt x="21600" y="21247"/>
                    </a:cubicBezTo>
                    <a:cubicBezTo>
                      <a:pt x="20419" y="16940"/>
                      <a:pt x="18583" y="12987"/>
                      <a:pt x="16156" y="9629"/>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sp>
            <p:nvSpPr>
              <p:cNvPr id="1945" name="Google Shape;1945;p67"/>
              <p:cNvSpPr/>
              <p:nvPr/>
            </p:nvSpPr>
            <p:spPr>
              <a:xfrm>
                <a:off x="1576785" y="1299113"/>
                <a:ext cx="3394883" cy="2482529"/>
              </a:xfrm>
              <a:custGeom>
                <a:avLst/>
                <a:gdLst/>
                <a:ahLst/>
                <a:cxnLst/>
                <a:rect l="l" t="t" r="r" b="b"/>
                <a:pathLst>
                  <a:path w="21600" h="21600" extrusionOk="0">
                    <a:moveTo>
                      <a:pt x="21368" y="975"/>
                    </a:moveTo>
                    <a:cubicBezTo>
                      <a:pt x="21368" y="589"/>
                      <a:pt x="21467" y="249"/>
                      <a:pt x="21600" y="0"/>
                    </a:cubicBezTo>
                    <a:cubicBezTo>
                      <a:pt x="15500" y="431"/>
                      <a:pt x="9781" y="3898"/>
                      <a:pt x="5421" y="9859"/>
                    </a:cubicBezTo>
                    <a:cubicBezTo>
                      <a:pt x="3050" y="13101"/>
                      <a:pt x="1227" y="16886"/>
                      <a:pt x="0" y="21011"/>
                    </a:cubicBezTo>
                    <a:cubicBezTo>
                      <a:pt x="315" y="21215"/>
                      <a:pt x="647" y="21396"/>
                      <a:pt x="978" y="21600"/>
                    </a:cubicBezTo>
                    <a:cubicBezTo>
                      <a:pt x="4310" y="10381"/>
                      <a:pt x="12118" y="2289"/>
                      <a:pt x="21351" y="1473"/>
                    </a:cubicBezTo>
                    <a:cubicBezTo>
                      <a:pt x="21351" y="1292"/>
                      <a:pt x="21368" y="1133"/>
                      <a:pt x="21368" y="975"/>
                    </a:cubicBezTo>
                    <a:close/>
                  </a:path>
                </a:pathLst>
              </a:custGeom>
              <a:solidFill>
                <a:srgbClr val="004E66"/>
              </a:solidFill>
              <a:ln>
                <a:noFill/>
              </a:ln>
              <a:effectLst>
                <a:outerShdw blurRad="25400" dist="12700" dir="5400000" rotWithShape="0">
                  <a:srgbClr val="000000">
                    <a:alpha val="53333"/>
                  </a:srgbClr>
                </a:outerShdw>
              </a:effectLst>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Open Sans"/>
                  <a:ea typeface="Open Sans"/>
                  <a:cs typeface="Open Sans"/>
                  <a:sym typeface="Open Sans"/>
                </a:endParaRPr>
              </a:p>
            </p:txBody>
          </p:sp>
        </p:grpSp>
        <p:grpSp>
          <p:nvGrpSpPr>
            <p:cNvPr id="1946" name="Google Shape;1946;p67"/>
            <p:cNvGrpSpPr/>
            <p:nvPr/>
          </p:nvGrpSpPr>
          <p:grpSpPr>
            <a:xfrm>
              <a:off x="6516964" y="4680680"/>
              <a:ext cx="13686900" cy="1414726"/>
              <a:chOff x="0" y="75931"/>
              <a:chExt cx="13686898" cy="1414724"/>
            </a:xfrm>
          </p:grpSpPr>
          <p:sp>
            <p:nvSpPr>
              <p:cNvPr id="1947" name="Google Shape;1947;p67"/>
              <p:cNvSpPr txBox="1"/>
              <p:nvPr/>
            </p:nvSpPr>
            <p:spPr>
              <a:xfrm>
                <a:off x="0" y="75931"/>
                <a:ext cx="7058481" cy="1414724"/>
              </a:xfrm>
              <a:prstGeom prst="rect">
                <a:avLst/>
              </a:prstGeom>
              <a:noFill/>
              <a:ln>
                <a:noFill/>
              </a:ln>
              <a:effectLst>
                <a:outerShdw blurRad="25400" dist="12700" dir="5400000" rotWithShape="0">
                  <a:srgbClr val="000000">
                    <a:alpha val="46666"/>
                  </a:srgbClr>
                </a:outerShdw>
              </a:effectLst>
            </p:spPr>
            <p:txBody>
              <a:bodyPr spcFirstLastPara="1" wrap="square" lIns="17150" tIns="17150" rIns="17150" bIns="1715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small">
                    <a:solidFill>
                      <a:srgbClr val="000000"/>
                    </a:solidFill>
                    <a:latin typeface="Trebuchet MS"/>
                    <a:ea typeface="Trebuchet MS"/>
                    <a:cs typeface="Trebuchet MS"/>
                    <a:sym typeface="Trebuchet MS"/>
                  </a:rPr>
                  <a:t>Ministry of Economic Planning and Budget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small">
                    <a:solidFill>
                      <a:srgbClr val="000000"/>
                    </a:solidFill>
                    <a:latin typeface="Trebuchet MS"/>
                    <a:ea typeface="Trebuchet MS"/>
                    <a:cs typeface="Trebuchet MS"/>
                    <a:sym typeface="Trebuchet MS"/>
                  </a:rPr>
                  <a:t>Government Secretariat, Alausa, Ikeja,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small">
                    <a:solidFill>
                      <a:srgbClr val="000000"/>
                    </a:solidFill>
                    <a:latin typeface="Trebuchet MS"/>
                    <a:ea typeface="Trebuchet MS"/>
                    <a:cs typeface="Trebuchet MS"/>
                    <a:sym typeface="Trebuchet MS"/>
                  </a:rPr>
                  <a:t>Lagos State, Nigeria.</a:t>
                </a:r>
                <a:endParaRPr sz="1100" b="0" i="0" u="none" strike="noStrike" cap="none">
                  <a:solidFill>
                    <a:srgbClr val="000000"/>
                  </a:solidFill>
                  <a:latin typeface="Arial"/>
                  <a:ea typeface="Arial"/>
                  <a:cs typeface="Arial"/>
                  <a:sym typeface="Arial"/>
                </a:endParaRPr>
              </a:p>
            </p:txBody>
          </p:sp>
          <p:sp>
            <p:nvSpPr>
              <p:cNvPr id="1948" name="Google Shape;1948;p67"/>
              <p:cNvSpPr txBox="1"/>
              <p:nvPr/>
            </p:nvSpPr>
            <p:spPr>
              <a:xfrm>
                <a:off x="7528342" y="75931"/>
                <a:ext cx="6158556" cy="1414724"/>
              </a:xfrm>
              <a:prstGeom prst="rect">
                <a:avLst/>
              </a:prstGeom>
              <a:noFill/>
              <a:ln>
                <a:noFill/>
              </a:ln>
              <a:effectLst>
                <a:outerShdw blurRad="25400" dist="12700" dir="5400000" rotWithShape="0">
                  <a:srgbClr val="000000">
                    <a:alpha val="46666"/>
                  </a:srgbClr>
                </a:outerShdw>
              </a:effectLst>
            </p:spPr>
            <p:txBody>
              <a:bodyPr spcFirstLastPara="1" wrap="square" lIns="17150" tIns="17150" rIns="17150" bIns="1715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small">
                    <a:solidFill>
                      <a:srgbClr val="000000"/>
                    </a:solidFill>
                    <a:latin typeface="Trebuchet MS"/>
                    <a:ea typeface="Trebuchet MS"/>
                    <a:cs typeface="Trebuchet MS"/>
                    <a:sym typeface="Trebuchet MS"/>
                  </a:rPr>
                  <a:t>web: http://mepb.lagosstate.gov.ng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small">
                    <a:solidFill>
                      <a:srgbClr val="000000"/>
                    </a:solidFill>
                    <a:latin typeface="Trebuchet MS"/>
                    <a:ea typeface="Trebuchet MS"/>
                    <a:cs typeface="Trebuchet MS"/>
                    <a:sym typeface="Trebuchet MS"/>
                  </a:rPr>
                  <a:t>email: info@lagosstate.gov.ng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small">
                    <a:solidFill>
                      <a:srgbClr val="000000"/>
                    </a:solidFill>
                    <a:latin typeface="Trebuchet MS"/>
                    <a:ea typeface="Trebuchet MS"/>
                    <a:cs typeface="Trebuchet MS"/>
                    <a:sym typeface="Trebuchet MS"/>
                  </a:rPr>
                  <a:t>twitter: @followlasg</a:t>
                </a:r>
                <a:endParaRPr sz="1100" b="0" i="0" u="none" strike="noStrike" cap="none">
                  <a:solidFill>
                    <a:srgbClr val="000000"/>
                  </a:solidFill>
                  <a:latin typeface="Arial"/>
                  <a:ea typeface="Arial"/>
                  <a:cs typeface="Arial"/>
                  <a:sym typeface="Arial"/>
                </a:endParaRPr>
              </a:p>
            </p:txBody>
          </p:sp>
        </p:grpSp>
        <p:pic>
          <p:nvPicPr>
            <p:cNvPr id="1949" name="Google Shape;1949;p67" descr="LSGv.jpeg"/>
            <p:cNvPicPr preferRelativeResize="0"/>
            <p:nvPr/>
          </p:nvPicPr>
          <p:blipFill rotWithShape="1">
            <a:blip r:embed="rId3">
              <a:alphaModFix/>
            </a:blip>
            <a:srcRect l="3587" t="1736" r="1235" b="73"/>
            <a:stretch/>
          </p:blipFill>
          <p:spPr>
            <a:xfrm>
              <a:off x="3302141" y="3529691"/>
              <a:ext cx="3134102" cy="3233360"/>
            </a:xfrm>
            <a:custGeom>
              <a:avLst/>
              <a:gdLst/>
              <a:ahLst/>
              <a:cxnLst/>
              <a:rect l="l" t="t" r="r" b="b"/>
              <a:pathLst>
                <a:path w="21386" h="21594" extrusionOk="0">
                  <a:moveTo>
                    <a:pt x="4729" y="3"/>
                  </a:moveTo>
                  <a:cubicBezTo>
                    <a:pt x="4545" y="28"/>
                    <a:pt x="4260" y="221"/>
                    <a:pt x="4019" y="503"/>
                  </a:cubicBezTo>
                  <a:cubicBezTo>
                    <a:pt x="3818" y="739"/>
                    <a:pt x="3611" y="907"/>
                    <a:pt x="3561" y="877"/>
                  </a:cubicBezTo>
                  <a:cubicBezTo>
                    <a:pt x="3512" y="847"/>
                    <a:pt x="3376" y="621"/>
                    <a:pt x="3258" y="374"/>
                  </a:cubicBezTo>
                  <a:cubicBezTo>
                    <a:pt x="3131" y="106"/>
                    <a:pt x="3045" y="-1"/>
                    <a:pt x="3044" y="106"/>
                  </a:cubicBezTo>
                  <a:cubicBezTo>
                    <a:pt x="3044" y="205"/>
                    <a:pt x="3080" y="323"/>
                    <a:pt x="3125" y="368"/>
                  </a:cubicBezTo>
                  <a:cubicBezTo>
                    <a:pt x="3171" y="414"/>
                    <a:pt x="3234" y="626"/>
                    <a:pt x="3263" y="843"/>
                  </a:cubicBezTo>
                  <a:cubicBezTo>
                    <a:pt x="3293" y="1060"/>
                    <a:pt x="3338" y="1343"/>
                    <a:pt x="3364" y="1471"/>
                  </a:cubicBezTo>
                  <a:cubicBezTo>
                    <a:pt x="3451" y="1902"/>
                    <a:pt x="3238" y="1815"/>
                    <a:pt x="2960" y="1307"/>
                  </a:cubicBezTo>
                  <a:cubicBezTo>
                    <a:pt x="2489" y="442"/>
                    <a:pt x="2335" y="304"/>
                    <a:pt x="1804" y="254"/>
                  </a:cubicBezTo>
                  <a:cubicBezTo>
                    <a:pt x="1176" y="195"/>
                    <a:pt x="983" y="357"/>
                    <a:pt x="983" y="946"/>
                  </a:cubicBezTo>
                  <a:cubicBezTo>
                    <a:pt x="983" y="957"/>
                    <a:pt x="983" y="960"/>
                    <a:pt x="983" y="970"/>
                  </a:cubicBezTo>
                  <a:cubicBezTo>
                    <a:pt x="1040" y="831"/>
                    <a:pt x="1210" y="694"/>
                    <a:pt x="1487" y="578"/>
                  </a:cubicBezTo>
                  <a:cubicBezTo>
                    <a:pt x="1667" y="502"/>
                    <a:pt x="1775" y="461"/>
                    <a:pt x="1855" y="453"/>
                  </a:cubicBezTo>
                  <a:cubicBezTo>
                    <a:pt x="1935" y="446"/>
                    <a:pt x="1986" y="472"/>
                    <a:pt x="2048" y="525"/>
                  </a:cubicBezTo>
                  <a:cubicBezTo>
                    <a:pt x="2127" y="592"/>
                    <a:pt x="2240" y="630"/>
                    <a:pt x="2297" y="609"/>
                  </a:cubicBezTo>
                  <a:cubicBezTo>
                    <a:pt x="2493" y="539"/>
                    <a:pt x="2503" y="736"/>
                    <a:pt x="2316" y="970"/>
                  </a:cubicBezTo>
                  <a:cubicBezTo>
                    <a:pt x="2136" y="1193"/>
                    <a:pt x="2122" y="1197"/>
                    <a:pt x="1958" y="1052"/>
                  </a:cubicBezTo>
                  <a:cubicBezTo>
                    <a:pt x="1791" y="904"/>
                    <a:pt x="1673" y="950"/>
                    <a:pt x="1614" y="1169"/>
                  </a:cubicBezTo>
                  <a:cubicBezTo>
                    <a:pt x="1676" y="1111"/>
                    <a:pt x="1733" y="1126"/>
                    <a:pt x="1872" y="1209"/>
                  </a:cubicBezTo>
                  <a:cubicBezTo>
                    <a:pt x="2096" y="1342"/>
                    <a:pt x="2726" y="2550"/>
                    <a:pt x="2641" y="2685"/>
                  </a:cubicBezTo>
                  <a:cubicBezTo>
                    <a:pt x="2608" y="2737"/>
                    <a:pt x="2448" y="2700"/>
                    <a:pt x="2237" y="2595"/>
                  </a:cubicBezTo>
                  <a:cubicBezTo>
                    <a:pt x="1860" y="2406"/>
                    <a:pt x="1231" y="2367"/>
                    <a:pt x="853" y="2507"/>
                  </a:cubicBezTo>
                  <a:cubicBezTo>
                    <a:pt x="622" y="2593"/>
                    <a:pt x="1" y="3187"/>
                    <a:pt x="0" y="3324"/>
                  </a:cubicBezTo>
                  <a:cubicBezTo>
                    <a:pt x="0" y="3363"/>
                    <a:pt x="36" y="3373"/>
                    <a:pt x="81" y="3345"/>
                  </a:cubicBezTo>
                  <a:cubicBezTo>
                    <a:pt x="127" y="3317"/>
                    <a:pt x="191" y="3336"/>
                    <a:pt x="222" y="3385"/>
                  </a:cubicBezTo>
                  <a:cubicBezTo>
                    <a:pt x="306" y="3517"/>
                    <a:pt x="588" y="3492"/>
                    <a:pt x="715" y="3342"/>
                  </a:cubicBezTo>
                  <a:cubicBezTo>
                    <a:pt x="842" y="3192"/>
                    <a:pt x="1303" y="3165"/>
                    <a:pt x="1389" y="3302"/>
                  </a:cubicBezTo>
                  <a:cubicBezTo>
                    <a:pt x="1421" y="3353"/>
                    <a:pt x="1522" y="3368"/>
                    <a:pt x="1614" y="3340"/>
                  </a:cubicBezTo>
                  <a:cubicBezTo>
                    <a:pt x="1814" y="3278"/>
                    <a:pt x="2177" y="3446"/>
                    <a:pt x="2102" y="3565"/>
                  </a:cubicBezTo>
                  <a:cubicBezTo>
                    <a:pt x="2073" y="3611"/>
                    <a:pt x="1937" y="3650"/>
                    <a:pt x="1801" y="3650"/>
                  </a:cubicBezTo>
                  <a:cubicBezTo>
                    <a:pt x="1305" y="3650"/>
                    <a:pt x="741" y="3906"/>
                    <a:pt x="596" y="4198"/>
                  </a:cubicBezTo>
                  <a:cubicBezTo>
                    <a:pt x="521" y="4350"/>
                    <a:pt x="480" y="4505"/>
                    <a:pt x="504" y="4543"/>
                  </a:cubicBezTo>
                  <a:cubicBezTo>
                    <a:pt x="580" y="4664"/>
                    <a:pt x="945" y="4620"/>
                    <a:pt x="1408" y="4432"/>
                  </a:cubicBezTo>
                  <a:cubicBezTo>
                    <a:pt x="1771" y="4284"/>
                    <a:pt x="1935" y="4262"/>
                    <a:pt x="2251" y="4323"/>
                  </a:cubicBezTo>
                  <a:cubicBezTo>
                    <a:pt x="2466" y="4365"/>
                    <a:pt x="2638" y="4438"/>
                    <a:pt x="2635" y="4485"/>
                  </a:cubicBezTo>
                  <a:cubicBezTo>
                    <a:pt x="2632" y="4531"/>
                    <a:pt x="2477" y="4654"/>
                    <a:pt x="2289" y="4758"/>
                  </a:cubicBezTo>
                  <a:cubicBezTo>
                    <a:pt x="1429" y="5229"/>
                    <a:pt x="865" y="6061"/>
                    <a:pt x="1046" y="6592"/>
                  </a:cubicBezTo>
                  <a:cubicBezTo>
                    <a:pt x="1153" y="6906"/>
                    <a:pt x="1286" y="6887"/>
                    <a:pt x="1400" y="6541"/>
                  </a:cubicBezTo>
                  <a:cubicBezTo>
                    <a:pt x="1456" y="6373"/>
                    <a:pt x="1555" y="6234"/>
                    <a:pt x="1622" y="6234"/>
                  </a:cubicBezTo>
                  <a:cubicBezTo>
                    <a:pt x="1690" y="6234"/>
                    <a:pt x="1940" y="6043"/>
                    <a:pt x="2178" y="5810"/>
                  </a:cubicBezTo>
                  <a:cubicBezTo>
                    <a:pt x="2415" y="5577"/>
                    <a:pt x="2631" y="5408"/>
                    <a:pt x="2660" y="5436"/>
                  </a:cubicBezTo>
                  <a:cubicBezTo>
                    <a:pt x="2688" y="5464"/>
                    <a:pt x="2706" y="5762"/>
                    <a:pt x="2695" y="6096"/>
                  </a:cubicBezTo>
                  <a:cubicBezTo>
                    <a:pt x="2659" y="7173"/>
                    <a:pt x="2988" y="8233"/>
                    <a:pt x="3399" y="8365"/>
                  </a:cubicBezTo>
                  <a:cubicBezTo>
                    <a:pt x="3504" y="8399"/>
                    <a:pt x="3497" y="8361"/>
                    <a:pt x="3372" y="8174"/>
                  </a:cubicBezTo>
                  <a:cubicBezTo>
                    <a:pt x="3248" y="7989"/>
                    <a:pt x="3240" y="7928"/>
                    <a:pt x="3334" y="7893"/>
                  </a:cubicBezTo>
                  <a:cubicBezTo>
                    <a:pt x="3473" y="7841"/>
                    <a:pt x="3518" y="7529"/>
                    <a:pt x="3396" y="7456"/>
                  </a:cubicBezTo>
                  <a:cubicBezTo>
                    <a:pt x="3280" y="7385"/>
                    <a:pt x="3290" y="6685"/>
                    <a:pt x="3410" y="6568"/>
                  </a:cubicBezTo>
                  <a:cubicBezTo>
                    <a:pt x="3480" y="6499"/>
                    <a:pt x="3481" y="6422"/>
                    <a:pt x="3410" y="6292"/>
                  </a:cubicBezTo>
                  <a:cubicBezTo>
                    <a:pt x="3288" y="6070"/>
                    <a:pt x="3417" y="5968"/>
                    <a:pt x="3662" y="6096"/>
                  </a:cubicBezTo>
                  <a:cubicBezTo>
                    <a:pt x="3896" y="6219"/>
                    <a:pt x="3913" y="6290"/>
                    <a:pt x="4071" y="7846"/>
                  </a:cubicBezTo>
                  <a:cubicBezTo>
                    <a:pt x="4327" y="10377"/>
                    <a:pt x="4207" y="13123"/>
                    <a:pt x="3748" y="15172"/>
                  </a:cubicBezTo>
                  <a:cubicBezTo>
                    <a:pt x="3551" y="16053"/>
                    <a:pt x="3478" y="16175"/>
                    <a:pt x="3261" y="15999"/>
                  </a:cubicBezTo>
                  <a:cubicBezTo>
                    <a:pt x="3134" y="15895"/>
                    <a:pt x="3095" y="15901"/>
                    <a:pt x="2993" y="16038"/>
                  </a:cubicBezTo>
                  <a:cubicBezTo>
                    <a:pt x="2831" y="16255"/>
                    <a:pt x="2440" y="16446"/>
                    <a:pt x="2280" y="16386"/>
                  </a:cubicBezTo>
                  <a:cubicBezTo>
                    <a:pt x="2197" y="16354"/>
                    <a:pt x="2118" y="16417"/>
                    <a:pt x="2061" y="16563"/>
                  </a:cubicBezTo>
                  <a:cubicBezTo>
                    <a:pt x="2012" y="16689"/>
                    <a:pt x="1918" y="16791"/>
                    <a:pt x="1850" y="16791"/>
                  </a:cubicBezTo>
                  <a:cubicBezTo>
                    <a:pt x="1782" y="16791"/>
                    <a:pt x="1629" y="16886"/>
                    <a:pt x="1511" y="17001"/>
                  </a:cubicBezTo>
                  <a:cubicBezTo>
                    <a:pt x="1394" y="17115"/>
                    <a:pt x="1171" y="17233"/>
                    <a:pt x="1016" y="17266"/>
                  </a:cubicBezTo>
                  <a:cubicBezTo>
                    <a:pt x="861" y="17299"/>
                    <a:pt x="664" y="17405"/>
                    <a:pt x="577" y="17499"/>
                  </a:cubicBezTo>
                  <a:cubicBezTo>
                    <a:pt x="426" y="17662"/>
                    <a:pt x="428" y="17694"/>
                    <a:pt x="634" y="18289"/>
                  </a:cubicBezTo>
                  <a:cubicBezTo>
                    <a:pt x="752" y="18630"/>
                    <a:pt x="971" y="19132"/>
                    <a:pt x="1119" y="19405"/>
                  </a:cubicBezTo>
                  <a:cubicBezTo>
                    <a:pt x="1345" y="19822"/>
                    <a:pt x="1465" y="19939"/>
                    <a:pt x="1880" y="20141"/>
                  </a:cubicBezTo>
                  <a:cubicBezTo>
                    <a:pt x="2855" y="20617"/>
                    <a:pt x="3645" y="20760"/>
                    <a:pt x="5324" y="20762"/>
                  </a:cubicBezTo>
                  <a:cubicBezTo>
                    <a:pt x="6330" y="20763"/>
                    <a:pt x="7135" y="20715"/>
                    <a:pt x="7697" y="20621"/>
                  </a:cubicBezTo>
                  <a:cubicBezTo>
                    <a:pt x="8164" y="20543"/>
                    <a:pt x="8576" y="20506"/>
                    <a:pt x="8612" y="20542"/>
                  </a:cubicBezTo>
                  <a:cubicBezTo>
                    <a:pt x="8648" y="20577"/>
                    <a:pt x="8732" y="20761"/>
                    <a:pt x="8799" y="20950"/>
                  </a:cubicBezTo>
                  <a:cubicBezTo>
                    <a:pt x="8866" y="21139"/>
                    <a:pt x="8978" y="21319"/>
                    <a:pt x="9048" y="21350"/>
                  </a:cubicBezTo>
                  <a:cubicBezTo>
                    <a:pt x="9118" y="21382"/>
                    <a:pt x="9258" y="21451"/>
                    <a:pt x="9357" y="21504"/>
                  </a:cubicBezTo>
                  <a:cubicBezTo>
                    <a:pt x="9452" y="21555"/>
                    <a:pt x="9958" y="21582"/>
                    <a:pt x="10502" y="21594"/>
                  </a:cubicBezTo>
                  <a:cubicBezTo>
                    <a:pt x="11442" y="21585"/>
                    <a:pt x="11905" y="21573"/>
                    <a:pt x="12019" y="21557"/>
                  </a:cubicBezTo>
                  <a:cubicBezTo>
                    <a:pt x="12075" y="21548"/>
                    <a:pt x="12133" y="21539"/>
                    <a:pt x="12154" y="21528"/>
                  </a:cubicBezTo>
                  <a:cubicBezTo>
                    <a:pt x="12240" y="21482"/>
                    <a:pt x="12421" y="21424"/>
                    <a:pt x="12560" y="21395"/>
                  </a:cubicBezTo>
                  <a:cubicBezTo>
                    <a:pt x="12752" y="21356"/>
                    <a:pt x="12857" y="21246"/>
                    <a:pt x="12991" y="20950"/>
                  </a:cubicBezTo>
                  <a:cubicBezTo>
                    <a:pt x="13049" y="20822"/>
                    <a:pt x="13103" y="20727"/>
                    <a:pt x="13151" y="20656"/>
                  </a:cubicBezTo>
                  <a:lnTo>
                    <a:pt x="13153" y="20650"/>
                  </a:lnTo>
                  <a:lnTo>
                    <a:pt x="13170" y="20608"/>
                  </a:lnTo>
                  <a:lnTo>
                    <a:pt x="13189" y="20611"/>
                  </a:lnTo>
                  <a:cubicBezTo>
                    <a:pt x="13202" y="20595"/>
                    <a:pt x="13222" y="20560"/>
                    <a:pt x="13229" y="20560"/>
                  </a:cubicBezTo>
                  <a:cubicBezTo>
                    <a:pt x="13264" y="20561"/>
                    <a:pt x="13837" y="20621"/>
                    <a:pt x="14502" y="20695"/>
                  </a:cubicBezTo>
                  <a:cubicBezTo>
                    <a:pt x="16266" y="20893"/>
                    <a:pt x="17758" y="20885"/>
                    <a:pt x="18821" y="20666"/>
                  </a:cubicBezTo>
                  <a:cubicBezTo>
                    <a:pt x="20206" y="20382"/>
                    <a:pt x="20278" y="20329"/>
                    <a:pt x="20880" y="19179"/>
                  </a:cubicBezTo>
                  <a:cubicBezTo>
                    <a:pt x="21600" y="17802"/>
                    <a:pt x="21561" y="17400"/>
                    <a:pt x="20701" y="17266"/>
                  </a:cubicBezTo>
                  <a:cubicBezTo>
                    <a:pt x="20686" y="17263"/>
                    <a:pt x="20675" y="17259"/>
                    <a:pt x="20663" y="17255"/>
                  </a:cubicBezTo>
                  <a:cubicBezTo>
                    <a:pt x="20636" y="17254"/>
                    <a:pt x="20621" y="17250"/>
                    <a:pt x="20598" y="17247"/>
                  </a:cubicBezTo>
                  <a:cubicBezTo>
                    <a:pt x="20592" y="17246"/>
                    <a:pt x="20585" y="17246"/>
                    <a:pt x="20579" y="17244"/>
                  </a:cubicBezTo>
                  <a:cubicBezTo>
                    <a:pt x="20492" y="17232"/>
                    <a:pt x="20423" y="17209"/>
                    <a:pt x="20381" y="17162"/>
                  </a:cubicBezTo>
                  <a:cubicBezTo>
                    <a:pt x="20301" y="17120"/>
                    <a:pt x="20234" y="17068"/>
                    <a:pt x="20189" y="17001"/>
                  </a:cubicBezTo>
                  <a:cubicBezTo>
                    <a:pt x="20112" y="16886"/>
                    <a:pt x="19987" y="16791"/>
                    <a:pt x="19913" y="16791"/>
                  </a:cubicBezTo>
                  <a:cubicBezTo>
                    <a:pt x="19839" y="16791"/>
                    <a:pt x="19757" y="16734"/>
                    <a:pt x="19729" y="16661"/>
                  </a:cubicBezTo>
                  <a:cubicBezTo>
                    <a:pt x="19700" y="16589"/>
                    <a:pt x="19615" y="16529"/>
                    <a:pt x="19542" y="16529"/>
                  </a:cubicBezTo>
                  <a:cubicBezTo>
                    <a:pt x="19469" y="16529"/>
                    <a:pt x="19388" y="16454"/>
                    <a:pt x="19363" y="16362"/>
                  </a:cubicBezTo>
                  <a:cubicBezTo>
                    <a:pt x="19338" y="16269"/>
                    <a:pt x="19212" y="16166"/>
                    <a:pt x="19081" y="16134"/>
                  </a:cubicBezTo>
                  <a:cubicBezTo>
                    <a:pt x="18951" y="16102"/>
                    <a:pt x="18789" y="16031"/>
                    <a:pt x="18721" y="15975"/>
                  </a:cubicBezTo>
                  <a:cubicBezTo>
                    <a:pt x="18653" y="15918"/>
                    <a:pt x="18432" y="15829"/>
                    <a:pt x="18231" y="15779"/>
                  </a:cubicBezTo>
                  <a:cubicBezTo>
                    <a:pt x="18189" y="15768"/>
                    <a:pt x="18164" y="15759"/>
                    <a:pt x="18131" y="15750"/>
                  </a:cubicBezTo>
                  <a:cubicBezTo>
                    <a:pt x="18113" y="15749"/>
                    <a:pt x="18087" y="15748"/>
                    <a:pt x="18071" y="15747"/>
                  </a:cubicBezTo>
                  <a:cubicBezTo>
                    <a:pt x="18070" y="15747"/>
                    <a:pt x="18067" y="15747"/>
                    <a:pt x="18066" y="15747"/>
                  </a:cubicBezTo>
                  <a:cubicBezTo>
                    <a:pt x="18037" y="15745"/>
                    <a:pt x="18006" y="15721"/>
                    <a:pt x="17977" y="15686"/>
                  </a:cubicBezTo>
                  <a:cubicBezTo>
                    <a:pt x="17866" y="15621"/>
                    <a:pt x="17815" y="15525"/>
                    <a:pt x="17746" y="15299"/>
                  </a:cubicBezTo>
                  <a:cubicBezTo>
                    <a:pt x="17681" y="15084"/>
                    <a:pt x="17544" y="14393"/>
                    <a:pt x="17440" y="13767"/>
                  </a:cubicBezTo>
                  <a:cubicBezTo>
                    <a:pt x="17111" y="11782"/>
                    <a:pt x="17167" y="8601"/>
                    <a:pt x="17565" y="6735"/>
                  </a:cubicBezTo>
                  <a:cubicBezTo>
                    <a:pt x="17624" y="6458"/>
                    <a:pt x="17698" y="6275"/>
                    <a:pt x="17773" y="6194"/>
                  </a:cubicBezTo>
                  <a:cubicBezTo>
                    <a:pt x="17781" y="6178"/>
                    <a:pt x="17792" y="6134"/>
                    <a:pt x="17798" y="6128"/>
                  </a:cubicBezTo>
                  <a:cubicBezTo>
                    <a:pt x="17799" y="6127"/>
                    <a:pt x="17799" y="6129"/>
                    <a:pt x="17801" y="6128"/>
                  </a:cubicBezTo>
                  <a:cubicBezTo>
                    <a:pt x="17801" y="6128"/>
                    <a:pt x="17800" y="6125"/>
                    <a:pt x="17801" y="6125"/>
                  </a:cubicBezTo>
                  <a:cubicBezTo>
                    <a:pt x="17802" y="6124"/>
                    <a:pt x="17805" y="6126"/>
                    <a:pt x="17806" y="6125"/>
                  </a:cubicBezTo>
                  <a:cubicBezTo>
                    <a:pt x="17816" y="6120"/>
                    <a:pt x="17826" y="6123"/>
                    <a:pt x="17838" y="6131"/>
                  </a:cubicBezTo>
                  <a:cubicBezTo>
                    <a:pt x="17849" y="6135"/>
                    <a:pt x="17859" y="6138"/>
                    <a:pt x="17871" y="6152"/>
                  </a:cubicBezTo>
                  <a:cubicBezTo>
                    <a:pt x="17907" y="6158"/>
                    <a:pt x="17944" y="6188"/>
                    <a:pt x="17977" y="6250"/>
                  </a:cubicBezTo>
                  <a:cubicBezTo>
                    <a:pt x="18054" y="6398"/>
                    <a:pt x="18114" y="6712"/>
                    <a:pt x="18123" y="6918"/>
                  </a:cubicBezTo>
                  <a:cubicBezTo>
                    <a:pt x="18124" y="6919"/>
                    <a:pt x="18122" y="6921"/>
                    <a:pt x="18123" y="6923"/>
                  </a:cubicBezTo>
                  <a:cubicBezTo>
                    <a:pt x="18126" y="6936"/>
                    <a:pt x="18131" y="6952"/>
                    <a:pt x="18128" y="6966"/>
                  </a:cubicBezTo>
                  <a:cubicBezTo>
                    <a:pt x="18128" y="6967"/>
                    <a:pt x="18129" y="6969"/>
                    <a:pt x="18128" y="6971"/>
                  </a:cubicBezTo>
                  <a:cubicBezTo>
                    <a:pt x="18128" y="7038"/>
                    <a:pt x="18121" y="7086"/>
                    <a:pt x="18104" y="7103"/>
                  </a:cubicBezTo>
                  <a:cubicBezTo>
                    <a:pt x="18073" y="7133"/>
                    <a:pt x="18040" y="7404"/>
                    <a:pt x="18031" y="7702"/>
                  </a:cubicBezTo>
                  <a:lnTo>
                    <a:pt x="18014" y="8225"/>
                  </a:lnTo>
                  <a:cubicBezTo>
                    <a:pt x="18015" y="8226"/>
                    <a:pt x="18014" y="8226"/>
                    <a:pt x="18014" y="8227"/>
                  </a:cubicBezTo>
                  <a:cubicBezTo>
                    <a:pt x="18018" y="8230"/>
                    <a:pt x="18022" y="8233"/>
                    <a:pt x="18025" y="8235"/>
                  </a:cubicBezTo>
                  <a:lnTo>
                    <a:pt x="18207" y="8007"/>
                  </a:lnTo>
                  <a:cubicBezTo>
                    <a:pt x="18313" y="7876"/>
                    <a:pt x="18455" y="7582"/>
                    <a:pt x="18518" y="7353"/>
                  </a:cubicBezTo>
                  <a:cubicBezTo>
                    <a:pt x="18659" y="6843"/>
                    <a:pt x="18736" y="6689"/>
                    <a:pt x="18849" y="6698"/>
                  </a:cubicBezTo>
                  <a:cubicBezTo>
                    <a:pt x="18983" y="6708"/>
                    <a:pt x="19237" y="7250"/>
                    <a:pt x="19325" y="7710"/>
                  </a:cubicBezTo>
                  <a:cubicBezTo>
                    <a:pt x="19417" y="8191"/>
                    <a:pt x="19492" y="8295"/>
                    <a:pt x="19610" y="8113"/>
                  </a:cubicBezTo>
                  <a:cubicBezTo>
                    <a:pt x="19723" y="7938"/>
                    <a:pt x="19717" y="6873"/>
                    <a:pt x="19601" y="6576"/>
                  </a:cubicBezTo>
                  <a:cubicBezTo>
                    <a:pt x="19528" y="6387"/>
                    <a:pt x="19537" y="6305"/>
                    <a:pt x="19645" y="6200"/>
                  </a:cubicBezTo>
                  <a:cubicBezTo>
                    <a:pt x="19814" y="6034"/>
                    <a:pt x="19921" y="6127"/>
                    <a:pt x="20027" y="6533"/>
                  </a:cubicBezTo>
                  <a:cubicBezTo>
                    <a:pt x="20137" y="6956"/>
                    <a:pt x="20294" y="6965"/>
                    <a:pt x="20365" y="6552"/>
                  </a:cubicBezTo>
                  <a:cubicBezTo>
                    <a:pt x="20412" y="6279"/>
                    <a:pt x="20377" y="6105"/>
                    <a:pt x="20205" y="5754"/>
                  </a:cubicBezTo>
                  <a:cubicBezTo>
                    <a:pt x="20072" y="5482"/>
                    <a:pt x="20031" y="5374"/>
                    <a:pt x="20056" y="5309"/>
                  </a:cubicBezTo>
                  <a:cubicBezTo>
                    <a:pt x="20057" y="5303"/>
                    <a:pt x="20051" y="5292"/>
                    <a:pt x="20054" y="5288"/>
                  </a:cubicBezTo>
                  <a:cubicBezTo>
                    <a:pt x="20071" y="5261"/>
                    <a:pt x="20097" y="5247"/>
                    <a:pt x="20124" y="5240"/>
                  </a:cubicBezTo>
                  <a:cubicBezTo>
                    <a:pt x="20131" y="5236"/>
                    <a:pt x="20133" y="5231"/>
                    <a:pt x="20140" y="5227"/>
                  </a:cubicBezTo>
                  <a:cubicBezTo>
                    <a:pt x="20241" y="5174"/>
                    <a:pt x="20330" y="5182"/>
                    <a:pt x="20398" y="5248"/>
                  </a:cubicBezTo>
                  <a:cubicBezTo>
                    <a:pt x="20454" y="5304"/>
                    <a:pt x="20501" y="5314"/>
                    <a:pt x="20501" y="5274"/>
                  </a:cubicBezTo>
                  <a:cubicBezTo>
                    <a:pt x="20501" y="5249"/>
                    <a:pt x="20528" y="5255"/>
                    <a:pt x="20563" y="5272"/>
                  </a:cubicBezTo>
                  <a:cubicBezTo>
                    <a:pt x="20578" y="5265"/>
                    <a:pt x="20600" y="5262"/>
                    <a:pt x="20612" y="5269"/>
                  </a:cubicBezTo>
                  <a:cubicBezTo>
                    <a:pt x="20628" y="5277"/>
                    <a:pt x="20643" y="5295"/>
                    <a:pt x="20663" y="5327"/>
                  </a:cubicBezTo>
                  <a:cubicBezTo>
                    <a:pt x="20667" y="5335"/>
                    <a:pt x="20670" y="5332"/>
                    <a:pt x="20674" y="5338"/>
                  </a:cubicBezTo>
                  <a:cubicBezTo>
                    <a:pt x="20741" y="5377"/>
                    <a:pt x="20773" y="5349"/>
                    <a:pt x="20812" y="5229"/>
                  </a:cubicBezTo>
                  <a:cubicBezTo>
                    <a:pt x="20899" y="4961"/>
                    <a:pt x="20784" y="4553"/>
                    <a:pt x="20536" y="4265"/>
                  </a:cubicBezTo>
                  <a:cubicBezTo>
                    <a:pt x="20332" y="4028"/>
                    <a:pt x="20368" y="3823"/>
                    <a:pt x="20590" y="3957"/>
                  </a:cubicBezTo>
                  <a:cubicBezTo>
                    <a:pt x="20742" y="4049"/>
                    <a:pt x="20791" y="3759"/>
                    <a:pt x="20679" y="3430"/>
                  </a:cubicBezTo>
                  <a:cubicBezTo>
                    <a:pt x="20514" y="2941"/>
                    <a:pt x="19579" y="2569"/>
                    <a:pt x="19271" y="2870"/>
                  </a:cubicBezTo>
                  <a:cubicBezTo>
                    <a:pt x="19116" y="3022"/>
                    <a:pt x="18896" y="2900"/>
                    <a:pt x="18951" y="2693"/>
                  </a:cubicBezTo>
                  <a:cubicBezTo>
                    <a:pt x="19028" y="2407"/>
                    <a:pt x="19205" y="2306"/>
                    <a:pt x="19412" y="2433"/>
                  </a:cubicBezTo>
                  <a:cubicBezTo>
                    <a:pt x="19556" y="2521"/>
                    <a:pt x="19618" y="2520"/>
                    <a:pt x="19731" y="2428"/>
                  </a:cubicBezTo>
                  <a:cubicBezTo>
                    <a:pt x="20023" y="2191"/>
                    <a:pt x="19813" y="1059"/>
                    <a:pt x="19452" y="925"/>
                  </a:cubicBezTo>
                  <a:cubicBezTo>
                    <a:pt x="18972" y="746"/>
                    <a:pt x="18723" y="823"/>
                    <a:pt x="18291" y="1283"/>
                  </a:cubicBezTo>
                  <a:cubicBezTo>
                    <a:pt x="17828" y="1775"/>
                    <a:pt x="17730" y="1762"/>
                    <a:pt x="17557" y="1195"/>
                  </a:cubicBezTo>
                  <a:cubicBezTo>
                    <a:pt x="17498" y="1002"/>
                    <a:pt x="17409" y="843"/>
                    <a:pt x="17362" y="843"/>
                  </a:cubicBezTo>
                  <a:cubicBezTo>
                    <a:pt x="17328" y="843"/>
                    <a:pt x="17310" y="860"/>
                    <a:pt x="17297" y="882"/>
                  </a:cubicBezTo>
                  <a:cubicBezTo>
                    <a:pt x="17295" y="890"/>
                    <a:pt x="17295" y="902"/>
                    <a:pt x="17294" y="912"/>
                  </a:cubicBezTo>
                  <a:cubicBezTo>
                    <a:pt x="17296" y="933"/>
                    <a:pt x="17304" y="941"/>
                    <a:pt x="17305" y="962"/>
                  </a:cubicBezTo>
                  <a:cubicBezTo>
                    <a:pt x="17306" y="1005"/>
                    <a:pt x="17317" y="1036"/>
                    <a:pt x="17321" y="1081"/>
                  </a:cubicBezTo>
                  <a:cubicBezTo>
                    <a:pt x="17331" y="1121"/>
                    <a:pt x="17333" y="1150"/>
                    <a:pt x="17356" y="1211"/>
                  </a:cubicBezTo>
                  <a:cubicBezTo>
                    <a:pt x="17401" y="1327"/>
                    <a:pt x="17399" y="1501"/>
                    <a:pt x="17354" y="1619"/>
                  </a:cubicBezTo>
                  <a:cubicBezTo>
                    <a:pt x="17278" y="1817"/>
                    <a:pt x="17266" y="1820"/>
                    <a:pt x="17056" y="1686"/>
                  </a:cubicBezTo>
                  <a:cubicBezTo>
                    <a:pt x="16904" y="1589"/>
                    <a:pt x="16633" y="1545"/>
                    <a:pt x="16184" y="1545"/>
                  </a:cubicBezTo>
                  <a:cubicBezTo>
                    <a:pt x="15879" y="1545"/>
                    <a:pt x="15699" y="1561"/>
                    <a:pt x="15566" y="1617"/>
                  </a:cubicBezTo>
                  <a:cubicBezTo>
                    <a:pt x="15511" y="1649"/>
                    <a:pt x="15459" y="1692"/>
                    <a:pt x="15409" y="1749"/>
                  </a:cubicBezTo>
                  <a:cubicBezTo>
                    <a:pt x="15335" y="1835"/>
                    <a:pt x="15317" y="1873"/>
                    <a:pt x="15282" y="1924"/>
                  </a:cubicBezTo>
                  <a:cubicBezTo>
                    <a:pt x="15256" y="1975"/>
                    <a:pt x="15231" y="2017"/>
                    <a:pt x="15203" y="2083"/>
                  </a:cubicBezTo>
                  <a:cubicBezTo>
                    <a:pt x="15205" y="2120"/>
                    <a:pt x="15218" y="2156"/>
                    <a:pt x="15250" y="2200"/>
                  </a:cubicBezTo>
                  <a:lnTo>
                    <a:pt x="15263" y="2218"/>
                  </a:lnTo>
                  <a:cubicBezTo>
                    <a:pt x="15296" y="2220"/>
                    <a:pt x="15327" y="2223"/>
                    <a:pt x="15393" y="2213"/>
                  </a:cubicBezTo>
                  <a:lnTo>
                    <a:pt x="15401" y="2200"/>
                  </a:lnTo>
                  <a:cubicBezTo>
                    <a:pt x="15442" y="2125"/>
                    <a:pt x="15496" y="2095"/>
                    <a:pt x="15539" y="2123"/>
                  </a:cubicBezTo>
                  <a:cubicBezTo>
                    <a:pt x="15578" y="2147"/>
                    <a:pt x="15673" y="2165"/>
                    <a:pt x="15753" y="2165"/>
                  </a:cubicBezTo>
                  <a:cubicBezTo>
                    <a:pt x="15839" y="2165"/>
                    <a:pt x="15894" y="2195"/>
                    <a:pt x="15886" y="2237"/>
                  </a:cubicBezTo>
                  <a:cubicBezTo>
                    <a:pt x="15881" y="2261"/>
                    <a:pt x="15908" y="2281"/>
                    <a:pt x="15951" y="2293"/>
                  </a:cubicBezTo>
                  <a:cubicBezTo>
                    <a:pt x="15954" y="2273"/>
                    <a:pt x="15961" y="2256"/>
                    <a:pt x="15975" y="2242"/>
                  </a:cubicBezTo>
                  <a:cubicBezTo>
                    <a:pt x="15993" y="2224"/>
                    <a:pt x="16011" y="2218"/>
                    <a:pt x="16027" y="2218"/>
                  </a:cubicBezTo>
                  <a:cubicBezTo>
                    <a:pt x="16028" y="2154"/>
                    <a:pt x="16072" y="2113"/>
                    <a:pt x="16135" y="2123"/>
                  </a:cubicBezTo>
                  <a:cubicBezTo>
                    <a:pt x="16165" y="2128"/>
                    <a:pt x="16198" y="2145"/>
                    <a:pt x="16233" y="2176"/>
                  </a:cubicBezTo>
                  <a:cubicBezTo>
                    <a:pt x="16259" y="2200"/>
                    <a:pt x="16267" y="2218"/>
                    <a:pt x="16279" y="2237"/>
                  </a:cubicBezTo>
                  <a:cubicBezTo>
                    <a:pt x="16312" y="2211"/>
                    <a:pt x="16340" y="2213"/>
                    <a:pt x="16365" y="2250"/>
                  </a:cubicBezTo>
                  <a:cubicBezTo>
                    <a:pt x="16369" y="2247"/>
                    <a:pt x="16381" y="2245"/>
                    <a:pt x="16384" y="2242"/>
                  </a:cubicBezTo>
                  <a:cubicBezTo>
                    <a:pt x="16450" y="2178"/>
                    <a:pt x="16611" y="2257"/>
                    <a:pt x="16690" y="2354"/>
                  </a:cubicBezTo>
                  <a:cubicBezTo>
                    <a:pt x="16706" y="2339"/>
                    <a:pt x="16721" y="2332"/>
                    <a:pt x="16736" y="2340"/>
                  </a:cubicBezTo>
                  <a:cubicBezTo>
                    <a:pt x="16759" y="2353"/>
                    <a:pt x="16784" y="2394"/>
                    <a:pt x="16823" y="2470"/>
                  </a:cubicBezTo>
                  <a:cubicBezTo>
                    <a:pt x="16828" y="2479"/>
                    <a:pt x="16830" y="2485"/>
                    <a:pt x="16834" y="2494"/>
                  </a:cubicBezTo>
                  <a:cubicBezTo>
                    <a:pt x="16838" y="2479"/>
                    <a:pt x="16846" y="2466"/>
                    <a:pt x="16861" y="2457"/>
                  </a:cubicBezTo>
                  <a:cubicBezTo>
                    <a:pt x="16891" y="2438"/>
                    <a:pt x="16931" y="2446"/>
                    <a:pt x="16950" y="2475"/>
                  </a:cubicBezTo>
                  <a:cubicBezTo>
                    <a:pt x="16969" y="2505"/>
                    <a:pt x="16959" y="2545"/>
                    <a:pt x="16929" y="2563"/>
                  </a:cubicBezTo>
                  <a:cubicBezTo>
                    <a:pt x="16904" y="2578"/>
                    <a:pt x="16876" y="2572"/>
                    <a:pt x="16855" y="2555"/>
                  </a:cubicBezTo>
                  <a:cubicBezTo>
                    <a:pt x="16857" y="2560"/>
                    <a:pt x="16856" y="2561"/>
                    <a:pt x="16858" y="2566"/>
                  </a:cubicBezTo>
                  <a:cubicBezTo>
                    <a:pt x="16892" y="2594"/>
                    <a:pt x="16912" y="2628"/>
                    <a:pt x="16891" y="2661"/>
                  </a:cubicBezTo>
                  <a:cubicBezTo>
                    <a:pt x="16887" y="2667"/>
                    <a:pt x="16882" y="2664"/>
                    <a:pt x="16877" y="2669"/>
                  </a:cubicBezTo>
                  <a:cubicBezTo>
                    <a:pt x="16876" y="2670"/>
                    <a:pt x="16878" y="2679"/>
                    <a:pt x="16877" y="2680"/>
                  </a:cubicBezTo>
                  <a:cubicBezTo>
                    <a:pt x="16865" y="2691"/>
                    <a:pt x="16849" y="2693"/>
                    <a:pt x="16834" y="2695"/>
                  </a:cubicBezTo>
                  <a:cubicBezTo>
                    <a:pt x="16828" y="2697"/>
                    <a:pt x="16822" y="2704"/>
                    <a:pt x="16818" y="2703"/>
                  </a:cubicBezTo>
                  <a:cubicBezTo>
                    <a:pt x="16817" y="2703"/>
                    <a:pt x="16813" y="2701"/>
                    <a:pt x="16812" y="2701"/>
                  </a:cubicBezTo>
                  <a:cubicBezTo>
                    <a:pt x="16809" y="2700"/>
                    <a:pt x="16775" y="2697"/>
                    <a:pt x="16766" y="2695"/>
                  </a:cubicBezTo>
                  <a:cubicBezTo>
                    <a:pt x="16725" y="2688"/>
                    <a:pt x="16658" y="2674"/>
                    <a:pt x="16558" y="2658"/>
                  </a:cubicBezTo>
                  <a:cubicBezTo>
                    <a:pt x="16412" y="2635"/>
                    <a:pt x="16336" y="2595"/>
                    <a:pt x="16333" y="2558"/>
                  </a:cubicBezTo>
                  <a:cubicBezTo>
                    <a:pt x="16266" y="2558"/>
                    <a:pt x="16246" y="2564"/>
                    <a:pt x="16151" y="2563"/>
                  </a:cubicBezTo>
                  <a:cubicBezTo>
                    <a:pt x="16046" y="2562"/>
                    <a:pt x="15989" y="2566"/>
                    <a:pt x="15913" y="2568"/>
                  </a:cubicBezTo>
                  <a:cubicBezTo>
                    <a:pt x="15829" y="2607"/>
                    <a:pt x="15754" y="2644"/>
                    <a:pt x="15621" y="2685"/>
                  </a:cubicBezTo>
                  <a:cubicBezTo>
                    <a:pt x="15349" y="2768"/>
                    <a:pt x="15161" y="2869"/>
                    <a:pt x="15055" y="2987"/>
                  </a:cubicBezTo>
                  <a:cubicBezTo>
                    <a:pt x="15054" y="2988"/>
                    <a:pt x="15055" y="2991"/>
                    <a:pt x="15055" y="2992"/>
                  </a:cubicBezTo>
                  <a:cubicBezTo>
                    <a:pt x="15020" y="3041"/>
                    <a:pt x="14989" y="3091"/>
                    <a:pt x="14965" y="3146"/>
                  </a:cubicBezTo>
                  <a:cubicBezTo>
                    <a:pt x="14939" y="3245"/>
                    <a:pt x="14959" y="3353"/>
                    <a:pt x="15033" y="3467"/>
                  </a:cubicBezTo>
                  <a:cubicBezTo>
                    <a:pt x="15090" y="3555"/>
                    <a:pt x="15136" y="3554"/>
                    <a:pt x="15217" y="3499"/>
                  </a:cubicBezTo>
                  <a:cubicBezTo>
                    <a:pt x="15286" y="3369"/>
                    <a:pt x="15317" y="3340"/>
                    <a:pt x="15374" y="3416"/>
                  </a:cubicBezTo>
                  <a:cubicBezTo>
                    <a:pt x="15388" y="3415"/>
                    <a:pt x="15398" y="3420"/>
                    <a:pt x="15398" y="3432"/>
                  </a:cubicBezTo>
                  <a:cubicBezTo>
                    <a:pt x="15398" y="3470"/>
                    <a:pt x="15475" y="3430"/>
                    <a:pt x="15572" y="3345"/>
                  </a:cubicBezTo>
                  <a:cubicBezTo>
                    <a:pt x="15578" y="3339"/>
                    <a:pt x="15585" y="3339"/>
                    <a:pt x="15591" y="3334"/>
                  </a:cubicBezTo>
                  <a:cubicBezTo>
                    <a:pt x="15631" y="3287"/>
                    <a:pt x="15679" y="3259"/>
                    <a:pt x="15729" y="3249"/>
                  </a:cubicBezTo>
                  <a:cubicBezTo>
                    <a:pt x="15730" y="3249"/>
                    <a:pt x="15728" y="3247"/>
                    <a:pt x="15729" y="3247"/>
                  </a:cubicBezTo>
                  <a:cubicBezTo>
                    <a:pt x="15732" y="3246"/>
                    <a:pt x="15737" y="3247"/>
                    <a:pt x="15740" y="3247"/>
                  </a:cubicBezTo>
                  <a:cubicBezTo>
                    <a:pt x="15762" y="3244"/>
                    <a:pt x="15781" y="3233"/>
                    <a:pt x="15807" y="3236"/>
                  </a:cubicBezTo>
                  <a:cubicBezTo>
                    <a:pt x="15818" y="3237"/>
                    <a:pt x="15822" y="3240"/>
                    <a:pt x="15832" y="3242"/>
                  </a:cubicBezTo>
                  <a:cubicBezTo>
                    <a:pt x="15849" y="3243"/>
                    <a:pt x="15866" y="3246"/>
                    <a:pt x="15881" y="3252"/>
                  </a:cubicBezTo>
                  <a:cubicBezTo>
                    <a:pt x="15905" y="3260"/>
                    <a:pt x="15921" y="3276"/>
                    <a:pt x="15932" y="3295"/>
                  </a:cubicBezTo>
                  <a:cubicBezTo>
                    <a:pt x="15965" y="3334"/>
                    <a:pt x="15989" y="3386"/>
                    <a:pt x="15983" y="3464"/>
                  </a:cubicBezTo>
                  <a:cubicBezTo>
                    <a:pt x="15965" y="3704"/>
                    <a:pt x="15930" y="3728"/>
                    <a:pt x="15588" y="3753"/>
                  </a:cubicBezTo>
                  <a:cubicBezTo>
                    <a:pt x="15428" y="3765"/>
                    <a:pt x="15171" y="3879"/>
                    <a:pt x="15014" y="4008"/>
                  </a:cubicBezTo>
                  <a:lnTo>
                    <a:pt x="14730" y="4238"/>
                  </a:lnTo>
                  <a:lnTo>
                    <a:pt x="15458" y="4241"/>
                  </a:lnTo>
                  <a:cubicBezTo>
                    <a:pt x="16271" y="4242"/>
                    <a:pt x="16450" y="4294"/>
                    <a:pt x="16287" y="4487"/>
                  </a:cubicBezTo>
                  <a:cubicBezTo>
                    <a:pt x="16162" y="4634"/>
                    <a:pt x="14192" y="4670"/>
                    <a:pt x="14101" y="4527"/>
                  </a:cubicBezTo>
                  <a:cubicBezTo>
                    <a:pt x="14071" y="4480"/>
                    <a:pt x="14089" y="4362"/>
                    <a:pt x="14142" y="4265"/>
                  </a:cubicBezTo>
                  <a:cubicBezTo>
                    <a:pt x="14230" y="4103"/>
                    <a:pt x="14213" y="4087"/>
                    <a:pt x="13942" y="4087"/>
                  </a:cubicBezTo>
                  <a:cubicBezTo>
                    <a:pt x="13777" y="4087"/>
                    <a:pt x="13600" y="4127"/>
                    <a:pt x="13549" y="4177"/>
                  </a:cubicBezTo>
                  <a:cubicBezTo>
                    <a:pt x="13488" y="4236"/>
                    <a:pt x="13302" y="4245"/>
                    <a:pt x="13021" y="4198"/>
                  </a:cubicBezTo>
                  <a:lnTo>
                    <a:pt x="12582" y="4129"/>
                  </a:lnTo>
                  <a:lnTo>
                    <a:pt x="12609" y="3732"/>
                  </a:lnTo>
                  <a:cubicBezTo>
                    <a:pt x="12628" y="3438"/>
                    <a:pt x="12565" y="3193"/>
                    <a:pt x="12363" y="2775"/>
                  </a:cubicBezTo>
                  <a:cubicBezTo>
                    <a:pt x="12213" y="2466"/>
                    <a:pt x="12042" y="1993"/>
                    <a:pt x="11984" y="1725"/>
                  </a:cubicBezTo>
                  <a:cubicBezTo>
                    <a:pt x="11925" y="1458"/>
                    <a:pt x="11846" y="1203"/>
                    <a:pt x="11808" y="1161"/>
                  </a:cubicBezTo>
                  <a:cubicBezTo>
                    <a:pt x="11772" y="1121"/>
                    <a:pt x="11275" y="1091"/>
                    <a:pt x="10695" y="1087"/>
                  </a:cubicBezTo>
                  <a:cubicBezTo>
                    <a:pt x="10692" y="1087"/>
                    <a:pt x="10689" y="1087"/>
                    <a:pt x="10686" y="1087"/>
                  </a:cubicBezTo>
                  <a:cubicBezTo>
                    <a:pt x="10665" y="1087"/>
                    <a:pt x="10642" y="1087"/>
                    <a:pt x="10619" y="1087"/>
                  </a:cubicBezTo>
                  <a:cubicBezTo>
                    <a:pt x="10570" y="1086"/>
                    <a:pt x="10520" y="1086"/>
                    <a:pt x="10475" y="1084"/>
                  </a:cubicBezTo>
                  <a:lnTo>
                    <a:pt x="9443" y="1084"/>
                  </a:lnTo>
                  <a:lnTo>
                    <a:pt x="9319" y="1423"/>
                  </a:lnTo>
                  <a:cubicBezTo>
                    <a:pt x="9250" y="1610"/>
                    <a:pt x="9033" y="2174"/>
                    <a:pt x="8837" y="2674"/>
                  </a:cubicBezTo>
                  <a:cubicBezTo>
                    <a:pt x="8524" y="3473"/>
                    <a:pt x="8491" y="3620"/>
                    <a:pt x="8574" y="3883"/>
                  </a:cubicBezTo>
                  <a:cubicBezTo>
                    <a:pt x="8661" y="4161"/>
                    <a:pt x="8653" y="4188"/>
                    <a:pt x="8447" y="4265"/>
                  </a:cubicBezTo>
                  <a:cubicBezTo>
                    <a:pt x="8129" y="4383"/>
                    <a:pt x="7692" y="4363"/>
                    <a:pt x="7431" y="4217"/>
                  </a:cubicBezTo>
                  <a:cubicBezTo>
                    <a:pt x="7308" y="4148"/>
                    <a:pt x="7134" y="4091"/>
                    <a:pt x="7047" y="4090"/>
                  </a:cubicBezTo>
                  <a:cubicBezTo>
                    <a:pt x="6900" y="4087"/>
                    <a:pt x="6897" y="4107"/>
                    <a:pt x="7020" y="4339"/>
                  </a:cubicBezTo>
                  <a:cubicBezTo>
                    <a:pt x="7093" y="4477"/>
                    <a:pt x="7129" y="4616"/>
                    <a:pt x="7098" y="4646"/>
                  </a:cubicBezTo>
                  <a:cubicBezTo>
                    <a:pt x="6972" y="4770"/>
                    <a:pt x="6704" y="4688"/>
                    <a:pt x="6632" y="4503"/>
                  </a:cubicBezTo>
                  <a:cubicBezTo>
                    <a:pt x="6525" y="4227"/>
                    <a:pt x="6281" y="4041"/>
                    <a:pt x="5863" y="3912"/>
                  </a:cubicBezTo>
                  <a:cubicBezTo>
                    <a:pt x="5666" y="3852"/>
                    <a:pt x="5454" y="3764"/>
                    <a:pt x="5392" y="3716"/>
                  </a:cubicBezTo>
                  <a:cubicBezTo>
                    <a:pt x="5298" y="3643"/>
                    <a:pt x="5283" y="3520"/>
                    <a:pt x="5311" y="3414"/>
                  </a:cubicBezTo>
                  <a:cubicBezTo>
                    <a:pt x="5311" y="3409"/>
                    <a:pt x="5308" y="3403"/>
                    <a:pt x="5308" y="3398"/>
                  </a:cubicBezTo>
                  <a:cubicBezTo>
                    <a:pt x="5308" y="3383"/>
                    <a:pt x="5315" y="3381"/>
                    <a:pt x="5316" y="3369"/>
                  </a:cubicBezTo>
                  <a:cubicBezTo>
                    <a:pt x="5322" y="3317"/>
                    <a:pt x="5344" y="3287"/>
                    <a:pt x="5381" y="3273"/>
                  </a:cubicBezTo>
                  <a:cubicBezTo>
                    <a:pt x="5392" y="3259"/>
                    <a:pt x="5406" y="3256"/>
                    <a:pt x="5419" y="3252"/>
                  </a:cubicBezTo>
                  <a:cubicBezTo>
                    <a:pt x="5425" y="3246"/>
                    <a:pt x="5430" y="3239"/>
                    <a:pt x="5438" y="3236"/>
                  </a:cubicBezTo>
                  <a:cubicBezTo>
                    <a:pt x="5524" y="3205"/>
                    <a:pt x="5635" y="3125"/>
                    <a:pt x="5685" y="3061"/>
                  </a:cubicBezTo>
                  <a:cubicBezTo>
                    <a:pt x="5734" y="2997"/>
                    <a:pt x="5908" y="2928"/>
                    <a:pt x="6072" y="2908"/>
                  </a:cubicBezTo>
                  <a:cubicBezTo>
                    <a:pt x="6235" y="2887"/>
                    <a:pt x="6423" y="2825"/>
                    <a:pt x="6492" y="2770"/>
                  </a:cubicBezTo>
                  <a:cubicBezTo>
                    <a:pt x="6560" y="2714"/>
                    <a:pt x="6657" y="2696"/>
                    <a:pt x="6708" y="2727"/>
                  </a:cubicBezTo>
                  <a:cubicBezTo>
                    <a:pt x="6870" y="2825"/>
                    <a:pt x="6812" y="2699"/>
                    <a:pt x="6608" y="2513"/>
                  </a:cubicBezTo>
                  <a:cubicBezTo>
                    <a:pt x="6457" y="2375"/>
                    <a:pt x="6291" y="2335"/>
                    <a:pt x="5885" y="2335"/>
                  </a:cubicBezTo>
                  <a:cubicBezTo>
                    <a:pt x="5596" y="2335"/>
                    <a:pt x="5279" y="2378"/>
                    <a:pt x="5178" y="2430"/>
                  </a:cubicBezTo>
                  <a:cubicBezTo>
                    <a:pt x="5110" y="2466"/>
                    <a:pt x="5049" y="2474"/>
                    <a:pt x="4997" y="2470"/>
                  </a:cubicBezTo>
                  <a:cubicBezTo>
                    <a:pt x="4935" y="2499"/>
                    <a:pt x="4876" y="2529"/>
                    <a:pt x="4818" y="2563"/>
                  </a:cubicBezTo>
                  <a:cubicBezTo>
                    <a:pt x="4752" y="2604"/>
                    <a:pt x="4686" y="2645"/>
                    <a:pt x="4626" y="2695"/>
                  </a:cubicBezTo>
                  <a:cubicBezTo>
                    <a:pt x="4571" y="2741"/>
                    <a:pt x="4497" y="2763"/>
                    <a:pt x="4460" y="2741"/>
                  </a:cubicBezTo>
                  <a:cubicBezTo>
                    <a:pt x="4438" y="2727"/>
                    <a:pt x="4431" y="2704"/>
                    <a:pt x="4439" y="2677"/>
                  </a:cubicBezTo>
                  <a:cubicBezTo>
                    <a:pt x="4447" y="2651"/>
                    <a:pt x="4470" y="2618"/>
                    <a:pt x="4501" y="2584"/>
                  </a:cubicBezTo>
                  <a:cubicBezTo>
                    <a:pt x="4502" y="2583"/>
                    <a:pt x="4503" y="2585"/>
                    <a:pt x="4504" y="2584"/>
                  </a:cubicBezTo>
                  <a:cubicBezTo>
                    <a:pt x="4513" y="2574"/>
                    <a:pt x="4530" y="2563"/>
                    <a:pt x="4542" y="2552"/>
                  </a:cubicBezTo>
                  <a:cubicBezTo>
                    <a:pt x="4571" y="2526"/>
                    <a:pt x="4597" y="2499"/>
                    <a:pt x="4636" y="2470"/>
                  </a:cubicBezTo>
                  <a:cubicBezTo>
                    <a:pt x="4691" y="2431"/>
                    <a:pt x="4757" y="2391"/>
                    <a:pt x="4829" y="2351"/>
                  </a:cubicBezTo>
                  <a:cubicBezTo>
                    <a:pt x="4884" y="2321"/>
                    <a:pt x="4940" y="2276"/>
                    <a:pt x="4991" y="2232"/>
                  </a:cubicBezTo>
                  <a:cubicBezTo>
                    <a:pt x="5036" y="2172"/>
                    <a:pt x="5089" y="2109"/>
                    <a:pt x="5162" y="2038"/>
                  </a:cubicBezTo>
                  <a:cubicBezTo>
                    <a:pt x="5163" y="2037"/>
                    <a:pt x="5161" y="2034"/>
                    <a:pt x="5162" y="2033"/>
                  </a:cubicBezTo>
                  <a:cubicBezTo>
                    <a:pt x="5190" y="1987"/>
                    <a:pt x="5215" y="1959"/>
                    <a:pt x="5235" y="1945"/>
                  </a:cubicBezTo>
                  <a:cubicBezTo>
                    <a:pt x="5246" y="1935"/>
                    <a:pt x="5252" y="1936"/>
                    <a:pt x="5262" y="1929"/>
                  </a:cubicBezTo>
                  <a:cubicBezTo>
                    <a:pt x="5275" y="1921"/>
                    <a:pt x="5290" y="1908"/>
                    <a:pt x="5300" y="1908"/>
                  </a:cubicBezTo>
                  <a:cubicBezTo>
                    <a:pt x="5305" y="1908"/>
                    <a:pt x="5318" y="1900"/>
                    <a:pt x="5324" y="1898"/>
                  </a:cubicBezTo>
                  <a:cubicBezTo>
                    <a:pt x="5514" y="1736"/>
                    <a:pt x="5736" y="1572"/>
                    <a:pt x="5966" y="1444"/>
                  </a:cubicBezTo>
                  <a:cubicBezTo>
                    <a:pt x="6235" y="1296"/>
                    <a:pt x="6437" y="1130"/>
                    <a:pt x="6418" y="1076"/>
                  </a:cubicBezTo>
                  <a:cubicBezTo>
                    <a:pt x="6368" y="928"/>
                    <a:pt x="5643" y="838"/>
                    <a:pt x="5284" y="933"/>
                  </a:cubicBezTo>
                  <a:cubicBezTo>
                    <a:pt x="5109" y="979"/>
                    <a:pt x="4757" y="1196"/>
                    <a:pt x="4498" y="1418"/>
                  </a:cubicBezTo>
                  <a:cubicBezTo>
                    <a:pt x="4240" y="1640"/>
                    <a:pt x="4023" y="1807"/>
                    <a:pt x="4016" y="1792"/>
                  </a:cubicBezTo>
                  <a:cubicBezTo>
                    <a:pt x="3958" y="1646"/>
                    <a:pt x="3980" y="1438"/>
                    <a:pt x="4035" y="1251"/>
                  </a:cubicBezTo>
                  <a:cubicBezTo>
                    <a:pt x="4036" y="1246"/>
                    <a:pt x="4031" y="1237"/>
                    <a:pt x="4033" y="1232"/>
                  </a:cubicBezTo>
                  <a:cubicBezTo>
                    <a:pt x="4034" y="1228"/>
                    <a:pt x="4039" y="1226"/>
                    <a:pt x="4041" y="1222"/>
                  </a:cubicBezTo>
                  <a:cubicBezTo>
                    <a:pt x="4108" y="1015"/>
                    <a:pt x="4222" y="843"/>
                    <a:pt x="4344" y="843"/>
                  </a:cubicBezTo>
                  <a:cubicBezTo>
                    <a:pt x="4417" y="843"/>
                    <a:pt x="4474" y="785"/>
                    <a:pt x="4474" y="716"/>
                  </a:cubicBezTo>
                  <a:cubicBezTo>
                    <a:pt x="4474" y="646"/>
                    <a:pt x="4532" y="558"/>
                    <a:pt x="4599" y="519"/>
                  </a:cubicBezTo>
                  <a:cubicBezTo>
                    <a:pt x="4743" y="436"/>
                    <a:pt x="4937" y="98"/>
                    <a:pt x="4875" y="37"/>
                  </a:cubicBezTo>
                  <a:cubicBezTo>
                    <a:pt x="4842" y="5"/>
                    <a:pt x="4790" y="-6"/>
                    <a:pt x="4729" y="3"/>
                  </a:cubicBezTo>
                  <a:close/>
                  <a:moveTo>
                    <a:pt x="989" y="1169"/>
                  </a:moveTo>
                  <a:cubicBezTo>
                    <a:pt x="1001" y="1346"/>
                    <a:pt x="1049" y="1366"/>
                    <a:pt x="1203" y="1368"/>
                  </a:cubicBezTo>
                  <a:cubicBezTo>
                    <a:pt x="1162" y="1348"/>
                    <a:pt x="1121" y="1330"/>
                    <a:pt x="1081" y="1296"/>
                  </a:cubicBezTo>
                  <a:cubicBezTo>
                    <a:pt x="1033" y="1255"/>
                    <a:pt x="1008" y="1213"/>
                    <a:pt x="989" y="1169"/>
                  </a:cubicBezTo>
                  <a:close/>
                  <a:moveTo>
                    <a:pt x="10296" y="2446"/>
                  </a:moveTo>
                  <a:cubicBezTo>
                    <a:pt x="10313" y="2450"/>
                    <a:pt x="10328" y="2461"/>
                    <a:pt x="10337" y="2475"/>
                  </a:cubicBezTo>
                  <a:cubicBezTo>
                    <a:pt x="10356" y="2505"/>
                    <a:pt x="10349" y="2545"/>
                    <a:pt x="10318" y="2563"/>
                  </a:cubicBezTo>
                  <a:cubicBezTo>
                    <a:pt x="10288" y="2581"/>
                    <a:pt x="10248" y="2574"/>
                    <a:pt x="10229" y="2544"/>
                  </a:cubicBezTo>
                  <a:cubicBezTo>
                    <a:pt x="10210" y="2515"/>
                    <a:pt x="10217" y="2475"/>
                    <a:pt x="10248" y="2457"/>
                  </a:cubicBezTo>
                  <a:cubicBezTo>
                    <a:pt x="10263" y="2448"/>
                    <a:pt x="10280" y="2443"/>
                    <a:pt x="10296" y="2446"/>
                  </a:cubicBezTo>
                  <a:close/>
                  <a:moveTo>
                    <a:pt x="16474" y="3435"/>
                  </a:moveTo>
                  <a:cubicBezTo>
                    <a:pt x="16520" y="3444"/>
                    <a:pt x="16554" y="3461"/>
                    <a:pt x="16579" y="3491"/>
                  </a:cubicBezTo>
                  <a:cubicBezTo>
                    <a:pt x="16619" y="3537"/>
                    <a:pt x="16683" y="3564"/>
                    <a:pt x="16723" y="3549"/>
                  </a:cubicBezTo>
                  <a:cubicBezTo>
                    <a:pt x="16807" y="3517"/>
                    <a:pt x="17003" y="3704"/>
                    <a:pt x="16945" y="3761"/>
                  </a:cubicBezTo>
                  <a:cubicBezTo>
                    <a:pt x="16902" y="3803"/>
                    <a:pt x="16782" y="3810"/>
                    <a:pt x="16744" y="3774"/>
                  </a:cubicBezTo>
                  <a:cubicBezTo>
                    <a:pt x="16731" y="3762"/>
                    <a:pt x="16575" y="3740"/>
                    <a:pt x="16400" y="3721"/>
                  </a:cubicBezTo>
                  <a:cubicBezTo>
                    <a:pt x="15902" y="3669"/>
                    <a:pt x="15840" y="3507"/>
                    <a:pt x="16292" y="3440"/>
                  </a:cubicBezTo>
                  <a:cubicBezTo>
                    <a:pt x="16367" y="3429"/>
                    <a:pt x="16427" y="3426"/>
                    <a:pt x="16474" y="3435"/>
                  </a:cubicBezTo>
                  <a:close/>
                  <a:moveTo>
                    <a:pt x="4111" y="5359"/>
                  </a:moveTo>
                  <a:cubicBezTo>
                    <a:pt x="4173" y="5362"/>
                    <a:pt x="4228" y="5411"/>
                    <a:pt x="4195" y="5463"/>
                  </a:cubicBezTo>
                  <a:cubicBezTo>
                    <a:pt x="4190" y="5470"/>
                    <a:pt x="4180" y="5470"/>
                    <a:pt x="4173" y="5476"/>
                  </a:cubicBezTo>
                  <a:cubicBezTo>
                    <a:pt x="4178" y="5476"/>
                    <a:pt x="4183" y="5475"/>
                    <a:pt x="4187" y="5476"/>
                  </a:cubicBezTo>
                  <a:cubicBezTo>
                    <a:pt x="4205" y="5482"/>
                    <a:pt x="4221" y="5503"/>
                    <a:pt x="4236" y="5524"/>
                  </a:cubicBezTo>
                  <a:cubicBezTo>
                    <a:pt x="4255" y="5522"/>
                    <a:pt x="4272" y="5530"/>
                    <a:pt x="4290" y="5540"/>
                  </a:cubicBezTo>
                  <a:cubicBezTo>
                    <a:pt x="4324" y="5548"/>
                    <a:pt x="4348" y="5576"/>
                    <a:pt x="4368" y="5619"/>
                  </a:cubicBezTo>
                  <a:cubicBezTo>
                    <a:pt x="4393" y="5661"/>
                    <a:pt x="4415" y="5710"/>
                    <a:pt x="4428" y="5775"/>
                  </a:cubicBezTo>
                  <a:cubicBezTo>
                    <a:pt x="4450" y="5892"/>
                    <a:pt x="4517" y="6093"/>
                    <a:pt x="4577" y="6223"/>
                  </a:cubicBezTo>
                  <a:cubicBezTo>
                    <a:pt x="4579" y="6227"/>
                    <a:pt x="4578" y="6230"/>
                    <a:pt x="4580" y="6234"/>
                  </a:cubicBezTo>
                  <a:cubicBezTo>
                    <a:pt x="4609" y="6222"/>
                    <a:pt x="4644" y="6228"/>
                    <a:pt x="4661" y="6255"/>
                  </a:cubicBezTo>
                  <a:cubicBezTo>
                    <a:pt x="4680" y="6285"/>
                    <a:pt x="4672" y="6324"/>
                    <a:pt x="4642" y="6343"/>
                  </a:cubicBezTo>
                  <a:cubicBezTo>
                    <a:pt x="4641" y="6343"/>
                    <a:pt x="4640" y="6342"/>
                    <a:pt x="4639" y="6343"/>
                  </a:cubicBezTo>
                  <a:cubicBezTo>
                    <a:pt x="4642" y="6348"/>
                    <a:pt x="4645" y="6356"/>
                    <a:pt x="4647" y="6361"/>
                  </a:cubicBezTo>
                  <a:cubicBezTo>
                    <a:pt x="4656" y="6378"/>
                    <a:pt x="4665" y="6392"/>
                    <a:pt x="4672" y="6412"/>
                  </a:cubicBezTo>
                  <a:cubicBezTo>
                    <a:pt x="4718" y="6414"/>
                    <a:pt x="4753" y="6457"/>
                    <a:pt x="4753" y="6547"/>
                  </a:cubicBezTo>
                  <a:cubicBezTo>
                    <a:pt x="4753" y="6571"/>
                    <a:pt x="4747" y="6585"/>
                    <a:pt x="4742" y="6602"/>
                  </a:cubicBezTo>
                  <a:cubicBezTo>
                    <a:pt x="4763" y="6637"/>
                    <a:pt x="4789" y="6646"/>
                    <a:pt x="4834" y="6610"/>
                  </a:cubicBezTo>
                  <a:cubicBezTo>
                    <a:pt x="4837" y="6607"/>
                    <a:pt x="4837" y="6606"/>
                    <a:pt x="4840" y="6602"/>
                  </a:cubicBezTo>
                  <a:cubicBezTo>
                    <a:pt x="4854" y="6580"/>
                    <a:pt x="4878" y="6575"/>
                    <a:pt x="4902" y="6576"/>
                  </a:cubicBezTo>
                  <a:cubicBezTo>
                    <a:pt x="4912" y="6576"/>
                    <a:pt x="4923" y="6573"/>
                    <a:pt x="4932" y="6579"/>
                  </a:cubicBezTo>
                  <a:cubicBezTo>
                    <a:pt x="4934" y="6580"/>
                    <a:pt x="4935" y="6582"/>
                    <a:pt x="4937" y="6584"/>
                  </a:cubicBezTo>
                  <a:cubicBezTo>
                    <a:pt x="4939" y="6586"/>
                    <a:pt x="4946" y="6584"/>
                    <a:pt x="4948" y="6587"/>
                  </a:cubicBezTo>
                  <a:cubicBezTo>
                    <a:pt x="4948" y="6587"/>
                    <a:pt x="4948" y="6597"/>
                    <a:pt x="4948" y="6597"/>
                  </a:cubicBezTo>
                  <a:cubicBezTo>
                    <a:pt x="4993" y="6651"/>
                    <a:pt x="4993" y="6781"/>
                    <a:pt x="4953" y="6873"/>
                  </a:cubicBezTo>
                  <a:cubicBezTo>
                    <a:pt x="4953" y="6874"/>
                    <a:pt x="4954" y="6874"/>
                    <a:pt x="4953" y="6875"/>
                  </a:cubicBezTo>
                  <a:cubicBezTo>
                    <a:pt x="4966" y="7083"/>
                    <a:pt x="4978" y="7449"/>
                    <a:pt x="4980" y="8105"/>
                  </a:cubicBezTo>
                  <a:cubicBezTo>
                    <a:pt x="4984" y="9026"/>
                    <a:pt x="4963" y="9589"/>
                    <a:pt x="4926" y="9611"/>
                  </a:cubicBezTo>
                  <a:cubicBezTo>
                    <a:pt x="4894" y="9630"/>
                    <a:pt x="4857" y="9615"/>
                    <a:pt x="4845" y="9574"/>
                  </a:cubicBezTo>
                  <a:cubicBezTo>
                    <a:pt x="4826" y="9508"/>
                    <a:pt x="4785" y="9213"/>
                    <a:pt x="4750" y="8930"/>
                  </a:cubicBezTo>
                  <a:cubicBezTo>
                    <a:pt x="4707" y="8596"/>
                    <a:pt x="4633" y="8124"/>
                    <a:pt x="4458" y="7162"/>
                  </a:cubicBezTo>
                  <a:cubicBezTo>
                    <a:pt x="4430" y="7011"/>
                    <a:pt x="4392" y="6840"/>
                    <a:pt x="4374" y="6783"/>
                  </a:cubicBezTo>
                  <a:cubicBezTo>
                    <a:pt x="4373" y="6781"/>
                    <a:pt x="4374" y="6779"/>
                    <a:pt x="4374" y="6777"/>
                  </a:cubicBezTo>
                  <a:cubicBezTo>
                    <a:pt x="4346" y="6675"/>
                    <a:pt x="4318" y="6551"/>
                    <a:pt x="4282" y="6398"/>
                  </a:cubicBezTo>
                  <a:cubicBezTo>
                    <a:pt x="4273" y="6393"/>
                    <a:pt x="4263" y="6390"/>
                    <a:pt x="4255" y="6377"/>
                  </a:cubicBezTo>
                  <a:cubicBezTo>
                    <a:pt x="4238" y="6351"/>
                    <a:pt x="4242" y="6317"/>
                    <a:pt x="4255" y="6287"/>
                  </a:cubicBezTo>
                  <a:cubicBezTo>
                    <a:pt x="4217" y="6124"/>
                    <a:pt x="4190" y="6043"/>
                    <a:pt x="4160" y="5897"/>
                  </a:cubicBezTo>
                  <a:cubicBezTo>
                    <a:pt x="4157" y="5882"/>
                    <a:pt x="4160" y="5874"/>
                    <a:pt x="4157" y="5860"/>
                  </a:cubicBezTo>
                  <a:cubicBezTo>
                    <a:pt x="4157" y="5860"/>
                    <a:pt x="4155" y="5860"/>
                    <a:pt x="4154" y="5860"/>
                  </a:cubicBezTo>
                  <a:cubicBezTo>
                    <a:pt x="4147" y="5859"/>
                    <a:pt x="4137" y="5863"/>
                    <a:pt x="4130" y="5858"/>
                  </a:cubicBezTo>
                  <a:cubicBezTo>
                    <a:pt x="4089" y="5881"/>
                    <a:pt x="4036" y="5870"/>
                    <a:pt x="4011" y="5831"/>
                  </a:cubicBezTo>
                  <a:cubicBezTo>
                    <a:pt x="3986" y="5791"/>
                    <a:pt x="4000" y="5739"/>
                    <a:pt x="4041" y="5714"/>
                  </a:cubicBezTo>
                  <a:cubicBezTo>
                    <a:pt x="4048" y="5710"/>
                    <a:pt x="4057" y="5711"/>
                    <a:pt x="4065" y="5709"/>
                  </a:cubicBezTo>
                  <a:cubicBezTo>
                    <a:pt x="4058" y="5657"/>
                    <a:pt x="4059" y="5601"/>
                    <a:pt x="4079" y="5550"/>
                  </a:cubicBezTo>
                  <a:cubicBezTo>
                    <a:pt x="4086" y="5531"/>
                    <a:pt x="4096" y="5527"/>
                    <a:pt x="4106" y="5516"/>
                  </a:cubicBezTo>
                  <a:cubicBezTo>
                    <a:pt x="4027" y="5512"/>
                    <a:pt x="3985" y="5411"/>
                    <a:pt x="4049" y="5373"/>
                  </a:cubicBezTo>
                  <a:cubicBezTo>
                    <a:pt x="4068" y="5361"/>
                    <a:pt x="4091" y="5359"/>
                    <a:pt x="4111" y="5359"/>
                  </a:cubicBezTo>
                  <a:close/>
                  <a:moveTo>
                    <a:pt x="17018" y="6934"/>
                  </a:moveTo>
                  <a:cubicBezTo>
                    <a:pt x="17144" y="6916"/>
                    <a:pt x="17209" y="6977"/>
                    <a:pt x="17110" y="7074"/>
                  </a:cubicBezTo>
                  <a:cubicBezTo>
                    <a:pt x="17071" y="7112"/>
                    <a:pt x="17042" y="7189"/>
                    <a:pt x="17042" y="7244"/>
                  </a:cubicBezTo>
                  <a:cubicBezTo>
                    <a:pt x="17042" y="7387"/>
                    <a:pt x="16974" y="7406"/>
                    <a:pt x="16823" y="7307"/>
                  </a:cubicBezTo>
                  <a:cubicBezTo>
                    <a:pt x="16641" y="7188"/>
                    <a:pt x="16658" y="7089"/>
                    <a:pt x="16877" y="6981"/>
                  </a:cubicBezTo>
                  <a:cubicBezTo>
                    <a:pt x="16928" y="6956"/>
                    <a:pt x="16976" y="6940"/>
                    <a:pt x="17018" y="6934"/>
                  </a:cubicBezTo>
                  <a:close/>
                  <a:moveTo>
                    <a:pt x="16674" y="7371"/>
                  </a:moveTo>
                  <a:cubicBezTo>
                    <a:pt x="16691" y="7373"/>
                    <a:pt x="16706" y="7386"/>
                    <a:pt x="16720" y="7408"/>
                  </a:cubicBezTo>
                  <a:cubicBezTo>
                    <a:pt x="16743" y="7445"/>
                    <a:pt x="16736" y="7501"/>
                    <a:pt x="16704" y="7533"/>
                  </a:cubicBezTo>
                  <a:cubicBezTo>
                    <a:pt x="16665" y="7571"/>
                    <a:pt x="16632" y="7567"/>
                    <a:pt x="16604" y="7522"/>
                  </a:cubicBezTo>
                  <a:cubicBezTo>
                    <a:pt x="16580" y="7485"/>
                    <a:pt x="16588" y="7426"/>
                    <a:pt x="16620" y="7395"/>
                  </a:cubicBezTo>
                  <a:cubicBezTo>
                    <a:pt x="16639" y="7376"/>
                    <a:pt x="16657" y="7369"/>
                    <a:pt x="16674" y="7371"/>
                  </a:cubicBezTo>
                  <a:close/>
                  <a:moveTo>
                    <a:pt x="16617" y="7546"/>
                  </a:moveTo>
                  <a:cubicBezTo>
                    <a:pt x="16633" y="7550"/>
                    <a:pt x="16648" y="7558"/>
                    <a:pt x="16658" y="7573"/>
                  </a:cubicBezTo>
                  <a:cubicBezTo>
                    <a:pt x="16665" y="7584"/>
                    <a:pt x="16657" y="7597"/>
                    <a:pt x="16655" y="7610"/>
                  </a:cubicBezTo>
                  <a:cubicBezTo>
                    <a:pt x="16685" y="7621"/>
                    <a:pt x="16718" y="7637"/>
                    <a:pt x="16747" y="7663"/>
                  </a:cubicBezTo>
                  <a:cubicBezTo>
                    <a:pt x="16767" y="7680"/>
                    <a:pt x="16777" y="7712"/>
                    <a:pt x="16790" y="7740"/>
                  </a:cubicBezTo>
                  <a:cubicBezTo>
                    <a:pt x="16793" y="7742"/>
                    <a:pt x="16794" y="7745"/>
                    <a:pt x="16796" y="7747"/>
                  </a:cubicBezTo>
                  <a:cubicBezTo>
                    <a:pt x="16829" y="7787"/>
                    <a:pt x="16851" y="7828"/>
                    <a:pt x="16842" y="7859"/>
                  </a:cubicBezTo>
                  <a:cubicBezTo>
                    <a:pt x="16839" y="7868"/>
                    <a:pt x="16834" y="7928"/>
                    <a:pt x="16831" y="7946"/>
                  </a:cubicBezTo>
                  <a:cubicBezTo>
                    <a:pt x="16836" y="8120"/>
                    <a:pt x="16807" y="8375"/>
                    <a:pt x="16739" y="8768"/>
                  </a:cubicBezTo>
                  <a:cubicBezTo>
                    <a:pt x="16725" y="8851"/>
                    <a:pt x="16712" y="8876"/>
                    <a:pt x="16698" y="8932"/>
                  </a:cubicBezTo>
                  <a:cubicBezTo>
                    <a:pt x="16702" y="8997"/>
                    <a:pt x="16705" y="9050"/>
                    <a:pt x="16698" y="9181"/>
                  </a:cubicBezTo>
                  <a:cubicBezTo>
                    <a:pt x="16678" y="9605"/>
                    <a:pt x="16609" y="9802"/>
                    <a:pt x="16541" y="9629"/>
                  </a:cubicBezTo>
                  <a:cubicBezTo>
                    <a:pt x="16523" y="9582"/>
                    <a:pt x="16515" y="9367"/>
                    <a:pt x="16525" y="9150"/>
                  </a:cubicBezTo>
                  <a:cubicBezTo>
                    <a:pt x="16527" y="9094"/>
                    <a:pt x="16532" y="9061"/>
                    <a:pt x="16536" y="9020"/>
                  </a:cubicBezTo>
                  <a:cubicBezTo>
                    <a:pt x="16516" y="8870"/>
                    <a:pt x="16509" y="8585"/>
                    <a:pt x="16517" y="8270"/>
                  </a:cubicBezTo>
                  <a:cubicBezTo>
                    <a:pt x="16507" y="7991"/>
                    <a:pt x="16514" y="7702"/>
                    <a:pt x="16547" y="7641"/>
                  </a:cubicBezTo>
                  <a:cubicBezTo>
                    <a:pt x="16528" y="7612"/>
                    <a:pt x="16538" y="7572"/>
                    <a:pt x="16568" y="7554"/>
                  </a:cubicBezTo>
                  <a:cubicBezTo>
                    <a:pt x="16584" y="7545"/>
                    <a:pt x="16601" y="7542"/>
                    <a:pt x="16617" y="7546"/>
                  </a:cubicBezTo>
                  <a:close/>
                  <a:moveTo>
                    <a:pt x="4899" y="13831"/>
                  </a:moveTo>
                  <a:cubicBezTo>
                    <a:pt x="4914" y="13833"/>
                    <a:pt x="4929" y="13850"/>
                    <a:pt x="4945" y="13873"/>
                  </a:cubicBezTo>
                  <a:cubicBezTo>
                    <a:pt x="4974" y="13913"/>
                    <a:pt x="5003" y="14001"/>
                    <a:pt x="5032" y="14096"/>
                  </a:cubicBezTo>
                  <a:cubicBezTo>
                    <a:pt x="5032" y="14096"/>
                    <a:pt x="5032" y="14097"/>
                    <a:pt x="5032" y="14098"/>
                  </a:cubicBezTo>
                  <a:cubicBezTo>
                    <a:pt x="5033" y="14101"/>
                    <a:pt x="5034" y="14104"/>
                    <a:pt x="5035" y="14106"/>
                  </a:cubicBezTo>
                  <a:cubicBezTo>
                    <a:pt x="5059" y="14187"/>
                    <a:pt x="5084" y="14264"/>
                    <a:pt x="5105" y="14377"/>
                  </a:cubicBezTo>
                  <a:cubicBezTo>
                    <a:pt x="5110" y="14405"/>
                    <a:pt x="5108" y="14401"/>
                    <a:pt x="5113" y="14427"/>
                  </a:cubicBezTo>
                  <a:cubicBezTo>
                    <a:pt x="5187" y="14751"/>
                    <a:pt x="5248" y="15095"/>
                    <a:pt x="5213" y="15116"/>
                  </a:cubicBezTo>
                  <a:cubicBezTo>
                    <a:pt x="5188" y="15131"/>
                    <a:pt x="5113" y="15109"/>
                    <a:pt x="5045" y="15068"/>
                  </a:cubicBezTo>
                  <a:cubicBezTo>
                    <a:pt x="4941" y="15006"/>
                    <a:pt x="4914" y="15009"/>
                    <a:pt x="4864" y="15095"/>
                  </a:cubicBezTo>
                  <a:cubicBezTo>
                    <a:pt x="4854" y="15111"/>
                    <a:pt x="4844" y="15112"/>
                    <a:pt x="4834" y="15124"/>
                  </a:cubicBezTo>
                  <a:cubicBezTo>
                    <a:pt x="4815" y="15160"/>
                    <a:pt x="4788" y="15183"/>
                    <a:pt x="4761" y="15190"/>
                  </a:cubicBezTo>
                  <a:cubicBezTo>
                    <a:pt x="4744" y="15195"/>
                    <a:pt x="4728" y="15193"/>
                    <a:pt x="4712" y="15185"/>
                  </a:cubicBezTo>
                  <a:cubicBezTo>
                    <a:pt x="4712" y="15185"/>
                    <a:pt x="4710" y="15185"/>
                    <a:pt x="4710" y="15185"/>
                  </a:cubicBezTo>
                  <a:cubicBezTo>
                    <a:pt x="4705" y="15183"/>
                    <a:pt x="4703" y="15175"/>
                    <a:pt x="4699" y="15172"/>
                  </a:cubicBezTo>
                  <a:cubicBezTo>
                    <a:pt x="4691" y="15165"/>
                    <a:pt x="4683" y="15163"/>
                    <a:pt x="4677" y="15153"/>
                  </a:cubicBezTo>
                  <a:cubicBezTo>
                    <a:pt x="4677" y="15153"/>
                    <a:pt x="4677" y="15151"/>
                    <a:pt x="4677" y="15150"/>
                  </a:cubicBezTo>
                  <a:cubicBezTo>
                    <a:pt x="4675" y="15147"/>
                    <a:pt x="4671" y="15149"/>
                    <a:pt x="4669" y="15145"/>
                  </a:cubicBezTo>
                  <a:cubicBezTo>
                    <a:pt x="4644" y="15105"/>
                    <a:pt x="4737" y="14444"/>
                    <a:pt x="4807" y="14098"/>
                  </a:cubicBezTo>
                  <a:cubicBezTo>
                    <a:pt x="4819" y="14036"/>
                    <a:pt x="4837" y="13909"/>
                    <a:pt x="4845" y="13886"/>
                  </a:cubicBezTo>
                  <a:cubicBezTo>
                    <a:pt x="4847" y="13880"/>
                    <a:pt x="4848" y="13883"/>
                    <a:pt x="4850" y="13878"/>
                  </a:cubicBezTo>
                  <a:cubicBezTo>
                    <a:pt x="4861" y="13851"/>
                    <a:pt x="4875" y="13837"/>
                    <a:pt x="4891" y="13838"/>
                  </a:cubicBezTo>
                  <a:cubicBezTo>
                    <a:pt x="4894" y="13838"/>
                    <a:pt x="4896" y="13830"/>
                    <a:pt x="4899" y="13831"/>
                  </a:cubicBezTo>
                  <a:close/>
                  <a:moveTo>
                    <a:pt x="16655" y="14175"/>
                  </a:moveTo>
                  <a:cubicBezTo>
                    <a:pt x="16709" y="14185"/>
                    <a:pt x="16782" y="14378"/>
                    <a:pt x="16861" y="14732"/>
                  </a:cubicBezTo>
                  <a:cubicBezTo>
                    <a:pt x="16929" y="15037"/>
                    <a:pt x="16943" y="15170"/>
                    <a:pt x="16915" y="15249"/>
                  </a:cubicBezTo>
                  <a:cubicBezTo>
                    <a:pt x="16916" y="15263"/>
                    <a:pt x="16907" y="15279"/>
                    <a:pt x="16896" y="15294"/>
                  </a:cubicBezTo>
                  <a:cubicBezTo>
                    <a:pt x="16891" y="15300"/>
                    <a:pt x="16892" y="15306"/>
                    <a:pt x="16885" y="15312"/>
                  </a:cubicBezTo>
                  <a:cubicBezTo>
                    <a:pt x="16878" y="15319"/>
                    <a:pt x="16871" y="15316"/>
                    <a:pt x="16864" y="15320"/>
                  </a:cubicBezTo>
                  <a:cubicBezTo>
                    <a:pt x="16832" y="15350"/>
                    <a:pt x="16805" y="15356"/>
                    <a:pt x="16780" y="15315"/>
                  </a:cubicBezTo>
                  <a:cubicBezTo>
                    <a:pt x="16755" y="15276"/>
                    <a:pt x="16670" y="15255"/>
                    <a:pt x="16593" y="15270"/>
                  </a:cubicBezTo>
                  <a:cubicBezTo>
                    <a:pt x="16515" y="15284"/>
                    <a:pt x="16438" y="15272"/>
                    <a:pt x="16419" y="15243"/>
                  </a:cubicBezTo>
                  <a:cubicBezTo>
                    <a:pt x="16391" y="15198"/>
                    <a:pt x="16529" y="14464"/>
                    <a:pt x="16609" y="14228"/>
                  </a:cubicBezTo>
                  <a:cubicBezTo>
                    <a:pt x="16622" y="14189"/>
                    <a:pt x="16637" y="14172"/>
                    <a:pt x="16655" y="14175"/>
                  </a:cubicBezTo>
                  <a:close/>
                </a:path>
              </a:pathLst>
            </a:custGeom>
            <a:noFill/>
            <a:ln>
              <a:noFill/>
            </a:ln>
            <a:effectLst>
              <a:outerShdw blurRad="25400" dist="12700" dir="5400000" rotWithShape="0">
                <a:srgbClr val="000000"/>
              </a:outerShdw>
            </a:effectLst>
          </p:spPr>
        </p:pic>
      </p:grpSp>
      <p:sp>
        <p:nvSpPr>
          <p:cNvPr id="1950" name="Google Shape;1950;p67"/>
          <p:cNvSpPr/>
          <p:nvPr/>
        </p:nvSpPr>
        <p:spPr>
          <a:xfrm>
            <a:off x="5929805" y="2414630"/>
            <a:ext cx="27000" cy="621600"/>
          </a:xfrm>
          <a:prstGeom prst="rect">
            <a:avLst/>
          </a:prstGeom>
          <a:solidFill>
            <a:srgbClr val="004E66"/>
          </a:solidFill>
          <a:ln w="25400" cap="flat" cmpd="sng">
            <a:solidFill>
              <a:srgbClr val="004E66"/>
            </a:solidFill>
            <a:prstDash val="solid"/>
            <a:round/>
            <a:headEnd type="none" w="sm" len="sm"/>
            <a:tailEnd type="none" w="sm" len="sm"/>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chemeClr val="dk1"/>
              </a:buClr>
              <a:buSzPts val="1500"/>
              <a:buFont typeface="Calibri"/>
              <a:buNone/>
            </a:pPr>
            <a:endParaRPr sz="1500" b="0" i="0" u="none" strike="noStrike" cap="none">
              <a:solidFill>
                <a:srgbClr val="252D3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pSp>
        <p:nvGrpSpPr>
          <p:cNvPr id="293" name="Google Shape;293;p30"/>
          <p:cNvGrpSpPr/>
          <p:nvPr/>
        </p:nvGrpSpPr>
        <p:grpSpPr>
          <a:xfrm>
            <a:off x="560331" y="373714"/>
            <a:ext cx="7782791" cy="4569551"/>
            <a:chOff x="720435" y="290939"/>
            <a:chExt cx="10377055" cy="6092734"/>
          </a:xfrm>
        </p:grpSpPr>
        <p:sp>
          <p:nvSpPr>
            <p:cNvPr id="294" name="Google Shape;294;p30"/>
            <p:cNvSpPr/>
            <p:nvPr/>
          </p:nvSpPr>
          <p:spPr>
            <a:xfrm>
              <a:off x="720435" y="1008103"/>
              <a:ext cx="10377055" cy="5375570"/>
            </a:xfrm>
            <a:prstGeom prst="roundRect">
              <a:avLst>
                <a:gd name="adj" fmla="val 7089"/>
              </a:avLst>
            </a:prstGeom>
            <a:solidFill>
              <a:schemeClr val="lt1"/>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5" name="Google Shape;295;p30"/>
            <p:cNvSpPr/>
            <p:nvPr/>
          </p:nvSpPr>
          <p:spPr>
            <a:xfrm>
              <a:off x="4904509" y="290939"/>
              <a:ext cx="1607127" cy="1607127"/>
            </a:xfrm>
            <a:prstGeom prst="flowChartConnector">
              <a:avLst/>
            </a:prstGeom>
            <a:solidFill>
              <a:schemeClr val="lt1"/>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296" name="Google Shape;296;p30"/>
            <p:cNvSpPr txBox="1"/>
            <p:nvPr/>
          </p:nvSpPr>
          <p:spPr>
            <a:xfrm>
              <a:off x="4812756" y="832892"/>
              <a:ext cx="2039400" cy="461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145376"/>
                  </a:solidFill>
                  <a:latin typeface="Garamond"/>
                  <a:ea typeface="Garamond"/>
                  <a:cs typeface="Garamond"/>
                  <a:sym typeface="Garamond"/>
                </a:rPr>
                <a:t>WELCOME</a:t>
              </a:r>
              <a:endParaRPr sz="1800" b="1" i="0" u="none" strike="noStrike" cap="none">
                <a:solidFill>
                  <a:srgbClr val="145376"/>
                </a:solidFill>
                <a:latin typeface="Garamond"/>
                <a:ea typeface="Garamond"/>
                <a:cs typeface="Garamond"/>
                <a:sym typeface="Garamond"/>
              </a:endParaRPr>
            </a:p>
          </p:txBody>
        </p:sp>
        <p:sp>
          <p:nvSpPr>
            <p:cNvPr id="297" name="Google Shape;297;p30"/>
            <p:cNvSpPr txBox="1"/>
            <p:nvPr/>
          </p:nvSpPr>
          <p:spPr>
            <a:xfrm>
              <a:off x="796376" y="1846309"/>
              <a:ext cx="10240800" cy="4020889"/>
            </a:xfrm>
            <a:prstGeom prst="rect">
              <a:avLst/>
            </a:prstGeom>
            <a:noFill/>
            <a:ln>
              <a:noFill/>
            </a:ln>
          </p:spPr>
          <p:txBody>
            <a:bodyPr spcFirstLastPara="1" wrap="square" lIns="68575" tIns="34275" rIns="68575" bIns="34275" anchor="t" anchorCtr="0">
              <a:spAutoFit/>
            </a:bodyPr>
            <a:lstStyle/>
            <a:p>
              <a:pPr marL="0" marR="0" lvl="0" indent="0" algn="just" rtl="0">
                <a:lnSpc>
                  <a:spcPct val="140000"/>
                </a:lnSpc>
                <a:spcBef>
                  <a:spcPts val="0"/>
                </a:spcBef>
                <a:spcAft>
                  <a:spcPts val="0"/>
                </a:spcAft>
                <a:buClr>
                  <a:srgbClr val="000000"/>
                </a:buClr>
                <a:buSzPts val="1100"/>
                <a:buFont typeface="Arial"/>
                <a:buNone/>
              </a:pPr>
              <a:r>
                <a:rPr lang="en" sz="1100" b="0" i="0" u="none" strike="noStrike" cap="none" dirty="0">
                  <a:solidFill>
                    <a:srgbClr val="000000"/>
                  </a:solidFill>
                  <a:latin typeface="Trebuchet MS"/>
                  <a:ea typeface="Trebuchet MS"/>
                  <a:cs typeface="Trebuchet MS"/>
                  <a:sym typeface="Trebuchet MS"/>
                </a:rPr>
                <a:t>This Budget Performance Report for Q4 / Full Year 2023 provides information on activities and performance of the Budget which we trust all stakeholders will find useful. The report provides financial information and offers some insights into the contexts and experiences that have aided the achievement of goals or presented challenges to realizing desired outcomes. </a:t>
              </a:r>
              <a:endParaRPr sz="1100" b="0" i="0" u="none" strike="noStrike" cap="none" dirty="0">
                <a:solidFill>
                  <a:srgbClr val="000000"/>
                </a:solidFill>
                <a:latin typeface="Arial"/>
                <a:ea typeface="Arial"/>
                <a:cs typeface="Arial"/>
                <a:sym typeface="Arial"/>
              </a:endParaRPr>
            </a:p>
            <a:p>
              <a:pPr marL="0" marR="0" lvl="0" indent="0" algn="just" rtl="0">
                <a:lnSpc>
                  <a:spcPct val="140000"/>
                </a:lnSpc>
                <a:spcBef>
                  <a:spcPts val="200"/>
                </a:spcBef>
                <a:spcAft>
                  <a:spcPts val="0"/>
                </a:spcAft>
                <a:buClr>
                  <a:srgbClr val="000000"/>
                </a:buClr>
                <a:buSzPts val="1100"/>
                <a:buFont typeface="Arial"/>
                <a:buNone/>
              </a:pPr>
              <a:endParaRPr sz="1100" b="0" i="0" u="none" strike="noStrike" cap="none" dirty="0">
                <a:solidFill>
                  <a:schemeClr val="dk1"/>
                </a:solidFill>
                <a:latin typeface="Trebuchet MS"/>
                <a:ea typeface="Trebuchet MS"/>
                <a:cs typeface="Trebuchet MS"/>
                <a:sym typeface="Trebuchet MS"/>
              </a:endParaRPr>
            </a:p>
            <a:p>
              <a:pPr marL="0" marR="0" lvl="0" indent="0" algn="just" rtl="0">
                <a:lnSpc>
                  <a:spcPct val="140000"/>
                </a:lnSpc>
                <a:spcBef>
                  <a:spcPts val="200"/>
                </a:spcBef>
                <a:spcAft>
                  <a:spcPts val="0"/>
                </a:spcAft>
                <a:buClr>
                  <a:srgbClr val="000000"/>
                </a:buClr>
                <a:buSzPts val="1100"/>
                <a:buFont typeface="Arial"/>
                <a:buNone/>
              </a:pPr>
              <a:r>
                <a:rPr lang="en" sz="1100" b="0" i="0" u="none" strike="noStrike" cap="none" dirty="0">
                  <a:solidFill>
                    <a:srgbClr val="000000"/>
                  </a:solidFill>
                  <a:latin typeface="Trebuchet MS"/>
                  <a:ea typeface="Trebuchet MS"/>
                  <a:cs typeface="Trebuchet MS"/>
                  <a:sym typeface="Trebuchet MS"/>
                </a:rPr>
                <a:t>Importantly, the Ministry of Economic Planning and Budget (MEPB) has been working hard to lay the foundations necessary to ensure improvements in our approach and activities. This will ensure optimal performance of the Ministry’s oversight function, and the implementation of sound recommendations informed by a variety of factors including lessons learnt from our engagements and the broader external context. </a:t>
              </a:r>
              <a:endParaRPr sz="1100" b="0" i="0" u="none" strike="noStrike" cap="none" dirty="0">
                <a:solidFill>
                  <a:srgbClr val="000000"/>
                </a:solidFill>
                <a:latin typeface="Arial"/>
                <a:ea typeface="Arial"/>
                <a:cs typeface="Arial"/>
                <a:sym typeface="Arial"/>
              </a:endParaRPr>
            </a:p>
            <a:p>
              <a:pPr marL="0" marR="0" lvl="0" indent="0" algn="just" rtl="0">
                <a:lnSpc>
                  <a:spcPct val="140000"/>
                </a:lnSpc>
                <a:spcBef>
                  <a:spcPts val="200"/>
                </a:spcBef>
                <a:spcAft>
                  <a:spcPts val="0"/>
                </a:spcAft>
                <a:buClr>
                  <a:srgbClr val="000000"/>
                </a:buClr>
                <a:buSzPts val="1100"/>
                <a:buFont typeface="Arial"/>
                <a:buNone/>
              </a:pPr>
              <a:endParaRPr sz="1100" b="0" i="0" u="none" strike="noStrike" cap="none" dirty="0">
                <a:solidFill>
                  <a:schemeClr val="dk1"/>
                </a:solidFill>
                <a:latin typeface="Trebuchet MS"/>
                <a:ea typeface="Trebuchet MS"/>
                <a:cs typeface="Trebuchet MS"/>
                <a:sym typeface="Trebuchet MS"/>
              </a:endParaRPr>
            </a:p>
            <a:p>
              <a:pPr marL="0" marR="0" lvl="0" indent="0" algn="just" rtl="0">
                <a:lnSpc>
                  <a:spcPct val="140000"/>
                </a:lnSpc>
                <a:spcBef>
                  <a:spcPts val="200"/>
                </a:spcBef>
                <a:spcAft>
                  <a:spcPts val="0"/>
                </a:spcAft>
                <a:buClr>
                  <a:srgbClr val="000000"/>
                </a:buClr>
                <a:buSzPts val="1100"/>
                <a:buFont typeface="Arial"/>
                <a:buNone/>
              </a:pPr>
              <a:r>
                <a:rPr lang="en" sz="1100" b="0" i="0" u="none" strike="noStrike" cap="none" dirty="0">
                  <a:solidFill>
                    <a:srgbClr val="000000"/>
                  </a:solidFill>
                  <a:latin typeface="Trebuchet MS"/>
                  <a:ea typeface="Trebuchet MS"/>
                  <a:cs typeface="Trebuchet MS"/>
                  <a:sym typeface="Trebuchet MS"/>
                </a:rPr>
                <a:t>The Ministry is committed to providing information to all our stakeholders in a manner that empowers decision makers, increases confidence and promotes active engagement of readers and the larger community.</a:t>
              </a:r>
              <a:endParaRPr sz="1100" b="0" i="0" u="none" strike="noStrike" cap="none" dirty="0">
                <a:solidFill>
                  <a:srgbClr val="000000"/>
                </a:solidFill>
                <a:latin typeface="Arial"/>
                <a:ea typeface="Arial"/>
                <a:cs typeface="Arial"/>
                <a:sym typeface="Arial"/>
              </a:endParaRPr>
            </a:p>
          </p:txBody>
        </p:sp>
        <p:sp>
          <p:nvSpPr>
            <p:cNvPr id="298" name="Google Shape;298;p30"/>
            <p:cNvSpPr txBox="1"/>
            <p:nvPr/>
          </p:nvSpPr>
          <p:spPr>
            <a:xfrm>
              <a:off x="3955472" y="5875283"/>
              <a:ext cx="350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Trebuchet MS"/>
                  <a:ea typeface="Trebuchet MS"/>
                  <a:cs typeface="Trebuchet MS"/>
                  <a:sym typeface="Trebuchet MS"/>
                </a:rPr>
                <a:t>Ministry of Economic Planning &amp; Budget</a:t>
              </a:r>
              <a:endParaRPr sz="1100" b="0" i="0" u="none" strike="noStrike" cap="none">
                <a:solidFill>
                  <a:srgbClr val="000000"/>
                </a:solidFill>
                <a:latin typeface="Arial"/>
                <a:ea typeface="Arial"/>
                <a:cs typeface="Arial"/>
                <a:sym typeface="Arial"/>
              </a:endParaRPr>
            </a:p>
          </p:txBody>
        </p:sp>
      </p:grpSp>
      <p:sp>
        <p:nvSpPr>
          <p:cNvPr id="299" name="Google Shape;299;p30"/>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800"/>
              <a:buNone/>
            </a:pPr>
            <a:fld id="{00000000-1234-1234-1234-123412341234}" type="slidenum">
              <a:rPr lang="en"/>
              <a:t>5</a:t>
            </a:fld>
            <a:endParaRPr/>
          </a:p>
        </p:txBody>
      </p:sp>
      <p:grpSp>
        <p:nvGrpSpPr>
          <p:cNvPr id="7" name="Group 6">
            <a:extLst>
              <a:ext uri="{FF2B5EF4-FFF2-40B4-BE49-F238E27FC236}">
                <a16:creationId xmlns:a16="http://schemas.microsoft.com/office/drawing/2014/main" id="{34781ECE-C257-45A9-B0D5-304526F803C0}"/>
              </a:ext>
            </a:extLst>
          </p:cNvPr>
          <p:cNvGrpSpPr/>
          <p:nvPr/>
        </p:nvGrpSpPr>
        <p:grpSpPr>
          <a:xfrm>
            <a:off x="0" y="541"/>
            <a:ext cx="9144000" cy="759947"/>
            <a:chOff x="0" y="541"/>
            <a:chExt cx="9144000" cy="759947"/>
          </a:xfrm>
        </p:grpSpPr>
        <p:sp>
          <p:nvSpPr>
            <p:cNvPr id="301" name="Google Shape;301;p30"/>
            <p:cNvSpPr/>
            <p:nvPr/>
          </p:nvSpPr>
          <p:spPr>
            <a:xfrm>
              <a:off x="0" y="541"/>
              <a:ext cx="9144000" cy="518622"/>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2" name="Flowchart: Connector 1">
              <a:extLst>
                <a:ext uri="{FF2B5EF4-FFF2-40B4-BE49-F238E27FC236}">
                  <a16:creationId xmlns:a16="http://schemas.microsoft.com/office/drawing/2014/main" id="{EC439736-64C7-CEE7-DC61-58FFA9AC7FFC}"/>
                </a:ext>
              </a:extLst>
            </p:cNvPr>
            <p:cNvSpPr/>
            <p:nvPr/>
          </p:nvSpPr>
          <p:spPr>
            <a:xfrm>
              <a:off x="28571" y="185628"/>
              <a:ext cx="568640" cy="56864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306;p30">
              <a:extLst>
                <a:ext uri="{FF2B5EF4-FFF2-40B4-BE49-F238E27FC236}">
                  <a16:creationId xmlns:a16="http://schemas.microsoft.com/office/drawing/2014/main" id="{D395A524-1F29-7BB4-6ADE-C8976B1A16AF}"/>
                </a:ext>
              </a:extLst>
            </p:cNvPr>
            <p:cNvPicPr preferRelativeResize="0"/>
            <p:nvPr/>
          </p:nvPicPr>
          <p:blipFill rotWithShape="1">
            <a:blip r:embed="rId3">
              <a:alphaModFix/>
            </a:blip>
            <a:srcRect/>
            <a:stretch/>
          </p:blipFill>
          <p:spPr>
            <a:xfrm>
              <a:off x="97813" y="274208"/>
              <a:ext cx="394072" cy="404818"/>
            </a:xfrm>
            <a:prstGeom prst="rect">
              <a:avLst/>
            </a:prstGeom>
            <a:noFill/>
            <a:ln>
              <a:noFill/>
            </a:ln>
          </p:spPr>
        </p:pic>
        <p:sp>
          <p:nvSpPr>
            <p:cNvPr id="5" name="Flowchart: Connector 4">
              <a:extLst>
                <a:ext uri="{FF2B5EF4-FFF2-40B4-BE49-F238E27FC236}">
                  <a16:creationId xmlns:a16="http://schemas.microsoft.com/office/drawing/2014/main" id="{7B313BCA-CD2C-4B49-2CFD-FA1E91D05146}"/>
                </a:ext>
              </a:extLst>
            </p:cNvPr>
            <p:cNvSpPr/>
            <p:nvPr/>
          </p:nvSpPr>
          <p:spPr>
            <a:xfrm>
              <a:off x="8540328" y="191848"/>
              <a:ext cx="568640" cy="56864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308;p30" descr="A group of colorful birds&#10;&#10;Description automatically generated with low confidence"/>
            <p:cNvPicPr preferRelativeResize="0"/>
            <p:nvPr/>
          </p:nvPicPr>
          <p:blipFill rotWithShape="1">
            <a:blip r:embed="rId4">
              <a:alphaModFix/>
            </a:blip>
            <a:srcRect/>
            <a:stretch/>
          </p:blipFill>
          <p:spPr>
            <a:xfrm>
              <a:off x="8572396" y="231984"/>
              <a:ext cx="523694" cy="522549"/>
            </a:xfrm>
            <a:prstGeom prst="flowChartConnector">
              <a:avLst/>
            </a:prstGeom>
            <a:blipFill rotWithShape="1">
              <a:blip r:embed="rId5">
                <a:alphaModFix amt="29000"/>
              </a:blip>
              <a:stretch>
                <a:fillRect/>
              </a:stretch>
            </a:blip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31"/>
          <p:cNvGrpSpPr/>
          <p:nvPr/>
        </p:nvGrpSpPr>
        <p:grpSpPr>
          <a:xfrm>
            <a:off x="139533" y="644439"/>
            <a:ext cx="4432467" cy="4442290"/>
            <a:chOff x="617062" y="514902"/>
            <a:chExt cx="5909956" cy="5923056"/>
          </a:xfrm>
        </p:grpSpPr>
        <p:sp>
          <p:nvSpPr>
            <p:cNvPr id="315" name="Google Shape;315;p31"/>
            <p:cNvSpPr/>
            <p:nvPr/>
          </p:nvSpPr>
          <p:spPr>
            <a:xfrm rot="10800000">
              <a:off x="617062" y="3472794"/>
              <a:ext cx="1584550" cy="2486047"/>
            </a:xfrm>
            <a:custGeom>
              <a:avLst/>
              <a:gdLst/>
              <a:ahLst/>
              <a:cxnLst/>
              <a:rect l="l" t="t" r="r" b="b"/>
              <a:pathLst>
                <a:path w="21499" h="21593" extrusionOk="0">
                  <a:moveTo>
                    <a:pt x="375" y="1"/>
                  </a:moveTo>
                  <a:cubicBezTo>
                    <a:pt x="282" y="6"/>
                    <a:pt x="190" y="31"/>
                    <a:pt x="121" y="77"/>
                  </a:cubicBezTo>
                  <a:cubicBezTo>
                    <a:pt x="-85" y="215"/>
                    <a:pt x="-19" y="442"/>
                    <a:pt x="249" y="521"/>
                  </a:cubicBezTo>
                  <a:cubicBezTo>
                    <a:pt x="5726" y="2598"/>
                    <a:pt x="10285" y="5554"/>
                    <a:pt x="13484" y="9103"/>
                  </a:cubicBezTo>
                  <a:cubicBezTo>
                    <a:pt x="16610" y="12574"/>
                    <a:pt x="18313" y="16497"/>
                    <a:pt x="18482" y="20507"/>
                  </a:cubicBezTo>
                  <a:lnTo>
                    <a:pt x="17522" y="19885"/>
                  </a:lnTo>
                  <a:cubicBezTo>
                    <a:pt x="17444" y="19835"/>
                    <a:pt x="17380" y="19793"/>
                    <a:pt x="17327" y="19762"/>
                  </a:cubicBezTo>
                  <a:cubicBezTo>
                    <a:pt x="17273" y="19731"/>
                    <a:pt x="17230" y="19710"/>
                    <a:pt x="17188" y="19697"/>
                  </a:cubicBezTo>
                  <a:cubicBezTo>
                    <a:pt x="17120" y="19677"/>
                    <a:pt x="17049" y="19666"/>
                    <a:pt x="16975" y="19666"/>
                  </a:cubicBezTo>
                  <a:cubicBezTo>
                    <a:pt x="16902" y="19666"/>
                    <a:pt x="16827" y="19677"/>
                    <a:pt x="16759" y="19697"/>
                  </a:cubicBezTo>
                  <a:cubicBezTo>
                    <a:pt x="16706" y="19713"/>
                    <a:pt x="16657" y="19735"/>
                    <a:pt x="16616" y="19762"/>
                  </a:cubicBezTo>
                  <a:cubicBezTo>
                    <a:pt x="16574" y="19789"/>
                    <a:pt x="16540" y="19821"/>
                    <a:pt x="16515" y="19855"/>
                  </a:cubicBezTo>
                  <a:cubicBezTo>
                    <a:pt x="16453" y="19943"/>
                    <a:pt x="16453" y="20045"/>
                    <a:pt x="16515" y="20133"/>
                  </a:cubicBezTo>
                  <a:cubicBezTo>
                    <a:pt x="16536" y="20160"/>
                    <a:pt x="16570" y="20188"/>
                    <a:pt x="16618" y="20223"/>
                  </a:cubicBezTo>
                  <a:cubicBezTo>
                    <a:pt x="16666" y="20257"/>
                    <a:pt x="16728" y="20297"/>
                    <a:pt x="16806" y="20347"/>
                  </a:cubicBezTo>
                  <a:lnTo>
                    <a:pt x="18392" y="21377"/>
                  </a:lnTo>
                  <a:cubicBezTo>
                    <a:pt x="18470" y="21427"/>
                    <a:pt x="18531" y="21467"/>
                    <a:pt x="18585" y="21498"/>
                  </a:cubicBezTo>
                  <a:cubicBezTo>
                    <a:pt x="18638" y="21529"/>
                    <a:pt x="18684" y="21551"/>
                    <a:pt x="18726" y="21565"/>
                  </a:cubicBezTo>
                  <a:cubicBezTo>
                    <a:pt x="18768" y="21576"/>
                    <a:pt x="18809" y="21581"/>
                    <a:pt x="18852" y="21586"/>
                  </a:cubicBezTo>
                  <a:cubicBezTo>
                    <a:pt x="18938" y="21596"/>
                    <a:pt x="19030" y="21596"/>
                    <a:pt x="19116" y="21586"/>
                  </a:cubicBezTo>
                  <a:cubicBezTo>
                    <a:pt x="19159" y="21581"/>
                    <a:pt x="19201" y="21575"/>
                    <a:pt x="19242" y="21565"/>
                  </a:cubicBezTo>
                  <a:cubicBezTo>
                    <a:pt x="19284" y="21551"/>
                    <a:pt x="19327" y="21529"/>
                    <a:pt x="19381" y="21498"/>
                  </a:cubicBezTo>
                  <a:cubicBezTo>
                    <a:pt x="19434" y="21467"/>
                    <a:pt x="19498" y="21427"/>
                    <a:pt x="19576" y="21377"/>
                  </a:cubicBezTo>
                  <a:lnTo>
                    <a:pt x="21162" y="20347"/>
                  </a:lnTo>
                  <a:cubicBezTo>
                    <a:pt x="21240" y="20297"/>
                    <a:pt x="21302" y="20257"/>
                    <a:pt x="21350" y="20223"/>
                  </a:cubicBezTo>
                  <a:cubicBezTo>
                    <a:pt x="21398" y="20188"/>
                    <a:pt x="21432" y="20160"/>
                    <a:pt x="21452" y="20133"/>
                  </a:cubicBezTo>
                  <a:cubicBezTo>
                    <a:pt x="21515" y="20045"/>
                    <a:pt x="21515" y="19943"/>
                    <a:pt x="21452" y="19855"/>
                  </a:cubicBezTo>
                  <a:cubicBezTo>
                    <a:pt x="21428" y="19821"/>
                    <a:pt x="21394" y="19789"/>
                    <a:pt x="21352" y="19762"/>
                  </a:cubicBezTo>
                  <a:cubicBezTo>
                    <a:pt x="21311" y="19735"/>
                    <a:pt x="21262" y="19713"/>
                    <a:pt x="21208" y="19697"/>
                  </a:cubicBezTo>
                  <a:cubicBezTo>
                    <a:pt x="21072" y="19657"/>
                    <a:pt x="20916" y="19657"/>
                    <a:pt x="20780" y="19697"/>
                  </a:cubicBezTo>
                  <a:cubicBezTo>
                    <a:pt x="20738" y="19710"/>
                    <a:pt x="20692" y="19731"/>
                    <a:pt x="20639" y="19762"/>
                  </a:cubicBezTo>
                  <a:cubicBezTo>
                    <a:pt x="20585" y="19793"/>
                    <a:pt x="20524" y="19835"/>
                    <a:pt x="20446" y="19885"/>
                  </a:cubicBezTo>
                  <a:lnTo>
                    <a:pt x="19524" y="20484"/>
                  </a:lnTo>
                  <a:cubicBezTo>
                    <a:pt x="19326" y="16278"/>
                    <a:pt x="17460" y="12172"/>
                    <a:pt x="14089" y="8566"/>
                  </a:cubicBezTo>
                  <a:cubicBezTo>
                    <a:pt x="10791" y="5037"/>
                    <a:pt x="6163" y="2106"/>
                    <a:pt x="642" y="49"/>
                  </a:cubicBezTo>
                  <a:cubicBezTo>
                    <a:pt x="562" y="11"/>
                    <a:pt x="468" y="-4"/>
                    <a:pt x="375" y="1"/>
                  </a:cubicBezTo>
                  <a:close/>
                </a:path>
              </a:pathLst>
            </a:custGeom>
            <a:gradFill>
              <a:gsLst>
                <a:gs pos="0">
                  <a:srgbClr val="00B050"/>
                </a:gs>
                <a:gs pos="29000">
                  <a:srgbClr val="FFC000"/>
                </a:gs>
                <a:gs pos="28000">
                  <a:srgbClr val="00B050"/>
                </a:gs>
                <a:gs pos="63000">
                  <a:srgbClr val="80B828"/>
                </a:gs>
                <a:gs pos="62000">
                  <a:srgbClr val="FFC000"/>
                </a:gs>
                <a:gs pos="100000">
                  <a:srgbClr val="00B050"/>
                </a:gs>
              </a:gsLst>
              <a:lin ang="5400000" scaled="1"/>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dirty="0">
                <a:solidFill>
                  <a:srgbClr val="FFFFFF"/>
                </a:solidFill>
                <a:latin typeface="Helvetica Neue"/>
                <a:ea typeface="Helvetica Neue"/>
                <a:cs typeface="Helvetica Neue"/>
                <a:sym typeface="Helvetica Neue"/>
              </a:endParaRPr>
            </a:p>
          </p:txBody>
        </p:sp>
        <p:sp>
          <p:nvSpPr>
            <p:cNvPr id="316" name="Google Shape;316;p31"/>
            <p:cNvSpPr/>
            <p:nvPr/>
          </p:nvSpPr>
          <p:spPr>
            <a:xfrm rot="5400000">
              <a:off x="3850542" y="4396617"/>
              <a:ext cx="1584550" cy="2498131"/>
            </a:xfrm>
            <a:custGeom>
              <a:avLst/>
              <a:gdLst/>
              <a:ahLst/>
              <a:cxnLst/>
              <a:rect l="l" t="t" r="r" b="b"/>
              <a:pathLst>
                <a:path w="21499" h="21593" extrusionOk="0">
                  <a:moveTo>
                    <a:pt x="375" y="1"/>
                  </a:moveTo>
                  <a:cubicBezTo>
                    <a:pt x="282" y="6"/>
                    <a:pt x="190" y="31"/>
                    <a:pt x="121" y="77"/>
                  </a:cubicBezTo>
                  <a:cubicBezTo>
                    <a:pt x="-85" y="215"/>
                    <a:pt x="-19" y="442"/>
                    <a:pt x="249" y="521"/>
                  </a:cubicBezTo>
                  <a:cubicBezTo>
                    <a:pt x="5726" y="2598"/>
                    <a:pt x="10285" y="5554"/>
                    <a:pt x="13484" y="9103"/>
                  </a:cubicBezTo>
                  <a:cubicBezTo>
                    <a:pt x="16610" y="12574"/>
                    <a:pt x="18313" y="16497"/>
                    <a:pt x="18482" y="20507"/>
                  </a:cubicBezTo>
                  <a:lnTo>
                    <a:pt x="17522" y="19885"/>
                  </a:lnTo>
                  <a:cubicBezTo>
                    <a:pt x="17444" y="19835"/>
                    <a:pt x="17380" y="19793"/>
                    <a:pt x="17327" y="19762"/>
                  </a:cubicBezTo>
                  <a:cubicBezTo>
                    <a:pt x="17273" y="19731"/>
                    <a:pt x="17230" y="19710"/>
                    <a:pt x="17188" y="19697"/>
                  </a:cubicBezTo>
                  <a:cubicBezTo>
                    <a:pt x="17120" y="19677"/>
                    <a:pt x="17049" y="19666"/>
                    <a:pt x="16975" y="19666"/>
                  </a:cubicBezTo>
                  <a:cubicBezTo>
                    <a:pt x="16902" y="19666"/>
                    <a:pt x="16827" y="19677"/>
                    <a:pt x="16759" y="19697"/>
                  </a:cubicBezTo>
                  <a:cubicBezTo>
                    <a:pt x="16706" y="19713"/>
                    <a:pt x="16657" y="19735"/>
                    <a:pt x="16616" y="19762"/>
                  </a:cubicBezTo>
                  <a:cubicBezTo>
                    <a:pt x="16574" y="19789"/>
                    <a:pt x="16540" y="19821"/>
                    <a:pt x="16515" y="19855"/>
                  </a:cubicBezTo>
                  <a:cubicBezTo>
                    <a:pt x="16453" y="19943"/>
                    <a:pt x="16453" y="20045"/>
                    <a:pt x="16515" y="20133"/>
                  </a:cubicBezTo>
                  <a:cubicBezTo>
                    <a:pt x="16536" y="20160"/>
                    <a:pt x="16570" y="20188"/>
                    <a:pt x="16618" y="20223"/>
                  </a:cubicBezTo>
                  <a:cubicBezTo>
                    <a:pt x="16666" y="20257"/>
                    <a:pt x="16728" y="20297"/>
                    <a:pt x="16806" y="20347"/>
                  </a:cubicBezTo>
                  <a:lnTo>
                    <a:pt x="18392" y="21377"/>
                  </a:lnTo>
                  <a:cubicBezTo>
                    <a:pt x="18470" y="21427"/>
                    <a:pt x="18531" y="21467"/>
                    <a:pt x="18585" y="21498"/>
                  </a:cubicBezTo>
                  <a:cubicBezTo>
                    <a:pt x="18638" y="21529"/>
                    <a:pt x="18684" y="21551"/>
                    <a:pt x="18726" y="21565"/>
                  </a:cubicBezTo>
                  <a:cubicBezTo>
                    <a:pt x="18768" y="21576"/>
                    <a:pt x="18809" y="21581"/>
                    <a:pt x="18852" y="21586"/>
                  </a:cubicBezTo>
                  <a:cubicBezTo>
                    <a:pt x="18938" y="21596"/>
                    <a:pt x="19030" y="21596"/>
                    <a:pt x="19116" y="21586"/>
                  </a:cubicBezTo>
                  <a:cubicBezTo>
                    <a:pt x="19159" y="21581"/>
                    <a:pt x="19201" y="21575"/>
                    <a:pt x="19242" y="21565"/>
                  </a:cubicBezTo>
                  <a:cubicBezTo>
                    <a:pt x="19284" y="21551"/>
                    <a:pt x="19327" y="21529"/>
                    <a:pt x="19381" y="21498"/>
                  </a:cubicBezTo>
                  <a:cubicBezTo>
                    <a:pt x="19434" y="21467"/>
                    <a:pt x="19498" y="21427"/>
                    <a:pt x="19576" y="21377"/>
                  </a:cubicBezTo>
                  <a:lnTo>
                    <a:pt x="21162" y="20347"/>
                  </a:lnTo>
                  <a:cubicBezTo>
                    <a:pt x="21240" y="20297"/>
                    <a:pt x="21302" y="20257"/>
                    <a:pt x="21350" y="20223"/>
                  </a:cubicBezTo>
                  <a:cubicBezTo>
                    <a:pt x="21398" y="20188"/>
                    <a:pt x="21432" y="20160"/>
                    <a:pt x="21452" y="20133"/>
                  </a:cubicBezTo>
                  <a:cubicBezTo>
                    <a:pt x="21515" y="20045"/>
                    <a:pt x="21515" y="19943"/>
                    <a:pt x="21452" y="19855"/>
                  </a:cubicBezTo>
                  <a:cubicBezTo>
                    <a:pt x="21428" y="19821"/>
                    <a:pt x="21394" y="19789"/>
                    <a:pt x="21352" y="19762"/>
                  </a:cubicBezTo>
                  <a:cubicBezTo>
                    <a:pt x="21311" y="19735"/>
                    <a:pt x="21262" y="19713"/>
                    <a:pt x="21208" y="19697"/>
                  </a:cubicBezTo>
                  <a:cubicBezTo>
                    <a:pt x="21072" y="19657"/>
                    <a:pt x="20916" y="19657"/>
                    <a:pt x="20780" y="19697"/>
                  </a:cubicBezTo>
                  <a:cubicBezTo>
                    <a:pt x="20738" y="19710"/>
                    <a:pt x="20692" y="19731"/>
                    <a:pt x="20639" y="19762"/>
                  </a:cubicBezTo>
                  <a:cubicBezTo>
                    <a:pt x="20585" y="19793"/>
                    <a:pt x="20524" y="19835"/>
                    <a:pt x="20446" y="19885"/>
                  </a:cubicBezTo>
                  <a:lnTo>
                    <a:pt x="19524" y="20484"/>
                  </a:lnTo>
                  <a:cubicBezTo>
                    <a:pt x="19326" y="16278"/>
                    <a:pt x="17460" y="12172"/>
                    <a:pt x="14089" y="8566"/>
                  </a:cubicBezTo>
                  <a:cubicBezTo>
                    <a:pt x="10791" y="5037"/>
                    <a:pt x="6163" y="2106"/>
                    <a:pt x="642" y="49"/>
                  </a:cubicBezTo>
                  <a:cubicBezTo>
                    <a:pt x="562" y="11"/>
                    <a:pt x="468" y="-4"/>
                    <a:pt x="375" y="1"/>
                  </a:cubicBezTo>
                  <a:close/>
                </a:path>
              </a:pathLst>
            </a:custGeom>
            <a:gradFill>
              <a:gsLst>
                <a:gs pos="0">
                  <a:srgbClr val="FFC000"/>
                </a:gs>
                <a:gs pos="54000">
                  <a:srgbClr val="FFC000"/>
                </a:gs>
                <a:gs pos="55000">
                  <a:srgbClr val="22BF00"/>
                </a:gs>
                <a:gs pos="100000">
                  <a:srgbClr val="00B050"/>
                </a:gs>
              </a:gsLst>
              <a:lin ang="54007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grpSp>
          <p:nvGrpSpPr>
            <p:cNvPr id="317" name="Google Shape;317;p31"/>
            <p:cNvGrpSpPr/>
            <p:nvPr/>
          </p:nvGrpSpPr>
          <p:grpSpPr>
            <a:xfrm>
              <a:off x="929537" y="514902"/>
              <a:ext cx="5597481" cy="5469486"/>
              <a:chOff x="855497" y="623757"/>
              <a:chExt cx="5597481" cy="5469486"/>
            </a:xfrm>
          </p:grpSpPr>
          <p:grpSp>
            <p:nvGrpSpPr>
              <p:cNvPr id="318" name="Google Shape;318;p31"/>
              <p:cNvGrpSpPr/>
              <p:nvPr/>
            </p:nvGrpSpPr>
            <p:grpSpPr>
              <a:xfrm>
                <a:off x="855497" y="623757"/>
                <a:ext cx="5117180" cy="5469486"/>
                <a:chOff x="622972" y="-1024477"/>
                <a:chExt cx="10234355" cy="10938969"/>
              </a:xfrm>
            </p:grpSpPr>
            <p:grpSp>
              <p:nvGrpSpPr>
                <p:cNvPr id="319" name="Google Shape;319;p31"/>
                <p:cNvGrpSpPr/>
                <p:nvPr/>
              </p:nvGrpSpPr>
              <p:grpSpPr>
                <a:xfrm>
                  <a:off x="892467" y="-169102"/>
                  <a:ext cx="9964860" cy="10083594"/>
                  <a:chOff x="-114197" y="-169100"/>
                  <a:chExt cx="9964859" cy="10083593"/>
                </a:xfrm>
              </p:grpSpPr>
              <p:sp>
                <p:nvSpPr>
                  <p:cNvPr id="320" name="Google Shape;320;p31"/>
                  <p:cNvSpPr/>
                  <p:nvPr/>
                </p:nvSpPr>
                <p:spPr>
                  <a:xfrm>
                    <a:off x="1297723" y="1288873"/>
                    <a:ext cx="7269839" cy="7269839"/>
                  </a:xfrm>
                  <a:prstGeom prst="ellipse">
                    <a:avLst/>
                  </a:prstGeom>
                  <a:solidFill>
                    <a:srgbClr val="F7F5F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21" name="Google Shape;321;p31"/>
                  <p:cNvSpPr/>
                  <p:nvPr/>
                </p:nvSpPr>
                <p:spPr>
                  <a:xfrm rot="-9044339">
                    <a:off x="2314556" y="1091191"/>
                    <a:ext cx="3743343" cy="3198085"/>
                  </a:xfrm>
                  <a:custGeom>
                    <a:avLst/>
                    <a:gdLst/>
                    <a:ahLst/>
                    <a:cxnLst/>
                    <a:rect l="l" t="t" r="r" b="b"/>
                    <a:pathLst>
                      <a:path w="21600" h="21600" extrusionOk="0">
                        <a:moveTo>
                          <a:pt x="21600" y="0"/>
                        </a:moveTo>
                        <a:lnTo>
                          <a:pt x="0" y="112"/>
                        </a:lnTo>
                        <a:lnTo>
                          <a:pt x="10796" y="21600"/>
                        </a:lnTo>
                        <a:cubicBezTo>
                          <a:pt x="17273" y="17006"/>
                          <a:pt x="21320" y="9040"/>
                          <a:pt x="21591" y="351"/>
                        </a:cubicBezTo>
                        <a:cubicBezTo>
                          <a:pt x="21595" y="234"/>
                          <a:pt x="21598" y="117"/>
                          <a:pt x="21600" y="0"/>
                        </a:cubicBezTo>
                        <a:close/>
                      </a:path>
                    </a:pathLst>
                  </a:custGeom>
                  <a:solidFill>
                    <a:srgbClr val="F7F5F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Calibri"/>
                      <a:buNone/>
                    </a:pPr>
                    <a:endParaRPr sz="1100" b="1" i="0" u="none" strike="noStrike" cap="none" dirty="0">
                      <a:solidFill>
                        <a:srgbClr val="000000"/>
                      </a:solidFill>
                      <a:latin typeface="Helvetica Neue"/>
                      <a:ea typeface="Helvetica Neue"/>
                      <a:cs typeface="Helvetica Neue"/>
                      <a:sym typeface="Helvetica Neue"/>
                    </a:endParaRPr>
                  </a:p>
                </p:txBody>
              </p:sp>
              <p:cxnSp>
                <p:nvCxnSpPr>
                  <p:cNvPr id="322" name="Google Shape;322;p31"/>
                  <p:cNvCxnSpPr/>
                  <p:nvPr/>
                </p:nvCxnSpPr>
                <p:spPr>
                  <a:xfrm rot="10800000" flipH="1">
                    <a:off x="4944291" y="1778142"/>
                    <a:ext cx="1" cy="7128108"/>
                  </a:xfrm>
                  <a:prstGeom prst="straightConnector1">
                    <a:avLst/>
                  </a:prstGeom>
                  <a:noFill/>
                  <a:ln w="25400" cap="flat" cmpd="sng">
                    <a:solidFill>
                      <a:srgbClr val="DDDDDD"/>
                    </a:solidFill>
                    <a:prstDash val="dashDot"/>
                    <a:miter lim="400000"/>
                    <a:headEnd type="none" w="sm" len="sm"/>
                    <a:tailEnd type="none" w="sm" len="sm"/>
                  </a:ln>
                </p:spPr>
              </p:cxnSp>
              <p:cxnSp>
                <p:nvCxnSpPr>
                  <p:cNvPr id="323" name="Google Shape;323;p31"/>
                  <p:cNvCxnSpPr/>
                  <p:nvPr/>
                </p:nvCxnSpPr>
                <p:spPr>
                  <a:xfrm>
                    <a:off x="964329" y="4935425"/>
                    <a:ext cx="7943416" cy="1"/>
                  </a:xfrm>
                  <a:prstGeom prst="straightConnector1">
                    <a:avLst/>
                  </a:prstGeom>
                  <a:noFill/>
                  <a:ln w="25400" cap="flat" cmpd="sng">
                    <a:solidFill>
                      <a:srgbClr val="E3E3E4"/>
                    </a:solidFill>
                    <a:prstDash val="dashDot"/>
                    <a:miter lim="400000"/>
                    <a:headEnd type="none" w="sm" len="sm"/>
                    <a:tailEnd type="none" w="sm" len="sm"/>
                  </a:ln>
                </p:spPr>
              </p:cxnSp>
              <p:cxnSp>
                <p:nvCxnSpPr>
                  <p:cNvPr id="324" name="Google Shape;324;p31"/>
                  <p:cNvCxnSpPr/>
                  <p:nvPr/>
                </p:nvCxnSpPr>
                <p:spPr>
                  <a:xfrm rot="10800000" flipH="1">
                    <a:off x="1498826" y="2931224"/>
                    <a:ext cx="6889853" cy="4027094"/>
                  </a:xfrm>
                  <a:prstGeom prst="straightConnector1">
                    <a:avLst/>
                  </a:prstGeom>
                  <a:noFill/>
                  <a:ln w="25400" cap="flat" cmpd="sng">
                    <a:solidFill>
                      <a:srgbClr val="E3E3E4"/>
                    </a:solidFill>
                    <a:prstDash val="dashDot"/>
                    <a:miter lim="400000"/>
                    <a:headEnd type="none" w="sm" len="sm"/>
                    <a:tailEnd type="none" w="sm" len="sm"/>
                  </a:ln>
                </p:spPr>
              </p:cxnSp>
              <p:cxnSp>
                <p:nvCxnSpPr>
                  <p:cNvPr id="325" name="Google Shape;325;p31"/>
                  <p:cNvCxnSpPr/>
                  <p:nvPr/>
                </p:nvCxnSpPr>
                <p:spPr>
                  <a:xfrm>
                    <a:off x="1875164" y="3228890"/>
                    <a:ext cx="6510711" cy="3686322"/>
                  </a:xfrm>
                  <a:prstGeom prst="straightConnector1">
                    <a:avLst/>
                  </a:prstGeom>
                  <a:noFill/>
                  <a:ln w="25400" cap="flat" cmpd="sng">
                    <a:solidFill>
                      <a:srgbClr val="DDDDDD"/>
                    </a:solidFill>
                    <a:prstDash val="dashDot"/>
                    <a:miter lim="400000"/>
                    <a:headEnd type="none" w="sm" len="sm"/>
                    <a:tailEnd type="none" w="sm" len="sm"/>
                  </a:ln>
                </p:spPr>
              </p:cxnSp>
              <p:sp>
                <p:nvSpPr>
                  <p:cNvPr id="326" name="Google Shape;326;p31"/>
                  <p:cNvSpPr txBox="1"/>
                  <p:nvPr/>
                </p:nvSpPr>
                <p:spPr>
                  <a:xfrm rot="18013079">
                    <a:off x="6779610" y="741575"/>
                    <a:ext cx="953363"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dirty="0">
                        <a:solidFill>
                          <a:srgbClr val="1B1E20"/>
                        </a:solidFill>
                        <a:latin typeface="Helvetica Neue"/>
                        <a:ea typeface="Helvetica Neue"/>
                        <a:cs typeface="Helvetica Neue"/>
                        <a:sym typeface="Helvetica Neue"/>
                      </a:rPr>
                      <a:t>JAN</a:t>
                    </a:r>
                    <a:endParaRPr sz="1100" b="0" i="0" u="none" strike="noStrike" cap="none" dirty="0">
                      <a:solidFill>
                        <a:srgbClr val="000000"/>
                      </a:solidFill>
                      <a:latin typeface="Arial"/>
                      <a:ea typeface="Arial"/>
                      <a:cs typeface="Arial"/>
                      <a:sym typeface="Arial"/>
                    </a:endParaRPr>
                  </a:p>
                </p:txBody>
              </p:sp>
              <p:sp>
                <p:nvSpPr>
                  <p:cNvPr id="327" name="Google Shape;327;p31"/>
                  <p:cNvSpPr txBox="1"/>
                  <p:nvPr/>
                </p:nvSpPr>
                <p:spPr>
                  <a:xfrm rot="18013079">
                    <a:off x="2120385" y="8694120"/>
                    <a:ext cx="953363"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dirty="0">
                        <a:solidFill>
                          <a:srgbClr val="1B1E20"/>
                        </a:solidFill>
                        <a:latin typeface="Helvetica Neue"/>
                        <a:ea typeface="Helvetica Neue"/>
                        <a:cs typeface="Helvetica Neue"/>
                        <a:sym typeface="Helvetica Neue"/>
                      </a:rPr>
                      <a:t>JUL</a:t>
                    </a:r>
                    <a:endParaRPr sz="1100" b="0" i="0" u="none" strike="noStrike" cap="none" dirty="0">
                      <a:solidFill>
                        <a:srgbClr val="000000"/>
                      </a:solidFill>
                      <a:latin typeface="Arial"/>
                      <a:ea typeface="Arial"/>
                      <a:cs typeface="Arial"/>
                      <a:sym typeface="Arial"/>
                    </a:endParaRPr>
                  </a:p>
                </p:txBody>
              </p:sp>
              <p:sp>
                <p:nvSpPr>
                  <p:cNvPr id="328" name="Google Shape;328;p31"/>
                  <p:cNvSpPr txBox="1"/>
                  <p:nvPr/>
                </p:nvSpPr>
                <p:spPr>
                  <a:xfrm rot="19759460">
                    <a:off x="8413921" y="2409247"/>
                    <a:ext cx="953362"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a:solidFill>
                          <a:srgbClr val="1B1E20"/>
                        </a:solidFill>
                        <a:latin typeface="Helvetica Neue"/>
                        <a:ea typeface="Helvetica Neue"/>
                        <a:cs typeface="Helvetica Neue"/>
                        <a:sym typeface="Helvetica Neue"/>
                      </a:rPr>
                      <a:t>FEB</a:t>
                    </a:r>
                    <a:endParaRPr sz="1100" b="0" i="0" u="none" strike="noStrike" cap="none">
                      <a:solidFill>
                        <a:srgbClr val="000000"/>
                      </a:solidFill>
                      <a:latin typeface="Arial"/>
                      <a:ea typeface="Arial"/>
                      <a:cs typeface="Arial"/>
                      <a:sym typeface="Arial"/>
                    </a:endParaRPr>
                  </a:p>
                </p:txBody>
              </p:sp>
              <p:sp>
                <p:nvSpPr>
                  <p:cNvPr id="329" name="Google Shape;329;p31"/>
                  <p:cNvSpPr txBox="1"/>
                  <p:nvPr/>
                </p:nvSpPr>
                <p:spPr>
                  <a:xfrm rot="19759460">
                    <a:off x="438936" y="7059349"/>
                    <a:ext cx="953362"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a:solidFill>
                          <a:srgbClr val="1B1E20"/>
                        </a:solidFill>
                        <a:latin typeface="Helvetica Neue"/>
                        <a:ea typeface="Helvetica Neue"/>
                        <a:cs typeface="Helvetica Neue"/>
                        <a:sym typeface="Helvetica Neue"/>
                      </a:rPr>
                      <a:t>AUG</a:t>
                    </a:r>
                    <a:endParaRPr sz="1100" b="0" i="0" u="none" strike="noStrike" cap="none">
                      <a:solidFill>
                        <a:srgbClr val="000000"/>
                      </a:solidFill>
                      <a:latin typeface="Arial"/>
                      <a:ea typeface="Arial"/>
                      <a:cs typeface="Arial"/>
                      <a:sym typeface="Arial"/>
                    </a:endParaRPr>
                  </a:p>
                </p:txBody>
              </p:sp>
              <p:sp>
                <p:nvSpPr>
                  <p:cNvPr id="330" name="Google Shape;330;p31"/>
                  <p:cNvSpPr txBox="1"/>
                  <p:nvPr/>
                </p:nvSpPr>
                <p:spPr>
                  <a:xfrm>
                    <a:off x="-114197" y="4758658"/>
                    <a:ext cx="953362"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a:solidFill>
                          <a:srgbClr val="1B1E20"/>
                        </a:solidFill>
                        <a:latin typeface="Helvetica Neue"/>
                        <a:ea typeface="Helvetica Neue"/>
                        <a:cs typeface="Helvetica Neue"/>
                        <a:sym typeface="Helvetica Neue"/>
                      </a:rPr>
                      <a:t>SEP</a:t>
                    </a:r>
                    <a:endParaRPr sz="1100" b="0" i="0" u="none" strike="noStrike" cap="none">
                      <a:solidFill>
                        <a:srgbClr val="000000"/>
                      </a:solidFill>
                      <a:latin typeface="Arial"/>
                      <a:ea typeface="Arial"/>
                      <a:cs typeface="Arial"/>
                      <a:sym typeface="Arial"/>
                    </a:endParaRPr>
                  </a:p>
                </p:txBody>
              </p:sp>
              <p:sp>
                <p:nvSpPr>
                  <p:cNvPr id="331" name="Google Shape;331;p31"/>
                  <p:cNvSpPr txBox="1"/>
                  <p:nvPr/>
                </p:nvSpPr>
                <p:spPr>
                  <a:xfrm>
                    <a:off x="8897300" y="4722322"/>
                    <a:ext cx="953362"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a:solidFill>
                          <a:srgbClr val="1B1E20"/>
                        </a:solidFill>
                        <a:latin typeface="Helvetica Neue"/>
                        <a:ea typeface="Helvetica Neue"/>
                        <a:cs typeface="Helvetica Neue"/>
                        <a:sym typeface="Helvetica Neue"/>
                      </a:rPr>
                      <a:t>MAR</a:t>
                    </a:r>
                    <a:endParaRPr sz="1100" b="0" i="0" u="none" strike="noStrike" cap="none">
                      <a:solidFill>
                        <a:srgbClr val="000000"/>
                      </a:solidFill>
                      <a:latin typeface="Arial"/>
                      <a:ea typeface="Arial"/>
                      <a:cs typeface="Arial"/>
                      <a:sym typeface="Arial"/>
                    </a:endParaRPr>
                  </a:p>
                </p:txBody>
              </p:sp>
              <p:sp>
                <p:nvSpPr>
                  <p:cNvPr id="332" name="Google Shape;332;p31"/>
                  <p:cNvSpPr txBox="1"/>
                  <p:nvPr/>
                </p:nvSpPr>
                <p:spPr>
                  <a:xfrm rot="16200000">
                    <a:off x="4467727" y="121471"/>
                    <a:ext cx="953363"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dirty="0">
                        <a:solidFill>
                          <a:srgbClr val="1B1E20"/>
                        </a:solidFill>
                        <a:latin typeface="Helvetica Neue"/>
                        <a:ea typeface="Helvetica Neue"/>
                        <a:cs typeface="Helvetica Neue"/>
                        <a:sym typeface="Helvetica Neue"/>
                      </a:rPr>
                      <a:t>DEC</a:t>
                    </a:r>
                    <a:endParaRPr sz="1100" b="0" i="0" u="none" strike="noStrike" cap="none" dirty="0">
                      <a:solidFill>
                        <a:srgbClr val="000000"/>
                      </a:solidFill>
                      <a:latin typeface="Arial"/>
                      <a:ea typeface="Arial"/>
                      <a:cs typeface="Arial"/>
                      <a:sym typeface="Arial"/>
                    </a:endParaRPr>
                  </a:p>
                </p:txBody>
              </p:sp>
              <p:sp>
                <p:nvSpPr>
                  <p:cNvPr id="333" name="Google Shape;333;p31"/>
                  <p:cNvSpPr txBox="1"/>
                  <p:nvPr/>
                </p:nvSpPr>
                <p:spPr>
                  <a:xfrm rot="16200000">
                    <a:off x="4469827" y="9251701"/>
                    <a:ext cx="953363"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a:solidFill>
                          <a:srgbClr val="1B1E20"/>
                        </a:solidFill>
                        <a:latin typeface="Helvetica Neue"/>
                        <a:ea typeface="Helvetica Neue"/>
                        <a:cs typeface="Helvetica Neue"/>
                        <a:sym typeface="Helvetica Neue"/>
                      </a:rPr>
                      <a:t>JUN</a:t>
                    </a:r>
                    <a:endParaRPr sz="1100" b="0" i="0" u="none" strike="noStrike" cap="none">
                      <a:solidFill>
                        <a:srgbClr val="000000"/>
                      </a:solidFill>
                      <a:latin typeface="Arial"/>
                      <a:ea typeface="Arial"/>
                      <a:cs typeface="Arial"/>
                      <a:sym typeface="Arial"/>
                    </a:endParaRPr>
                  </a:p>
                </p:txBody>
              </p:sp>
              <p:sp>
                <p:nvSpPr>
                  <p:cNvPr id="334" name="Google Shape;334;p31"/>
                  <p:cNvSpPr txBox="1"/>
                  <p:nvPr/>
                </p:nvSpPr>
                <p:spPr>
                  <a:xfrm rot="1789460">
                    <a:off x="415483" y="2461962"/>
                    <a:ext cx="953362"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a:solidFill>
                          <a:srgbClr val="1B1E20"/>
                        </a:solidFill>
                        <a:latin typeface="Helvetica Neue"/>
                        <a:ea typeface="Helvetica Neue"/>
                        <a:cs typeface="Helvetica Neue"/>
                        <a:sym typeface="Helvetica Neue"/>
                      </a:rPr>
                      <a:t>OCT</a:t>
                    </a:r>
                    <a:endParaRPr sz="1100" b="0" i="0" u="none" strike="noStrike" cap="none">
                      <a:solidFill>
                        <a:srgbClr val="000000"/>
                      </a:solidFill>
                      <a:latin typeface="Arial"/>
                      <a:ea typeface="Arial"/>
                      <a:cs typeface="Arial"/>
                      <a:sym typeface="Arial"/>
                    </a:endParaRPr>
                  </a:p>
                </p:txBody>
              </p:sp>
              <p:sp>
                <p:nvSpPr>
                  <p:cNvPr id="335" name="Google Shape;335;p31"/>
                  <p:cNvSpPr txBox="1"/>
                  <p:nvPr/>
                </p:nvSpPr>
                <p:spPr>
                  <a:xfrm rot="1789460">
                    <a:off x="8306468" y="6902871"/>
                    <a:ext cx="953362"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dirty="0">
                        <a:solidFill>
                          <a:srgbClr val="1B1E20"/>
                        </a:solidFill>
                        <a:latin typeface="Helvetica Neue"/>
                        <a:ea typeface="Helvetica Neue"/>
                        <a:cs typeface="Helvetica Neue"/>
                        <a:sym typeface="Helvetica Neue"/>
                      </a:rPr>
                      <a:t>APR</a:t>
                    </a:r>
                    <a:endParaRPr sz="1100" b="0" i="0" u="none" strike="noStrike" cap="none" dirty="0">
                      <a:solidFill>
                        <a:srgbClr val="000000"/>
                      </a:solidFill>
                      <a:latin typeface="Arial"/>
                      <a:ea typeface="Arial"/>
                      <a:cs typeface="Arial"/>
                      <a:sym typeface="Arial"/>
                    </a:endParaRPr>
                  </a:p>
                </p:txBody>
              </p:sp>
              <p:sp>
                <p:nvSpPr>
                  <p:cNvPr id="336" name="Google Shape;336;p31"/>
                  <p:cNvSpPr txBox="1"/>
                  <p:nvPr/>
                </p:nvSpPr>
                <p:spPr>
                  <a:xfrm rot="3604290">
                    <a:off x="6729733" y="8637202"/>
                    <a:ext cx="953363"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dirty="0">
                        <a:solidFill>
                          <a:srgbClr val="1B1E20"/>
                        </a:solidFill>
                        <a:latin typeface="Helvetica Neue"/>
                        <a:ea typeface="Helvetica Neue"/>
                        <a:cs typeface="Helvetica Neue"/>
                        <a:sym typeface="Helvetica Neue"/>
                      </a:rPr>
                      <a:t>MAY</a:t>
                    </a:r>
                    <a:endParaRPr sz="1100" b="0" i="0" u="none" strike="noStrike" cap="none" dirty="0">
                      <a:solidFill>
                        <a:srgbClr val="000000"/>
                      </a:solidFill>
                      <a:latin typeface="Arial"/>
                      <a:ea typeface="Arial"/>
                      <a:cs typeface="Arial"/>
                      <a:sym typeface="Arial"/>
                    </a:endParaRPr>
                  </a:p>
                </p:txBody>
              </p:sp>
              <p:sp>
                <p:nvSpPr>
                  <p:cNvPr id="337" name="Google Shape;337;p31"/>
                  <p:cNvSpPr txBox="1"/>
                  <p:nvPr/>
                </p:nvSpPr>
                <p:spPr>
                  <a:xfrm rot="3604290">
                    <a:off x="2263754" y="884500"/>
                    <a:ext cx="953363" cy="372221"/>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1B1E20"/>
                      </a:buClr>
                      <a:buSzPts val="800"/>
                      <a:buFont typeface="Helvetica Neue"/>
                      <a:buNone/>
                    </a:pPr>
                    <a:r>
                      <a:rPr lang="en" sz="800" b="1" i="0" u="none" strike="noStrike" cap="none" dirty="0">
                        <a:solidFill>
                          <a:srgbClr val="1B1E20"/>
                        </a:solidFill>
                        <a:latin typeface="Helvetica Neue"/>
                        <a:ea typeface="Helvetica Neue"/>
                        <a:cs typeface="Helvetica Neue"/>
                        <a:sym typeface="Helvetica Neue"/>
                      </a:rPr>
                      <a:t>NOV</a:t>
                    </a:r>
                    <a:endParaRPr sz="1100" b="0" i="0" u="none" strike="noStrike" cap="none" dirty="0">
                      <a:solidFill>
                        <a:srgbClr val="000000"/>
                      </a:solidFill>
                      <a:latin typeface="Arial"/>
                      <a:ea typeface="Arial"/>
                      <a:cs typeface="Arial"/>
                      <a:sym typeface="Arial"/>
                    </a:endParaRPr>
                  </a:p>
                </p:txBody>
              </p:sp>
              <p:sp>
                <p:nvSpPr>
                  <p:cNvPr id="338" name="Google Shape;338;p31"/>
                  <p:cNvSpPr/>
                  <p:nvPr/>
                </p:nvSpPr>
                <p:spPr>
                  <a:xfrm>
                    <a:off x="4847133" y="1314326"/>
                    <a:ext cx="201117" cy="3374545"/>
                  </a:xfrm>
                  <a:prstGeom prst="roundRect">
                    <a:avLst>
                      <a:gd name="adj" fmla="val 50000"/>
                    </a:avLst>
                  </a:prstGeom>
                  <a:solidFill>
                    <a:srgbClr val="00B05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39" name="Google Shape;339;p31"/>
                  <p:cNvSpPr/>
                  <p:nvPr/>
                </p:nvSpPr>
                <p:spPr>
                  <a:xfrm>
                    <a:off x="4847133" y="4072528"/>
                    <a:ext cx="201118" cy="4175999"/>
                  </a:xfrm>
                  <a:prstGeom prst="roundRect">
                    <a:avLst>
                      <a:gd name="adj" fmla="val 50000"/>
                    </a:avLst>
                  </a:prstGeom>
                  <a:solidFill>
                    <a:srgbClr val="26BA4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2600"/>
                      </a:buClr>
                      <a:buSzPts val="1200"/>
                      <a:buFont typeface="Helvetica Neue"/>
                      <a:buNone/>
                    </a:pPr>
                    <a:endParaRPr sz="1200" b="0" i="0" u="none" strike="noStrike" cap="none">
                      <a:solidFill>
                        <a:srgbClr val="FF2600"/>
                      </a:solidFill>
                      <a:latin typeface="Helvetica Neue"/>
                      <a:ea typeface="Helvetica Neue"/>
                      <a:cs typeface="Helvetica Neue"/>
                      <a:sym typeface="Helvetica Neue"/>
                    </a:endParaRPr>
                  </a:p>
                </p:txBody>
              </p:sp>
              <p:sp>
                <p:nvSpPr>
                  <p:cNvPr id="340" name="Google Shape;340;p31"/>
                  <p:cNvSpPr/>
                  <p:nvPr/>
                </p:nvSpPr>
                <p:spPr>
                  <a:xfrm rot="5400000">
                    <a:off x="3124754" y="3479610"/>
                    <a:ext cx="201118" cy="2907057"/>
                  </a:xfrm>
                  <a:prstGeom prst="roundRect">
                    <a:avLst>
                      <a:gd name="adj" fmla="val 50000"/>
                    </a:avLst>
                  </a:prstGeom>
                  <a:solidFill>
                    <a:srgbClr val="00B05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41" name="Google Shape;341;p31"/>
                  <p:cNvSpPr/>
                  <p:nvPr/>
                </p:nvSpPr>
                <p:spPr>
                  <a:xfrm rot="5400000">
                    <a:off x="6215235" y="3137725"/>
                    <a:ext cx="201118" cy="3590829"/>
                  </a:xfrm>
                  <a:prstGeom prst="roundRect">
                    <a:avLst>
                      <a:gd name="adj" fmla="val 50000"/>
                    </a:avLst>
                  </a:prstGeom>
                  <a:solidFill>
                    <a:srgbClr val="FFC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42" name="Google Shape;342;p31"/>
                  <p:cNvSpPr/>
                  <p:nvPr/>
                </p:nvSpPr>
                <p:spPr>
                  <a:xfrm rot="3593817">
                    <a:off x="6326624" y="2315627"/>
                    <a:ext cx="201117" cy="3515981"/>
                  </a:xfrm>
                  <a:prstGeom prst="roundRect">
                    <a:avLst>
                      <a:gd name="adj" fmla="val 50000"/>
                    </a:avLst>
                  </a:prstGeom>
                  <a:solidFill>
                    <a:srgbClr val="00B05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43" name="Google Shape;343;p31"/>
                  <p:cNvSpPr/>
                  <p:nvPr/>
                </p:nvSpPr>
                <p:spPr>
                  <a:xfrm rot="3593817">
                    <a:off x="3471523" y="4150141"/>
                    <a:ext cx="201118" cy="3201003"/>
                  </a:xfrm>
                  <a:prstGeom prst="roundRect">
                    <a:avLst>
                      <a:gd name="adj" fmla="val 50000"/>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dirty="0">
                      <a:solidFill>
                        <a:srgbClr val="FFFFFF"/>
                      </a:solidFill>
                      <a:latin typeface="Helvetica Neue"/>
                      <a:ea typeface="Helvetica Neue"/>
                      <a:cs typeface="Helvetica Neue"/>
                      <a:sym typeface="Helvetica Neue"/>
                    </a:endParaRPr>
                  </a:p>
                </p:txBody>
              </p:sp>
              <p:sp>
                <p:nvSpPr>
                  <p:cNvPr id="344" name="Google Shape;344;p31"/>
                  <p:cNvSpPr/>
                  <p:nvPr/>
                </p:nvSpPr>
                <p:spPr>
                  <a:xfrm rot="-3601661">
                    <a:off x="3173906" y="2769108"/>
                    <a:ext cx="201117" cy="2451575"/>
                  </a:xfrm>
                  <a:prstGeom prst="roundRect">
                    <a:avLst>
                      <a:gd name="adj" fmla="val 50000"/>
                    </a:avLst>
                  </a:prstGeom>
                  <a:solidFill>
                    <a:srgbClr val="00B05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45" name="Google Shape;345;p31"/>
                  <p:cNvSpPr/>
                  <p:nvPr/>
                </p:nvSpPr>
                <p:spPr>
                  <a:xfrm rot="-3601661">
                    <a:off x="6026947" y="3887830"/>
                    <a:ext cx="201118" cy="3383999"/>
                  </a:xfrm>
                  <a:prstGeom prst="roundRect">
                    <a:avLst>
                      <a:gd name="adj" fmla="val 50000"/>
                    </a:avLst>
                  </a:prstGeom>
                  <a:solidFill>
                    <a:srgbClr val="FFC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2600"/>
                      </a:buClr>
                      <a:buSzPts val="1200"/>
                      <a:buFont typeface="Helvetica Neue"/>
                      <a:buNone/>
                    </a:pPr>
                    <a:endParaRPr sz="1200" b="0" i="0" u="none" strike="noStrike" cap="none">
                      <a:solidFill>
                        <a:srgbClr val="FF2600"/>
                      </a:solidFill>
                      <a:latin typeface="Helvetica Neue"/>
                      <a:ea typeface="Helvetica Neue"/>
                      <a:cs typeface="Helvetica Neue"/>
                      <a:sym typeface="Helvetica Neue"/>
                    </a:endParaRPr>
                  </a:p>
                </p:txBody>
              </p:sp>
              <p:cxnSp>
                <p:nvCxnSpPr>
                  <p:cNvPr id="346" name="Google Shape;346;p31"/>
                  <p:cNvCxnSpPr/>
                  <p:nvPr/>
                </p:nvCxnSpPr>
                <p:spPr>
                  <a:xfrm rot="10800000" flipH="1">
                    <a:off x="2948370" y="1473033"/>
                    <a:ext cx="3985648" cy="6905759"/>
                  </a:xfrm>
                  <a:prstGeom prst="straightConnector1">
                    <a:avLst/>
                  </a:prstGeom>
                  <a:noFill/>
                  <a:ln w="25400" cap="flat" cmpd="sng">
                    <a:solidFill>
                      <a:srgbClr val="E3E3E4"/>
                    </a:solidFill>
                    <a:prstDash val="dashDot"/>
                    <a:miter lim="400000"/>
                    <a:headEnd type="none" w="sm" len="sm"/>
                    <a:tailEnd type="none" w="sm" len="sm"/>
                  </a:ln>
                </p:spPr>
              </p:cxnSp>
              <p:cxnSp>
                <p:nvCxnSpPr>
                  <p:cNvPr id="347" name="Google Shape;347;p31"/>
                  <p:cNvCxnSpPr/>
                  <p:nvPr/>
                </p:nvCxnSpPr>
                <p:spPr>
                  <a:xfrm>
                    <a:off x="3329444" y="2100720"/>
                    <a:ext cx="3602152" cy="6273936"/>
                  </a:xfrm>
                  <a:prstGeom prst="straightConnector1">
                    <a:avLst/>
                  </a:prstGeom>
                  <a:noFill/>
                  <a:ln w="25400" cap="flat" cmpd="sng">
                    <a:solidFill>
                      <a:srgbClr val="DDDDDD"/>
                    </a:solidFill>
                    <a:prstDash val="dashDot"/>
                    <a:miter lim="400000"/>
                    <a:headEnd type="none" w="sm" len="sm"/>
                    <a:tailEnd type="none" w="sm" len="sm"/>
                  </a:ln>
                </p:spPr>
              </p:cxnSp>
              <p:sp>
                <p:nvSpPr>
                  <p:cNvPr id="348" name="Google Shape;348;p31"/>
                  <p:cNvSpPr/>
                  <p:nvPr/>
                </p:nvSpPr>
                <p:spPr>
                  <a:xfrm rot="1800201">
                    <a:off x="5785903" y="2576889"/>
                    <a:ext cx="201117" cy="1393284"/>
                  </a:xfrm>
                  <a:prstGeom prst="roundRect">
                    <a:avLst>
                      <a:gd name="adj" fmla="val 50000"/>
                    </a:avLst>
                  </a:prstGeom>
                  <a:solidFill>
                    <a:srgbClr val="FF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49" name="Google Shape;349;p31"/>
                  <p:cNvSpPr/>
                  <p:nvPr/>
                </p:nvSpPr>
                <p:spPr>
                  <a:xfrm rot="-1826922">
                    <a:off x="5536299" y="5000710"/>
                    <a:ext cx="201118" cy="2376000"/>
                  </a:xfrm>
                  <a:prstGeom prst="roundRect">
                    <a:avLst>
                      <a:gd name="adj" fmla="val 50000"/>
                    </a:avLst>
                  </a:prstGeom>
                  <a:solidFill>
                    <a:srgbClr val="FFC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2600"/>
                      </a:buClr>
                      <a:buSzPts val="1200"/>
                      <a:buFont typeface="Helvetica Neue"/>
                      <a:buNone/>
                    </a:pPr>
                    <a:endParaRPr sz="1200" b="0" i="0" u="none" strike="noStrike" cap="none">
                      <a:solidFill>
                        <a:srgbClr val="FF2600"/>
                      </a:solidFill>
                      <a:latin typeface="Helvetica Neue"/>
                      <a:ea typeface="Helvetica Neue"/>
                      <a:cs typeface="Helvetica Neue"/>
                      <a:sym typeface="Helvetica Neue"/>
                    </a:endParaRPr>
                  </a:p>
                </p:txBody>
              </p:sp>
              <p:sp>
                <p:nvSpPr>
                  <p:cNvPr id="350" name="Google Shape;350;p31"/>
                  <p:cNvSpPr/>
                  <p:nvPr/>
                </p:nvSpPr>
                <p:spPr>
                  <a:xfrm rot="1800201">
                    <a:off x="4120744" y="4745623"/>
                    <a:ext cx="201116" cy="2905171"/>
                  </a:xfrm>
                  <a:prstGeom prst="roundRect">
                    <a:avLst>
                      <a:gd name="adj" fmla="val 50000"/>
                    </a:avLst>
                  </a:prstGeom>
                  <a:solidFill>
                    <a:srgbClr val="00B05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51" name="Google Shape;351;p31"/>
                  <p:cNvSpPr/>
                  <p:nvPr/>
                </p:nvSpPr>
                <p:spPr>
                  <a:xfrm rot="-1826922">
                    <a:off x="3925541" y="1750848"/>
                    <a:ext cx="201117" cy="3155560"/>
                  </a:xfrm>
                  <a:prstGeom prst="roundRect">
                    <a:avLst>
                      <a:gd name="adj" fmla="val 50000"/>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52" name="Google Shape;352;p31"/>
                  <p:cNvSpPr/>
                  <p:nvPr/>
                </p:nvSpPr>
                <p:spPr>
                  <a:xfrm>
                    <a:off x="3362552" y="3350285"/>
                    <a:ext cx="3147017" cy="3147017"/>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53" name="Google Shape;353;p31"/>
                  <p:cNvSpPr txBox="1"/>
                  <p:nvPr/>
                </p:nvSpPr>
                <p:spPr>
                  <a:xfrm>
                    <a:off x="3832707" y="4359504"/>
                    <a:ext cx="2205004" cy="125567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100"/>
                      <a:buFont typeface="Trebuchet MS"/>
                      <a:buNone/>
                    </a:pPr>
                    <a:r>
                      <a:rPr lang="en" sz="1100" b="1" i="0" u="none" strike="noStrike" cap="small">
                        <a:solidFill>
                          <a:srgbClr val="000000"/>
                        </a:solidFill>
                        <a:latin typeface="Trebuchet MS"/>
                        <a:ea typeface="Trebuchet MS"/>
                        <a:cs typeface="Trebuchet MS"/>
                        <a:sym typeface="Trebuchet MS"/>
                      </a:rPr>
                      <a:t>Y2023 Budget Performance Review</a:t>
                    </a:r>
                    <a:endParaRPr sz="1100" b="0" i="0" u="none" strike="noStrike" cap="none">
                      <a:solidFill>
                        <a:srgbClr val="000000"/>
                      </a:solidFill>
                      <a:latin typeface="Arial"/>
                      <a:ea typeface="Arial"/>
                      <a:cs typeface="Arial"/>
                      <a:sym typeface="Arial"/>
                    </a:endParaRPr>
                  </a:p>
                </p:txBody>
              </p:sp>
            </p:grpSp>
            <p:sp>
              <p:nvSpPr>
                <p:cNvPr id="354" name="Google Shape;354;p31"/>
                <p:cNvSpPr/>
                <p:nvPr/>
              </p:nvSpPr>
              <p:spPr>
                <a:xfrm rot="16002317">
                  <a:off x="1725449" y="-2126954"/>
                  <a:ext cx="3226528" cy="5431482"/>
                </a:xfrm>
                <a:custGeom>
                  <a:avLst/>
                  <a:gdLst/>
                  <a:ahLst/>
                  <a:cxnLst/>
                  <a:rect l="l" t="t" r="r" b="b"/>
                  <a:pathLst>
                    <a:path w="21499" h="21593" extrusionOk="0">
                      <a:moveTo>
                        <a:pt x="375" y="1"/>
                      </a:moveTo>
                      <a:cubicBezTo>
                        <a:pt x="282" y="6"/>
                        <a:pt x="190" y="31"/>
                        <a:pt x="121" y="77"/>
                      </a:cubicBezTo>
                      <a:cubicBezTo>
                        <a:pt x="-85" y="215"/>
                        <a:pt x="-19" y="442"/>
                        <a:pt x="249" y="521"/>
                      </a:cubicBezTo>
                      <a:cubicBezTo>
                        <a:pt x="5726" y="2598"/>
                        <a:pt x="10285" y="5554"/>
                        <a:pt x="13484" y="9103"/>
                      </a:cubicBezTo>
                      <a:cubicBezTo>
                        <a:pt x="16610" y="12574"/>
                        <a:pt x="18313" y="16497"/>
                        <a:pt x="18482" y="20507"/>
                      </a:cubicBezTo>
                      <a:lnTo>
                        <a:pt x="17522" y="19885"/>
                      </a:lnTo>
                      <a:cubicBezTo>
                        <a:pt x="17444" y="19835"/>
                        <a:pt x="17380" y="19793"/>
                        <a:pt x="17327" y="19762"/>
                      </a:cubicBezTo>
                      <a:cubicBezTo>
                        <a:pt x="17273" y="19731"/>
                        <a:pt x="17230" y="19710"/>
                        <a:pt x="17188" y="19697"/>
                      </a:cubicBezTo>
                      <a:cubicBezTo>
                        <a:pt x="17120" y="19677"/>
                        <a:pt x="17049" y="19666"/>
                        <a:pt x="16975" y="19666"/>
                      </a:cubicBezTo>
                      <a:cubicBezTo>
                        <a:pt x="16902" y="19666"/>
                        <a:pt x="16827" y="19677"/>
                        <a:pt x="16759" y="19697"/>
                      </a:cubicBezTo>
                      <a:cubicBezTo>
                        <a:pt x="16706" y="19713"/>
                        <a:pt x="16657" y="19735"/>
                        <a:pt x="16616" y="19762"/>
                      </a:cubicBezTo>
                      <a:cubicBezTo>
                        <a:pt x="16574" y="19789"/>
                        <a:pt x="16540" y="19821"/>
                        <a:pt x="16515" y="19855"/>
                      </a:cubicBezTo>
                      <a:cubicBezTo>
                        <a:pt x="16453" y="19943"/>
                        <a:pt x="16453" y="20045"/>
                        <a:pt x="16515" y="20133"/>
                      </a:cubicBezTo>
                      <a:cubicBezTo>
                        <a:pt x="16536" y="20160"/>
                        <a:pt x="16570" y="20188"/>
                        <a:pt x="16618" y="20223"/>
                      </a:cubicBezTo>
                      <a:cubicBezTo>
                        <a:pt x="16666" y="20257"/>
                        <a:pt x="16728" y="20297"/>
                        <a:pt x="16806" y="20347"/>
                      </a:cubicBezTo>
                      <a:lnTo>
                        <a:pt x="18392" y="21377"/>
                      </a:lnTo>
                      <a:cubicBezTo>
                        <a:pt x="18470" y="21427"/>
                        <a:pt x="18531" y="21467"/>
                        <a:pt x="18585" y="21498"/>
                      </a:cubicBezTo>
                      <a:cubicBezTo>
                        <a:pt x="18638" y="21529"/>
                        <a:pt x="18684" y="21551"/>
                        <a:pt x="18726" y="21565"/>
                      </a:cubicBezTo>
                      <a:cubicBezTo>
                        <a:pt x="18768" y="21576"/>
                        <a:pt x="18809" y="21581"/>
                        <a:pt x="18852" y="21586"/>
                      </a:cubicBezTo>
                      <a:cubicBezTo>
                        <a:pt x="18938" y="21596"/>
                        <a:pt x="19030" y="21596"/>
                        <a:pt x="19116" y="21586"/>
                      </a:cubicBezTo>
                      <a:cubicBezTo>
                        <a:pt x="19159" y="21581"/>
                        <a:pt x="19201" y="21575"/>
                        <a:pt x="19242" y="21565"/>
                      </a:cubicBezTo>
                      <a:cubicBezTo>
                        <a:pt x="19284" y="21551"/>
                        <a:pt x="19327" y="21529"/>
                        <a:pt x="19381" y="21498"/>
                      </a:cubicBezTo>
                      <a:cubicBezTo>
                        <a:pt x="19434" y="21467"/>
                        <a:pt x="19498" y="21427"/>
                        <a:pt x="19576" y="21377"/>
                      </a:cubicBezTo>
                      <a:lnTo>
                        <a:pt x="21162" y="20347"/>
                      </a:lnTo>
                      <a:cubicBezTo>
                        <a:pt x="21240" y="20297"/>
                        <a:pt x="21302" y="20257"/>
                        <a:pt x="21350" y="20223"/>
                      </a:cubicBezTo>
                      <a:cubicBezTo>
                        <a:pt x="21398" y="20188"/>
                        <a:pt x="21432" y="20160"/>
                        <a:pt x="21452" y="20133"/>
                      </a:cubicBezTo>
                      <a:cubicBezTo>
                        <a:pt x="21515" y="20045"/>
                        <a:pt x="21515" y="19943"/>
                        <a:pt x="21452" y="19855"/>
                      </a:cubicBezTo>
                      <a:cubicBezTo>
                        <a:pt x="21428" y="19821"/>
                        <a:pt x="21394" y="19789"/>
                        <a:pt x="21352" y="19762"/>
                      </a:cubicBezTo>
                      <a:cubicBezTo>
                        <a:pt x="21311" y="19735"/>
                        <a:pt x="21262" y="19713"/>
                        <a:pt x="21208" y="19697"/>
                      </a:cubicBezTo>
                      <a:cubicBezTo>
                        <a:pt x="21072" y="19657"/>
                        <a:pt x="20916" y="19657"/>
                        <a:pt x="20780" y="19697"/>
                      </a:cubicBezTo>
                      <a:cubicBezTo>
                        <a:pt x="20738" y="19710"/>
                        <a:pt x="20692" y="19731"/>
                        <a:pt x="20639" y="19762"/>
                      </a:cubicBezTo>
                      <a:cubicBezTo>
                        <a:pt x="20585" y="19793"/>
                        <a:pt x="20524" y="19835"/>
                        <a:pt x="20446" y="19885"/>
                      </a:cubicBezTo>
                      <a:lnTo>
                        <a:pt x="19524" y="20484"/>
                      </a:lnTo>
                      <a:cubicBezTo>
                        <a:pt x="19326" y="16278"/>
                        <a:pt x="17460" y="12172"/>
                        <a:pt x="14089" y="8566"/>
                      </a:cubicBezTo>
                      <a:cubicBezTo>
                        <a:pt x="10791" y="5037"/>
                        <a:pt x="6163" y="2106"/>
                        <a:pt x="642" y="49"/>
                      </a:cubicBezTo>
                      <a:cubicBezTo>
                        <a:pt x="562" y="11"/>
                        <a:pt x="468" y="-4"/>
                        <a:pt x="375" y="1"/>
                      </a:cubicBezTo>
                      <a:close/>
                    </a:path>
                  </a:pathLst>
                </a:custGeom>
                <a:gradFill>
                  <a:gsLst>
                    <a:gs pos="23000">
                      <a:srgbClr val="00B050"/>
                    </a:gs>
                    <a:gs pos="24000">
                      <a:schemeClr val="accent4"/>
                    </a:gs>
                    <a:gs pos="64000">
                      <a:schemeClr val="accent4"/>
                    </a:gs>
                    <a:gs pos="64000">
                      <a:srgbClr val="00B050"/>
                    </a:gs>
                  </a:gsLst>
                  <a:lin ang="5400000" scaled="1"/>
                </a:gra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dirty="0">
                    <a:solidFill>
                      <a:srgbClr val="FFFFFF"/>
                    </a:solidFill>
                    <a:latin typeface="Helvetica Neue"/>
                    <a:ea typeface="Helvetica Neue"/>
                    <a:cs typeface="Helvetica Neue"/>
                    <a:sym typeface="Helvetica Neue"/>
                  </a:endParaRPr>
                </a:p>
              </p:txBody>
            </p:sp>
          </p:grpSp>
          <p:sp>
            <p:nvSpPr>
              <p:cNvPr id="355" name="Google Shape;355;p31"/>
              <p:cNvSpPr/>
              <p:nvPr/>
            </p:nvSpPr>
            <p:spPr>
              <a:xfrm>
                <a:off x="4930973" y="1036445"/>
                <a:ext cx="1522005" cy="2360222"/>
              </a:xfrm>
              <a:custGeom>
                <a:avLst/>
                <a:gdLst/>
                <a:ahLst/>
                <a:cxnLst/>
                <a:rect l="l" t="t" r="r" b="b"/>
                <a:pathLst>
                  <a:path w="21499" h="21593" extrusionOk="0">
                    <a:moveTo>
                      <a:pt x="375" y="1"/>
                    </a:moveTo>
                    <a:cubicBezTo>
                      <a:pt x="282" y="6"/>
                      <a:pt x="190" y="31"/>
                      <a:pt x="121" y="77"/>
                    </a:cubicBezTo>
                    <a:cubicBezTo>
                      <a:pt x="-85" y="215"/>
                      <a:pt x="-19" y="442"/>
                      <a:pt x="249" y="521"/>
                    </a:cubicBezTo>
                    <a:cubicBezTo>
                      <a:pt x="5726" y="2598"/>
                      <a:pt x="10285" y="5554"/>
                      <a:pt x="13484" y="9103"/>
                    </a:cubicBezTo>
                    <a:cubicBezTo>
                      <a:pt x="16610" y="12574"/>
                      <a:pt x="18313" y="16497"/>
                      <a:pt x="18482" y="20507"/>
                    </a:cubicBezTo>
                    <a:lnTo>
                      <a:pt x="17522" y="19885"/>
                    </a:lnTo>
                    <a:cubicBezTo>
                      <a:pt x="17444" y="19835"/>
                      <a:pt x="17380" y="19793"/>
                      <a:pt x="17327" y="19762"/>
                    </a:cubicBezTo>
                    <a:cubicBezTo>
                      <a:pt x="17273" y="19731"/>
                      <a:pt x="17230" y="19710"/>
                      <a:pt x="17188" y="19697"/>
                    </a:cubicBezTo>
                    <a:cubicBezTo>
                      <a:pt x="17120" y="19677"/>
                      <a:pt x="17049" y="19666"/>
                      <a:pt x="16975" y="19666"/>
                    </a:cubicBezTo>
                    <a:cubicBezTo>
                      <a:pt x="16902" y="19666"/>
                      <a:pt x="16827" y="19677"/>
                      <a:pt x="16759" y="19697"/>
                    </a:cubicBezTo>
                    <a:cubicBezTo>
                      <a:pt x="16706" y="19713"/>
                      <a:pt x="16657" y="19735"/>
                      <a:pt x="16616" y="19762"/>
                    </a:cubicBezTo>
                    <a:cubicBezTo>
                      <a:pt x="16574" y="19789"/>
                      <a:pt x="16540" y="19821"/>
                      <a:pt x="16515" y="19855"/>
                    </a:cubicBezTo>
                    <a:cubicBezTo>
                      <a:pt x="16453" y="19943"/>
                      <a:pt x="16453" y="20045"/>
                      <a:pt x="16515" y="20133"/>
                    </a:cubicBezTo>
                    <a:cubicBezTo>
                      <a:pt x="16536" y="20160"/>
                      <a:pt x="16570" y="20188"/>
                      <a:pt x="16618" y="20223"/>
                    </a:cubicBezTo>
                    <a:cubicBezTo>
                      <a:pt x="16666" y="20257"/>
                      <a:pt x="16728" y="20297"/>
                      <a:pt x="16806" y="20347"/>
                    </a:cubicBezTo>
                    <a:lnTo>
                      <a:pt x="18392" y="21377"/>
                    </a:lnTo>
                    <a:cubicBezTo>
                      <a:pt x="18470" y="21427"/>
                      <a:pt x="18531" y="21467"/>
                      <a:pt x="18585" y="21498"/>
                    </a:cubicBezTo>
                    <a:cubicBezTo>
                      <a:pt x="18638" y="21529"/>
                      <a:pt x="18684" y="21551"/>
                      <a:pt x="18726" y="21565"/>
                    </a:cubicBezTo>
                    <a:cubicBezTo>
                      <a:pt x="18768" y="21576"/>
                      <a:pt x="18809" y="21581"/>
                      <a:pt x="18852" y="21586"/>
                    </a:cubicBezTo>
                    <a:cubicBezTo>
                      <a:pt x="18938" y="21596"/>
                      <a:pt x="19030" y="21596"/>
                      <a:pt x="19116" y="21586"/>
                    </a:cubicBezTo>
                    <a:cubicBezTo>
                      <a:pt x="19159" y="21581"/>
                      <a:pt x="19201" y="21575"/>
                      <a:pt x="19242" y="21565"/>
                    </a:cubicBezTo>
                    <a:cubicBezTo>
                      <a:pt x="19284" y="21551"/>
                      <a:pt x="19327" y="21529"/>
                      <a:pt x="19381" y="21498"/>
                    </a:cubicBezTo>
                    <a:cubicBezTo>
                      <a:pt x="19434" y="21467"/>
                      <a:pt x="19498" y="21427"/>
                      <a:pt x="19576" y="21377"/>
                    </a:cubicBezTo>
                    <a:lnTo>
                      <a:pt x="21162" y="20347"/>
                    </a:lnTo>
                    <a:cubicBezTo>
                      <a:pt x="21240" y="20297"/>
                      <a:pt x="21302" y="20257"/>
                      <a:pt x="21350" y="20223"/>
                    </a:cubicBezTo>
                    <a:cubicBezTo>
                      <a:pt x="21398" y="20188"/>
                      <a:pt x="21432" y="20160"/>
                      <a:pt x="21452" y="20133"/>
                    </a:cubicBezTo>
                    <a:cubicBezTo>
                      <a:pt x="21515" y="20045"/>
                      <a:pt x="21515" y="19943"/>
                      <a:pt x="21452" y="19855"/>
                    </a:cubicBezTo>
                    <a:cubicBezTo>
                      <a:pt x="21428" y="19821"/>
                      <a:pt x="21394" y="19789"/>
                      <a:pt x="21352" y="19762"/>
                    </a:cubicBezTo>
                    <a:cubicBezTo>
                      <a:pt x="21311" y="19735"/>
                      <a:pt x="21262" y="19713"/>
                      <a:pt x="21208" y="19697"/>
                    </a:cubicBezTo>
                    <a:cubicBezTo>
                      <a:pt x="21072" y="19657"/>
                      <a:pt x="20916" y="19657"/>
                      <a:pt x="20780" y="19697"/>
                    </a:cubicBezTo>
                    <a:cubicBezTo>
                      <a:pt x="20738" y="19710"/>
                      <a:pt x="20692" y="19731"/>
                      <a:pt x="20639" y="19762"/>
                    </a:cubicBezTo>
                    <a:cubicBezTo>
                      <a:pt x="20585" y="19793"/>
                      <a:pt x="20524" y="19835"/>
                      <a:pt x="20446" y="19885"/>
                    </a:cubicBezTo>
                    <a:lnTo>
                      <a:pt x="19524" y="20484"/>
                    </a:lnTo>
                    <a:cubicBezTo>
                      <a:pt x="19326" y="16278"/>
                      <a:pt x="17460" y="12172"/>
                      <a:pt x="14089" y="8566"/>
                    </a:cubicBezTo>
                    <a:cubicBezTo>
                      <a:pt x="10791" y="5037"/>
                      <a:pt x="6163" y="2106"/>
                      <a:pt x="642" y="49"/>
                    </a:cubicBezTo>
                    <a:cubicBezTo>
                      <a:pt x="562" y="11"/>
                      <a:pt x="468" y="-4"/>
                      <a:pt x="375" y="1"/>
                    </a:cubicBezTo>
                    <a:close/>
                  </a:path>
                </a:pathLst>
              </a:custGeom>
              <a:gradFill>
                <a:gsLst>
                  <a:gs pos="0">
                    <a:srgbClr val="FF0000"/>
                  </a:gs>
                  <a:gs pos="26000">
                    <a:srgbClr val="FF0000"/>
                  </a:gs>
                  <a:gs pos="28000">
                    <a:srgbClr val="00B050"/>
                  </a:gs>
                  <a:gs pos="66000">
                    <a:srgbClr val="00B050"/>
                  </a:gs>
                  <a:gs pos="67000">
                    <a:srgbClr val="FFC000"/>
                  </a:gs>
                  <a:gs pos="100000">
                    <a:srgbClr val="FFC000"/>
                  </a:gs>
                </a:gsLst>
                <a:lin ang="5400000" scaled="0"/>
              </a:gra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0" i="0" u="none" strike="noStrike" cap="none">
                  <a:solidFill>
                    <a:srgbClr val="FFFFFF"/>
                  </a:solidFill>
                  <a:latin typeface="Helvetica Neue"/>
                  <a:ea typeface="Helvetica Neue"/>
                  <a:cs typeface="Helvetica Neue"/>
                  <a:sym typeface="Helvetica Neue"/>
                </a:endParaRPr>
              </a:p>
            </p:txBody>
          </p:sp>
        </p:grpSp>
      </p:grpSp>
      <p:sp>
        <p:nvSpPr>
          <p:cNvPr id="356" name="Google Shape;356;p31"/>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900"/>
              <a:buFont typeface="Calibri"/>
              <a:buNone/>
            </a:pPr>
            <a:fld id="{00000000-1234-1234-1234-123412341234}" type="slidenum">
              <a:rPr lang="en" sz="900" b="0" i="0" u="none" strike="noStrike" cap="none">
                <a:latin typeface="Calibri"/>
                <a:ea typeface="Calibri"/>
                <a:cs typeface="Calibri"/>
                <a:sym typeface="Calibri"/>
              </a:rPr>
              <a:t>6</a:t>
            </a:fld>
            <a:endParaRPr sz="900" b="0" i="0" u="none" strike="noStrike" cap="none">
              <a:latin typeface="Calibri"/>
              <a:ea typeface="Calibri"/>
              <a:cs typeface="Calibri"/>
              <a:sym typeface="Calibri"/>
            </a:endParaRPr>
          </a:p>
        </p:txBody>
      </p:sp>
      <p:grpSp>
        <p:nvGrpSpPr>
          <p:cNvPr id="357" name="Google Shape;357;p31"/>
          <p:cNvGrpSpPr/>
          <p:nvPr/>
        </p:nvGrpSpPr>
        <p:grpSpPr>
          <a:xfrm>
            <a:off x="5328698" y="1369349"/>
            <a:ext cx="3461349" cy="448222"/>
            <a:chOff x="7272068" y="1488302"/>
            <a:chExt cx="4615132" cy="597629"/>
          </a:xfrm>
        </p:grpSpPr>
        <p:sp>
          <p:nvSpPr>
            <p:cNvPr id="358" name="Google Shape;358;p31"/>
            <p:cNvSpPr/>
            <p:nvPr/>
          </p:nvSpPr>
          <p:spPr>
            <a:xfrm>
              <a:off x="7272068" y="1488302"/>
              <a:ext cx="4615132" cy="597629"/>
            </a:xfrm>
            <a:prstGeom prst="rect">
              <a:avLst/>
            </a:prstGeom>
            <a:solidFill>
              <a:srgbClr val="F2F2F2"/>
            </a:solidFill>
            <a:ln>
              <a:noFill/>
            </a:ln>
            <a:effectLst>
              <a:outerShdw blurRad="50800" dist="38100" dir="13500000" algn="b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359" name="Google Shape;359;p31"/>
            <p:cNvSpPr/>
            <p:nvPr/>
          </p:nvSpPr>
          <p:spPr>
            <a:xfrm rot="5400000">
              <a:off x="7451352" y="1333614"/>
              <a:ext cx="561933" cy="894800"/>
            </a:xfrm>
            <a:prstGeom prst="rtTriangle">
              <a:avLst/>
            </a:prstGeom>
            <a:solidFill>
              <a:srgbClr val="01374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dirty="0">
                <a:solidFill>
                  <a:srgbClr val="FFFFFF"/>
                </a:solidFill>
                <a:latin typeface="Calibri"/>
                <a:ea typeface="Calibri"/>
                <a:cs typeface="Calibri"/>
                <a:sym typeface="Calibri"/>
              </a:endParaRPr>
            </a:p>
          </p:txBody>
        </p:sp>
        <p:sp>
          <p:nvSpPr>
            <p:cNvPr id="360" name="Google Shape;360;p31"/>
            <p:cNvSpPr txBox="1"/>
            <p:nvPr/>
          </p:nvSpPr>
          <p:spPr>
            <a:xfrm>
              <a:off x="8144691" y="1548357"/>
              <a:ext cx="3230100" cy="533493"/>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900"/>
                <a:buFont typeface="Garamond"/>
                <a:buNone/>
              </a:pPr>
              <a:r>
                <a:rPr lang="en" sz="1000" b="1" i="0" u="none" strike="noStrike" cap="small" dirty="0">
                  <a:solidFill>
                    <a:srgbClr val="000000"/>
                  </a:solidFill>
                  <a:latin typeface="Garamond"/>
                  <a:ea typeface="Garamond"/>
                  <a:cs typeface="Garamond"/>
                  <a:sym typeface="Garamond"/>
                </a:rPr>
                <a:t>Fourth Quarter / Full Year 2023 Budget Performance</a:t>
              </a:r>
              <a:endParaRPr sz="1200" b="0" i="0" u="none" strike="noStrike" cap="none" dirty="0">
                <a:solidFill>
                  <a:srgbClr val="000000"/>
                </a:solidFill>
                <a:latin typeface="Arial"/>
                <a:ea typeface="Arial"/>
                <a:cs typeface="Arial"/>
                <a:sym typeface="Arial"/>
              </a:endParaRPr>
            </a:p>
          </p:txBody>
        </p:sp>
      </p:grpSp>
      <p:grpSp>
        <p:nvGrpSpPr>
          <p:cNvPr id="361" name="Google Shape;361;p31"/>
          <p:cNvGrpSpPr/>
          <p:nvPr/>
        </p:nvGrpSpPr>
        <p:grpSpPr>
          <a:xfrm>
            <a:off x="5328698" y="2111047"/>
            <a:ext cx="3461349" cy="448222"/>
            <a:chOff x="7272068" y="1488302"/>
            <a:chExt cx="4615132" cy="597629"/>
          </a:xfrm>
        </p:grpSpPr>
        <p:sp>
          <p:nvSpPr>
            <p:cNvPr id="362" name="Google Shape;362;p31"/>
            <p:cNvSpPr/>
            <p:nvPr/>
          </p:nvSpPr>
          <p:spPr>
            <a:xfrm>
              <a:off x="7272068" y="1488302"/>
              <a:ext cx="4615132" cy="597629"/>
            </a:xfrm>
            <a:prstGeom prst="rect">
              <a:avLst/>
            </a:prstGeom>
            <a:solidFill>
              <a:srgbClr val="F2F2F2"/>
            </a:solidFill>
            <a:ln>
              <a:noFill/>
            </a:ln>
            <a:effectLst>
              <a:outerShdw blurRad="50800" dist="38100" dir="13500000" algn="b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363" name="Google Shape;363;p31"/>
            <p:cNvSpPr/>
            <p:nvPr/>
          </p:nvSpPr>
          <p:spPr>
            <a:xfrm rot="5400000">
              <a:off x="7451352" y="1324988"/>
              <a:ext cx="561933" cy="894800"/>
            </a:xfrm>
            <a:prstGeom prst="rtTriangle">
              <a:avLst/>
            </a:prstGeom>
            <a:solidFill>
              <a:srgbClr val="01374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dirty="0">
                <a:solidFill>
                  <a:srgbClr val="FFFFFF"/>
                </a:solidFill>
                <a:latin typeface="Calibri"/>
                <a:ea typeface="Calibri"/>
                <a:cs typeface="Calibri"/>
                <a:sym typeface="Calibri"/>
              </a:endParaRPr>
            </a:p>
          </p:txBody>
        </p:sp>
        <p:sp>
          <p:nvSpPr>
            <p:cNvPr id="364" name="Google Shape;364;p31"/>
            <p:cNvSpPr txBox="1"/>
            <p:nvPr/>
          </p:nvSpPr>
          <p:spPr>
            <a:xfrm>
              <a:off x="8094235" y="1549389"/>
              <a:ext cx="3491100" cy="533493"/>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900"/>
                <a:buFont typeface="Garamond"/>
                <a:buNone/>
              </a:pPr>
              <a:r>
                <a:rPr lang="en" sz="1000" b="1" i="0" u="none" strike="noStrike" cap="small" dirty="0">
                  <a:solidFill>
                    <a:srgbClr val="000000"/>
                  </a:solidFill>
                  <a:latin typeface="Garamond"/>
                  <a:ea typeface="Garamond"/>
                  <a:cs typeface="Garamond"/>
                  <a:sym typeface="Garamond"/>
                </a:rPr>
                <a:t>Identify Budget Implementation Challenges</a:t>
              </a:r>
              <a:endParaRPr sz="1200" b="0" i="0" u="none" strike="noStrike" cap="none" dirty="0">
                <a:solidFill>
                  <a:srgbClr val="000000"/>
                </a:solidFill>
                <a:latin typeface="Arial"/>
                <a:ea typeface="Arial"/>
                <a:cs typeface="Arial"/>
                <a:sym typeface="Arial"/>
              </a:endParaRPr>
            </a:p>
          </p:txBody>
        </p:sp>
      </p:grpSp>
      <p:grpSp>
        <p:nvGrpSpPr>
          <p:cNvPr id="365" name="Google Shape;365;p31"/>
          <p:cNvGrpSpPr/>
          <p:nvPr/>
        </p:nvGrpSpPr>
        <p:grpSpPr>
          <a:xfrm>
            <a:off x="5328698" y="2852745"/>
            <a:ext cx="3569359" cy="448222"/>
            <a:chOff x="7272068" y="1488302"/>
            <a:chExt cx="4759145" cy="597629"/>
          </a:xfrm>
        </p:grpSpPr>
        <p:sp>
          <p:nvSpPr>
            <p:cNvPr id="366" name="Google Shape;366;p31"/>
            <p:cNvSpPr/>
            <p:nvPr/>
          </p:nvSpPr>
          <p:spPr>
            <a:xfrm>
              <a:off x="7272068" y="1488302"/>
              <a:ext cx="4615132" cy="597629"/>
            </a:xfrm>
            <a:prstGeom prst="rect">
              <a:avLst/>
            </a:prstGeom>
            <a:solidFill>
              <a:srgbClr val="F2F2F2"/>
            </a:solidFill>
            <a:ln>
              <a:noFill/>
            </a:ln>
            <a:effectLst>
              <a:outerShdw blurRad="50800" dist="38100" dir="13500000" algn="b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367" name="Google Shape;367;p31"/>
            <p:cNvSpPr/>
            <p:nvPr/>
          </p:nvSpPr>
          <p:spPr>
            <a:xfrm rot="5400000">
              <a:off x="7451352" y="1333614"/>
              <a:ext cx="561933" cy="894800"/>
            </a:xfrm>
            <a:prstGeom prst="rtTriangle">
              <a:avLst/>
            </a:prstGeom>
            <a:solidFill>
              <a:srgbClr val="01374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dirty="0">
                <a:solidFill>
                  <a:srgbClr val="FFFFFF"/>
                </a:solidFill>
                <a:latin typeface="Calibri"/>
                <a:ea typeface="Calibri"/>
                <a:cs typeface="Calibri"/>
                <a:sym typeface="Calibri"/>
              </a:endParaRPr>
            </a:p>
          </p:txBody>
        </p:sp>
        <p:sp>
          <p:nvSpPr>
            <p:cNvPr id="368" name="Google Shape;368;p31"/>
            <p:cNvSpPr txBox="1"/>
            <p:nvPr/>
          </p:nvSpPr>
          <p:spPr>
            <a:xfrm>
              <a:off x="8130849" y="1532665"/>
              <a:ext cx="3900364" cy="533493"/>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900"/>
                <a:buFont typeface="Garamond"/>
                <a:buNone/>
              </a:pPr>
              <a:r>
                <a:rPr lang="en" sz="1000" b="1" i="0" u="none" strike="noStrike" cap="small" dirty="0">
                  <a:solidFill>
                    <a:srgbClr val="000000"/>
                  </a:solidFill>
                  <a:latin typeface="Garamond"/>
                  <a:ea typeface="Garamond"/>
                  <a:cs typeface="Garamond"/>
                  <a:sym typeface="Garamond"/>
                </a:rPr>
                <a:t>Apply Lessons Learnt in Year 2022 in driving subsequent Budget Implementation</a:t>
              </a:r>
              <a:endParaRPr sz="1200" b="0" i="0" u="none" strike="noStrike" cap="none" dirty="0">
                <a:solidFill>
                  <a:srgbClr val="000000"/>
                </a:solidFill>
                <a:latin typeface="Arial"/>
                <a:ea typeface="Arial"/>
                <a:cs typeface="Arial"/>
                <a:sym typeface="Arial"/>
              </a:endParaRPr>
            </a:p>
          </p:txBody>
        </p:sp>
      </p:grpSp>
      <p:grpSp>
        <p:nvGrpSpPr>
          <p:cNvPr id="369" name="Google Shape;369;p31"/>
          <p:cNvGrpSpPr/>
          <p:nvPr/>
        </p:nvGrpSpPr>
        <p:grpSpPr>
          <a:xfrm>
            <a:off x="5328698" y="3594442"/>
            <a:ext cx="3470926" cy="448222"/>
            <a:chOff x="7272068" y="1488302"/>
            <a:chExt cx="4627901" cy="597629"/>
          </a:xfrm>
        </p:grpSpPr>
        <p:sp>
          <p:nvSpPr>
            <p:cNvPr id="370" name="Google Shape;370;p31"/>
            <p:cNvSpPr/>
            <p:nvPr/>
          </p:nvSpPr>
          <p:spPr>
            <a:xfrm>
              <a:off x="7272068" y="1488302"/>
              <a:ext cx="4615132" cy="597629"/>
            </a:xfrm>
            <a:prstGeom prst="rect">
              <a:avLst/>
            </a:prstGeom>
            <a:solidFill>
              <a:srgbClr val="F2F2F2"/>
            </a:solidFill>
            <a:ln>
              <a:noFill/>
            </a:ln>
            <a:effectLst>
              <a:outerShdw blurRad="50800" dist="38100" dir="13500000" algn="b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371" name="Google Shape;371;p31"/>
            <p:cNvSpPr/>
            <p:nvPr/>
          </p:nvSpPr>
          <p:spPr>
            <a:xfrm rot="5400000">
              <a:off x="7451352" y="1333614"/>
              <a:ext cx="561933" cy="894800"/>
            </a:xfrm>
            <a:prstGeom prst="rtTriangle">
              <a:avLst/>
            </a:prstGeom>
            <a:solidFill>
              <a:srgbClr val="01374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dirty="0">
                <a:solidFill>
                  <a:srgbClr val="FFFFFF"/>
                </a:solidFill>
                <a:latin typeface="Calibri"/>
                <a:ea typeface="Calibri"/>
                <a:cs typeface="Calibri"/>
                <a:sym typeface="Calibri"/>
              </a:endParaRPr>
            </a:p>
          </p:txBody>
        </p:sp>
        <p:sp>
          <p:nvSpPr>
            <p:cNvPr id="372" name="Google Shape;372;p31"/>
            <p:cNvSpPr txBox="1"/>
            <p:nvPr/>
          </p:nvSpPr>
          <p:spPr>
            <a:xfrm>
              <a:off x="8192569" y="1508335"/>
              <a:ext cx="3707400" cy="533493"/>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900"/>
                <a:buFont typeface="Garamond"/>
                <a:buNone/>
              </a:pPr>
              <a:r>
                <a:rPr lang="en" sz="1000" b="1" i="0" u="none" strike="noStrike" cap="small" dirty="0">
                  <a:solidFill>
                    <a:srgbClr val="000000"/>
                  </a:solidFill>
                  <a:latin typeface="Garamond"/>
                  <a:ea typeface="Garamond"/>
                  <a:cs typeface="Garamond"/>
                  <a:sym typeface="Garamond"/>
                </a:rPr>
                <a:t>Proffer Suggestions and Solutions for Improvement</a:t>
              </a:r>
              <a:endParaRPr sz="1200" b="0" i="0" u="none" strike="noStrike" cap="none" dirty="0">
                <a:solidFill>
                  <a:srgbClr val="000000"/>
                </a:solidFill>
                <a:latin typeface="Arial"/>
                <a:ea typeface="Arial"/>
                <a:cs typeface="Arial"/>
                <a:sym typeface="Arial"/>
              </a:endParaRPr>
            </a:p>
          </p:txBody>
        </p:sp>
      </p:grpSp>
      <p:sp>
        <p:nvSpPr>
          <p:cNvPr id="373" name="Google Shape;373;p31"/>
          <p:cNvSpPr txBox="1"/>
          <p:nvPr/>
        </p:nvSpPr>
        <p:spPr>
          <a:xfrm>
            <a:off x="5363229" y="1386861"/>
            <a:ext cx="323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400"/>
              <a:buFont typeface="Trebuchet MS"/>
              <a:buNone/>
            </a:pPr>
            <a:r>
              <a:rPr lang="en" sz="1400" b="1" i="0" u="none" strike="noStrike" cap="none">
                <a:solidFill>
                  <a:srgbClr val="FFFFFF"/>
                </a:solidFill>
                <a:latin typeface="Trebuchet MS"/>
                <a:ea typeface="Trebuchet MS"/>
                <a:cs typeface="Trebuchet MS"/>
                <a:sym typeface="Trebuchet MS"/>
              </a:rPr>
              <a:t>1</a:t>
            </a:r>
            <a:endParaRPr sz="1100" b="0" i="0" u="none" strike="noStrike" cap="none">
              <a:solidFill>
                <a:srgbClr val="000000"/>
              </a:solidFill>
              <a:latin typeface="Arial"/>
              <a:ea typeface="Arial"/>
              <a:cs typeface="Arial"/>
              <a:sym typeface="Arial"/>
            </a:endParaRPr>
          </a:p>
        </p:txBody>
      </p:sp>
      <p:sp>
        <p:nvSpPr>
          <p:cNvPr id="374" name="Google Shape;374;p31"/>
          <p:cNvSpPr txBox="1"/>
          <p:nvPr/>
        </p:nvSpPr>
        <p:spPr>
          <a:xfrm>
            <a:off x="5354576" y="2870486"/>
            <a:ext cx="323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400"/>
              <a:buFont typeface="Trebuchet MS"/>
              <a:buNone/>
            </a:pPr>
            <a:r>
              <a:rPr lang="en" sz="1400" b="1" i="0" u="none" strike="noStrike" cap="none">
                <a:solidFill>
                  <a:srgbClr val="FFFFFF"/>
                </a:solidFill>
                <a:latin typeface="Trebuchet MS"/>
                <a:ea typeface="Trebuchet MS"/>
                <a:cs typeface="Trebuchet MS"/>
                <a:sym typeface="Trebuchet MS"/>
              </a:rPr>
              <a:t>3</a:t>
            </a:r>
            <a:endParaRPr sz="1100" b="0" i="0" u="none" strike="noStrike" cap="none">
              <a:solidFill>
                <a:srgbClr val="000000"/>
              </a:solidFill>
              <a:latin typeface="Arial"/>
              <a:ea typeface="Arial"/>
              <a:cs typeface="Arial"/>
              <a:sym typeface="Arial"/>
            </a:endParaRPr>
          </a:p>
        </p:txBody>
      </p:sp>
      <p:sp>
        <p:nvSpPr>
          <p:cNvPr id="375" name="Google Shape;375;p31"/>
          <p:cNvSpPr txBox="1"/>
          <p:nvPr/>
        </p:nvSpPr>
        <p:spPr>
          <a:xfrm>
            <a:off x="5339209" y="3636723"/>
            <a:ext cx="323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400"/>
              <a:buFont typeface="Trebuchet MS"/>
              <a:buNone/>
            </a:pPr>
            <a:r>
              <a:rPr lang="en" sz="1400" b="1" i="0" u="none" strike="noStrike" cap="none">
                <a:solidFill>
                  <a:srgbClr val="FFFFFF"/>
                </a:solidFill>
                <a:latin typeface="Trebuchet MS"/>
                <a:ea typeface="Trebuchet MS"/>
                <a:cs typeface="Trebuchet MS"/>
                <a:sym typeface="Trebuchet MS"/>
              </a:rPr>
              <a:t>4</a:t>
            </a:r>
            <a:endParaRPr sz="1100" b="0" i="0" u="none" strike="noStrike" cap="none">
              <a:solidFill>
                <a:srgbClr val="000000"/>
              </a:solidFill>
              <a:latin typeface="Arial"/>
              <a:ea typeface="Arial"/>
              <a:cs typeface="Arial"/>
              <a:sym typeface="Arial"/>
            </a:endParaRPr>
          </a:p>
        </p:txBody>
      </p:sp>
      <p:sp>
        <p:nvSpPr>
          <p:cNvPr id="376" name="Google Shape;376;p31"/>
          <p:cNvSpPr txBox="1"/>
          <p:nvPr/>
        </p:nvSpPr>
        <p:spPr>
          <a:xfrm>
            <a:off x="5356620" y="2153099"/>
            <a:ext cx="323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400"/>
              <a:buFont typeface="Trebuchet MS"/>
              <a:buNone/>
            </a:pPr>
            <a:r>
              <a:rPr lang="en" sz="1400" b="1" i="0" u="none" strike="noStrike" cap="none">
                <a:solidFill>
                  <a:srgbClr val="FFFFFF"/>
                </a:solidFill>
                <a:latin typeface="Trebuchet MS"/>
                <a:ea typeface="Trebuchet MS"/>
                <a:cs typeface="Trebuchet MS"/>
                <a:sym typeface="Trebuchet MS"/>
              </a:rPr>
              <a:t>2</a:t>
            </a:r>
            <a:endParaRPr sz="1100" b="0" i="0" u="none" strike="noStrike" cap="none">
              <a:solidFill>
                <a:srgbClr val="000000"/>
              </a:solidFill>
              <a:latin typeface="Arial"/>
              <a:ea typeface="Arial"/>
              <a:cs typeface="Arial"/>
              <a:sym typeface="Arial"/>
            </a:endParaRPr>
          </a:p>
        </p:txBody>
      </p:sp>
      <p:grpSp>
        <p:nvGrpSpPr>
          <p:cNvPr id="5" name="Group 4">
            <a:extLst>
              <a:ext uri="{FF2B5EF4-FFF2-40B4-BE49-F238E27FC236}">
                <a16:creationId xmlns:a16="http://schemas.microsoft.com/office/drawing/2014/main" id="{245D9E56-C782-0331-FEDD-94FCC53024BC}"/>
              </a:ext>
            </a:extLst>
          </p:cNvPr>
          <p:cNvGrpSpPr/>
          <p:nvPr/>
        </p:nvGrpSpPr>
        <p:grpSpPr>
          <a:xfrm>
            <a:off x="0" y="541"/>
            <a:ext cx="9144000" cy="766871"/>
            <a:chOff x="0" y="541"/>
            <a:chExt cx="9144000" cy="766871"/>
          </a:xfrm>
        </p:grpSpPr>
        <p:grpSp>
          <p:nvGrpSpPr>
            <p:cNvPr id="6" name="Google Shape;300;p30">
              <a:extLst>
                <a:ext uri="{FF2B5EF4-FFF2-40B4-BE49-F238E27FC236}">
                  <a16:creationId xmlns:a16="http://schemas.microsoft.com/office/drawing/2014/main" id="{11F5EB28-C3EB-4346-8DDC-AF1F1974CBD6}"/>
                </a:ext>
              </a:extLst>
            </p:cNvPr>
            <p:cNvGrpSpPr/>
            <p:nvPr/>
          </p:nvGrpSpPr>
          <p:grpSpPr>
            <a:xfrm>
              <a:off x="0" y="541"/>
              <a:ext cx="9144000" cy="518622"/>
              <a:chOff x="0" y="721"/>
              <a:chExt cx="12192000" cy="691496"/>
            </a:xfrm>
          </p:grpSpPr>
          <p:sp>
            <p:nvSpPr>
              <p:cNvPr id="12" name="Google Shape;301;p30">
                <a:extLst>
                  <a:ext uri="{FF2B5EF4-FFF2-40B4-BE49-F238E27FC236}">
                    <a16:creationId xmlns:a16="http://schemas.microsoft.com/office/drawing/2014/main" id="{26E34F5A-63C3-A78E-F474-27126A7FD615}"/>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3" name="Google Shape;302;p30">
                <a:extLst>
                  <a:ext uri="{FF2B5EF4-FFF2-40B4-BE49-F238E27FC236}">
                    <a16:creationId xmlns:a16="http://schemas.microsoft.com/office/drawing/2014/main" id="{2BA362C0-D525-6CF4-DFA3-47468D6EC245}"/>
                  </a:ext>
                </a:extLst>
              </p:cNvPr>
              <p:cNvSpPr/>
              <p:nvPr/>
            </p:nvSpPr>
            <p:spPr>
              <a:xfrm>
                <a:off x="1933996" y="70389"/>
                <a:ext cx="5053636"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14" name="Google Shape;303;p30">
                <a:extLst>
                  <a:ext uri="{FF2B5EF4-FFF2-40B4-BE49-F238E27FC236}">
                    <a16:creationId xmlns:a16="http://schemas.microsoft.com/office/drawing/2014/main" id="{72CF7C7E-BF8E-CDB1-F723-BB1586A22E07}"/>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15" name="Google Shape;304;p30">
                <a:extLst>
                  <a:ext uri="{FF2B5EF4-FFF2-40B4-BE49-F238E27FC236}">
                    <a16:creationId xmlns:a16="http://schemas.microsoft.com/office/drawing/2014/main" id="{9B895142-12D4-9BAC-3BDE-44D4390DB6A8}"/>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7" name="Google Shape;309;p30">
              <a:extLst>
                <a:ext uri="{FF2B5EF4-FFF2-40B4-BE49-F238E27FC236}">
                  <a16:creationId xmlns:a16="http://schemas.microsoft.com/office/drawing/2014/main" id="{91128659-9392-3251-0980-9D94263197E1}"/>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Trebuchet MS"/>
                <a:ea typeface="Trebuchet MS"/>
                <a:cs typeface="Trebuchet MS"/>
                <a:sym typeface="Trebuchet MS"/>
              </a:endParaRPr>
            </a:p>
          </p:txBody>
        </p:sp>
        <p:sp>
          <p:nvSpPr>
            <p:cNvPr id="8" name="Flowchart: Connector 7">
              <a:extLst>
                <a:ext uri="{FF2B5EF4-FFF2-40B4-BE49-F238E27FC236}">
                  <a16:creationId xmlns:a16="http://schemas.microsoft.com/office/drawing/2014/main" id="{AB3634D3-3B2A-F4D0-D0F0-66DA57DF10CF}"/>
                </a:ext>
              </a:extLst>
            </p:cNvPr>
            <p:cNvSpPr/>
            <p:nvPr/>
          </p:nvSpPr>
          <p:spPr>
            <a:xfrm>
              <a:off x="28571" y="185628"/>
              <a:ext cx="568640" cy="56864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306;p30">
              <a:extLst>
                <a:ext uri="{FF2B5EF4-FFF2-40B4-BE49-F238E27FC236}">
                  <a16:creationId xmlns:a16="http://schemas.microsoft.com/office/drawing/2014/main" id="{1CB6D6B0-E9D0-666E-EFE3-9A40B1A2FF37}"/>
                </a:ext>
              </a:extLst>
            </p:cNvPr>
            <p:cNvPicPr preferRelativeResize="0"/>
            <p:nvPr/>
          </p:nvPicPr>
          <p:blipFill rotWithShape="1">
            <a:blip r:embed="rId3">
              <a:alphaModFix/>
            </a:blip>
            <a:srcRect/>
            <a:stretch/>
          </p:blipFill>
          <p:spPr>
            <a:xfrm>
              <a:off x="97813" y="274208"/>
              <a:ext cx="394072" cy="404818"/>
            </a:xfrm>
            <a:prstGeom prst="rect">
              <a:avLst/>
            </a:prstGeom>
            <a:noFill/>
            <a:ln>
              <a:noFill/>
            </a:ln>
          </p:spPr>
        </p:pic>
        <p:sp>
          <p:nvSpPr>
            <p:cNvPr id="10" name="Flowchart: Connector 9">
              <a:extLst>
                <a:ext uri="{FF2B5EF4-FFF2-40B4-BE49-F238E27FC236}">
                  <a16:creationId xmlns:a16="http://schemas.microsoft.com/office/drawing/2014/main" id="{B93D98E2-C328-DC74-B697-80DA48712142}"/>
                </a:ext>
              </a:extLst>
            </p:cNvPr>
            <p:cNvSpPr/>
            <p:nvPr/>
          </p:nvSpPr>
          <p:spPr>
            <a:xfrm>
              <a:off x="8540328" y="191848"/>
              <a:ext cx="568640" cy="56864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oogle Shape;308;p30" descr="A group of colorful birds&#10;&#10;Description automatically generated with low confidence">
              <a:extLst>
                <a:ext uri="{FF2B5EF4-FFF2-40B4-BE49-F238E27FC236}">
                  <a16:creationId xmlns:a16="http://schemas.microsoft.com/office/drawing/2014/main" id="{C0014D0D-258C-A677-3BA2-21FFA906F6C7}"/>
                </a:ext>
              </a:extLst>
            </p:cNvPr>
            <p:cNvPicPr preferRelativeResize="0"/>
            <p:nvPr/>
          </p:nvPicPr>
          <p:blipFill rotWithShape="1">
            <a:blip r:embed="rId4">
              <a:alphaModFix/>
            </a:blip>
            <a:srcRect/>
            <a:stretch/>
          </p:blipFill>
          <p:spPr>
            <a:xfrm>
              <a:off x="8559517" y="217824"/>
              <a:ext cx="550793" cy="549588"/>
            </a:xfrm>
            <a:prstGeom prst="flowChartConnector">
              <a:avLst/>
            </a:prstGeom>
            <a:blipFill rotWithShape="1">
              <a:blip r:embed="rId5">
                <a:alphaModFix amt="29000"/>
              </a:blip>
              <a:stretch>
                <a:fillRect/>
              </a:stretch>
            </a:blipFill>
            <a:ln>
              <a:noFill/>
            </a:ln>
          </p:spPr>
        </p:pic>
      </p:grpSp>
      <p:sp>
        <p:nvSpPr>
          <p:cNvPr id="4" name="Google Shape;386;p31">
            <a:extLst>
              <a:ext uri="{FF2B5EF4-FFF2-40B4-BE49-F238E27FC236}">
                <a16:creationId xmlns:a16="http://schemas.microsoft.com/office/drawing/2014/main" id="{EF2DF4E3-B634-D0F8-74A1-E222EA3E5F91}"/>
              </a:ext>
            </a:extLst>
          </p:cNvPr>
          <p:cNvSpPr txBox="1"/>
          <p:nvPr/>
        </p:nvSpPr>
        <p:spPr>
          <a:xfrm>
            <a:off x="1732656" y="64809"/>
            <a:ext cx="22278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1400"/>
              <a:buFont typeface="Trebuchet MS"/>
              <a:buNone/>
            </a:pPr>
            <a:r>
              <a:rPr lang="en" sz="1400" b="0" i="0" u="none" strike="noStrike" cap="none" dirty="0">
                <a:solidFill>
                  <a:schemeClr val="lt1"/>
                </a:solidFill>
                <a:latin typeface="Trebuchet MS"/>
                <a:ea typeface="Trebuchet MS"/>
                <a:cs typeface="Trebuchet MS"/>
                <a:sym typeface="Trebuchet MS"/>
              </a:rPr>
              <a:t>PURPOSE OF THE REPORT</a:t>
            </a:r>
            <a:endParaRPr sz="1400" b="0"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p:nvPr/>
        </p:nvSpPr>
        <p:spPr>
          <a:xfrm>
            <a:off x="3225434" y="2463025"/>
            <a:ext cx="4203000" cy="338700"/>
          </a:xfrm>
          <a:prstGeom prst="rect">
            <a:avLst/>
          </a:prstGeom>
          <a:noFill/>
          <a:ln w="38100" cap="flat" cmpd="sng">
            <a:solidFill>
              <a:srgbClr val="01374D"/>
            </a:solidFill>
            <a:prstDash val="solid"/>
            <a:miter lim="400000"/>
            <a:headEnd type="none" w="sm" len="sm"/>
            <a:tailEnd type="none" w="sm" len="sm"/>
          </a:ln>
          <a:effectLst>
            <a:outerShdw blurRad="12700" dist="12700" rotWithShape="0">
              <a:srgbClr val="000000">
                <a:alpha val="27058"/>
              </a:srgbClr>
            </a:outerShdw>
          </a:effectLst>
        </p:spPr>
        <p:txBody>
          <a:bodyPr spcFirstLastPara="1" wrap="square" lIns="45725" tIns="45725" rIns="45725" bIns="45725" anchor="ctr" anchorCtr="0">
            <a:spAutoFit/>
          </a:bodyPr>
          <a:lstStyle/>
          <a:p>
            <a:pPr marL="0" marR="0" lvl="0" indent="0" algn="ctr" rtl="0">
              <a:lnSpc>
                <a:spcPct val="100000"/>
              </a:lnSpc>
              <a:spcBef>
                <a:spcPts val="0"/>
              </a:spcBef>
              <a:spcAft>
                <a:spcPts val="0"/>
              </a:spcAft>
              <a:buClr>
                <a:srgbClr val="004E66"/>
              </a:buClr>
              <a:buSzPts val="1600"/>
              <a:buFont typeface="Trebuchet MS"/>
              <a:buNone/>
            </a:pPr>
            <a:r>
              <a:rPr lang="en" sz="1600" b="1" i="0" u="none" strike="noStrike" cap="small" dirty="0">
                <a:solidFill>
                  <a:srgbClr val="002060"/>
                </a:solidFill>
                <a:latin typeface="Trebuchet MS"/>
                <a:ea typeface="Trebuchet MS"/>
                <a:cs typeface="Trebuchet MS"/>
                <a:sym typeface="Trebuchet MS"/>
              </a:rPr>
              <a:t>Economic Profile</a:t>
            </a:r>
            <a:endParaRPr sz="1100" b="0" i="0" u="none" strike="noStrike" cap="none" dirty="0">
              <a:solidFill>
                <a:srgbClr val="002060"/>
              </a:solidFill>
              <a:latin typeface="Arial"/>
              <a:ea typeface="Arial"/>
              <a:cs typeface="Arial"/>
              <a:sym typeface="Arial"/>
            </a:endParaRPr>
          </a:p>
        </p:txBody>
      </p:sp>
      <p:sp>
        <p:nvSpPr>
          <p:cNvPr id="392" name="Google Shape;392;p32"/>
          <p:cNvSpPr/>
          <p:nvPr/>
        </p:nvSpPr>
        <p:spPr>
          <a:xfrm>
            <a:off x="3215433" y="2850799"/>
            <a:ext cx="309900" cy="144300"/>
          </a:xfrm>
          <a:prstGeom prst="rect">
            <a:avLst/>
          </a:prstGeom>
          <a:solidFill>
            <a:srgbClr val="01374D"/>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393" name="Google Shape;393;p32"/>
          <p:cNvSpPr/>
          <p:nvPr/>
        </p:nvSpPr>
        <p:spPr>
          <a:xfrm>
            <a:off x="3556414" y="2850799"/>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394" name="Google Shape;394;p32"/>
          <p:cNvSpPr/>
          <p:nvPr/>
        </p:nvSpPr>
        <p:spPr>
          <a:xfrm>
            <a:off x="3880250" y="2850799"/>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395" name="Google Shape;395;p32"/>
          <p:cNvSpPr/>
          <p:nvPr/>
        </p:nvSpPr>
        <p:spPr>
          <a:xfrm>
            <a:off x="4204087" y="2850799"/>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396" name="Google Shape;396;p32"/>
          <p:cNvSpPr/>
          <p:nvPr/>
        </p:nvSpPr>
        <p:spPr>
          <a:xfrm>
            <a:off x="4527923" y="2850799"/>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397" name="Google Shape;397;p32"/>
          <p:cNvSpPr/>
          <p:nvPr/>
        </p:nvSpPr>
        <p:spPr>
          <a:xfrm>
            <a:off x="4851759" y="2850799"/>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398" name="Google Shape;398;p32"/>
          <p:cNvSpPr/>
          <p:nvPr/>
        </p:nvSpPr>
        <p:spPr>
          <a:xfrm>
            <a:off x="5499431" y="2850799"/>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399" name="Google Shape;399;p32"/>
          <p:cNvSpPr/>
          <p:nvPr/>
        </p:nvSpPr>
        <p:spPr>
          <a:xfrm>
            <a:off x="5823267" y="2850799"/>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400" name="Google Shape;400;p32"/>
          <p:cNvSpPr/>
          <p:nvPr/>
        </p:nvSpPr>
        <p:spPr>
          <a:xfrm>
            <a:off x="6147104" y="2850799"/>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401" name="Google Shape;401;p32"/>
          <p:cNvSpPr/>
          <p:nvPr/>
        </p:nvSpPr>
        <p:spPr>
          <a:xfrm>
            <a:off x="6470939" y="2850799"/>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402" name="Google Shape;402;p32"/>
          <p:cNvSpPr/>
          <p:nvPr/>
        </p:nvSpPr>
        <p:spPr>
          <a:xfrm>
            <a:off x="6794776" y="2850799"/>
            <a:ext cx="309900" cy="144300"/>
          </a:xfrm>
          <a:prstGeom prst="rect">
            <a:avLst/>
          </a:prstGeom>
          <a:solidFill>
            <a:srgbClr val="DBDBDB"/>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403" name="Google Shape;403;p32"/>
          <p:cNvSpPr txBox="1"/>
          <p:nvPr/>
        </p:nvSpPr>
        <p:spPr>
          <a:xfrm>
            <a:off x="265471" y="2463025"/>
            <a:ext cx="2963971" cy="338700"/>
          </a:xfrm>
          <a:prstGeom prst="rect">
            <a:avLst/>
          </a:prstGeom>
          <a:solidFill>
            <a:srgbClr val="004E66"/>
          </a:solidFill>
          <a:ln w="38100" cap="flat" cmpd="sng">
            <a:solidFill>
              <a:srgbClr val="88C9F9"/>
            </a:solidFill>
            <a:prstDash val="solid"/>
            <a:miter lim="400000"/>
            <a:headEnd type="none" w="sm" len="sm"/>
            <a:tailEnd type="none" w="sm" len="sm"/>
          </a:ln>
          <a:effectLst>
            <a:outerShdw blurRad="12700" dist="12700" rotWithShape="0">
              <a:srgbClr val="000000">
                <a:alpha val="27058"/>
              </a:srgbClr>
            </a:outerShdw>
          </a:effectLst>
        </p:spPr>
        <p:txBody>
          <a:bodyPr spcFirstLastPara="1" wrap="square" lIns="45725" tIns="45725" rIns="45725" bIns="45725"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1" i="0" u="none" strike="noStrike" cap="small">
              <a:solidFill>
                <a:srgbClr val="1A77B9"/>
              </a:solidFill>
              <a:latin typeface="Trebuchet MS"/>
              <a:ea typeface="Trebuchet MS"/>
              <a:cs typeface="Trebuchet MS"/>
              <a:sym typeface="Trebuchet MS"/>
            </a:endParaRPr>
          </a:p>
        </p:txBody>
      </p:sp>
      <p:sp>
        <p:nvSpPr>
          <p:cNvPr id="404" name="Google Shape;404;p32"/>
          <p:cNvSpPr txBox="1"/>
          <p:nvPr/>
        </p:nvSpPr>
        <p:spPr>
          <a:xfrm>
            <a:off x="265471" y="2430850"/>
            <a:ext cx="3023126" cy="369332"/>
          </a:xfrm>
          <a:prstGeom prst="rect">
            <a:avLst/>
          </a:prstGeom>
          <a:solidFill>
            <a:srgbClr val="01374D"/>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small" dirty="0">
                <a:solidFill>
                  <a:srgbClr val="FFFFFF"/>
                </a:solidFill>
                <a:latin typeface="Trebuchet MS"/>
                <a:ea typeface="Trebuchet MS"/>
                <a:cs typeface="Trebuchet MS"/>
                <a:sym typeface="Trebuchet MS"/>
              </a:rPr>
              <a:t>Q4 / full Year 2023</a:t>
            </a:r>
            <a:endParaRPr sz="2400" b="1" i="0" u="none" strike="noStrike" cap="small" dirty="0">
              <a:solidFill>
                <a:srgbClr val="FFFFFF"/>
              </a:solidFill>
              <a:latin typeface="Trebuchet MS"/>
              <a:ea typeface="Trebuchet MS"/>
              <a:cs typeface="Trebuchet MS"/>
              <a:sym typeface="Trebuchet MS"/>
            </a:endParaRPr>
          </a:p>
        </p:txBody>
      </p:sp>
      <p:sp>
        <p:nvSpPr>
          <p:cNvPr id="405" name="Google Shape;405;p32"/>
          <p:cNvSpPr/>
          <p:nvPr/>
        </p:nvSpPr>
        <p:spPr>
          <a:xfrm>
            <a:off x="7118612" y="2852559"/>
            <a:ext cx="309900" cy="144300"/>
          </a:xfrm>
          <a:prstGeom prst="rect">
            <a:avLst/>
          </a:prstGeom>
          <a:solidFill>
            <a:srgbClr val="01374D"/>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406" name="Google Shape;406;p32"/>
          <p:cNvSpPr/>
          <p:nvPr/>
        </p:nvSpPr>
        <p:spPr>
          <a:xfrm>
            <a:off x="5182578" y="2856022"/>
            <a:ext cx="309900" cy="144300"/>
          </a:xfrm>
          <a:prstGeom prst="rect">
            <a:avLst/>
          </a:prstGeom>
          <a:solidFill>
            <a:srgbClr val="01374D"/>
          </a:solidFill>
          <a:ln>
            <a:noFill/>
          </a:ln>
        </p:spPr>
        <p:txBody>
          <a:bodyPr spcFirstLastPara="1" wrap="square" lIns="14300" tIns="14300" rIns="14300" bIns="143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rgbClr val="252D30"/>
              </a:solidFill>
              <a:latin typeface="Helvetica Neue"/>
              <a:ea typeface="Helvetica Neue"/>
              <a:cs typeface="Helvetica Neue"/>
              <a:sym typeface="Helvetica Neue"/>
            </a:endParaRPr>
          </a:p>
        </p:txBody>
      </p:sp>
      <p:sp>
        <p:nvSpPr>
          <p:cNvPr id="407" name="Google Shape;407;p32"/>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800"/>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bject 38">
            <a:extLst>
              <a:ext uri="{FF2B5EF4-FFF2-40B4-BE49-F238E27FC236}">
                <a16:creationId xmlns:a16="http://schemas.microsoft.com/office/drawing/2014/main" id="{78109629-B04F-8EAE-8F6C-50C3DE01F8E3}"/>
              </a:ext>
            </a:extLst>
          </p:cNvPr>
          <p:cNvSpPr txBox="1"/>
          <p:nvPr/>
        </p:nvSpPr>
        <p:spPr>
          <a:xfrm>
            <a:off x="143220" y="232173"/>
            <a:ext cx="3186026" cy="179857"/>
          </a:xfrm>
          <a:prstGeom prst="rect">
            <a:avLst/>
          </a:prstGeom>
          <a:solidFill>
            <a:srgbClr val="F1F1F1"/>
          </a:solidFill>
        </p:spPr>
        <p:txBody>
          <a:bodyPr vert="horz" wrap="square" lIns="0" tIns="25718" rIns="0" bIns="0" rtlCol="0">
            <a:spAutoFit/>
          </a:bodyPr>
          <a:lstStyle/>
          <a:p>
            <a:pPr marL="68580" defTabSz="685800">
              <a:spcBef>
                <a:spcPts val="203"/>
              </a:spcBef>
              <a:buClrTx/>
            </a:pPr>
            <a:r>
              <a:rPr lang="en-GB" sz="1000" b="1" kern="1200" spc="-8" dirty="0">
                <a:solidFill>
                  <a:srgbClr val="01374D"/>
                </a:solidFill>
                <a:latin typeface="Carlito"/>
                <a:ea typeface="+mn-ea"/>
                <a:cs typeface="Carlito"/>
              </a:rPr>
              <a:t>10.191 TRILLION IN Q2 2023 AND A    7.74% GROWTH RATE</a:t>
            </a:r>
          </a:p>
        </p:txBody>
      </p:sp>
      <p:grpSp>
        <p:nvGrpSpPr>
          <p:cNvPr id="15" name="Group 14">
            <a:extLst>
              <a:ext uri="{FF2B5EF4-FFF2-40B4-BE49-F238E27FC236}">
                <a16:creationId xmlns:a16="http://schemas.microsoft.com/office/drawing/2014/main" id="{1CA34FDA-45B2-5099-9BA4-F12D6A1C87CD}"/>
              </a:ext>
            </a:extLst>
          </p:cNvPr>
          <p:cNvGrpSpPr/>
          <p:nvPr/>
        </p:nvGrpSpPr>
        <p:grpSpPr>
          <a:xfrm>
            <a:off x="2326391" y="392464"/>
            <a:ext cx="2056363" cy="4369072"/>
            <a:chOff x="2326391" y="392464"/>
            <a:chExt cx="2056363" cy="4369072"/>
          </a:xfrm>
        </p:grpSpPr>
        <p:grpSp>
          <p:nvGrpSpPr>
            <p:cNvPr id="71" name="object 26">
              <a:extLst>
                <a:ext uri="{FF2B5EF4-FFF2-40B4-BE49-F238E27FC236}">
                  <a16:creationId xmlns:a16="http://schemas.microsoft.com/office/drawing/2014/main" id="{9EB91856-DC28-89FC-AED9-4A59571A246B}"/>
                </a:ext>
              </a:extLst>
            </p:cNvPr>
            <p:cNvGrpSpPr/>
            <p:nvPr/>
          </p:nvGrpSpPr>
          <p:grpSpPr>
            <a:xfrm rot="1211646">
              <a:off x="3165391" y="392464"/>
              <a:ext cx="1058228" cy="1136333"/>
              <a:chOff x="3608832" y="1885188"/>
              <a:chExt cx="1410970" cy="1515110"/>
            </a:xfrm>
          </p:grpSpPr>
          <p:sp>
            <p:nvSpPr>
              <p:cNvPr id="72" name="object 27">
                <a:extLst>
                  <a:ext uri="{FF2B5EF4-FFF2-40B4-BE49-F238E27FC236}">
                    <a16:creationId xmlns:a16="http://schemas.microsoft.com/office/drawing/2014/main" id="{33B436F0-5FA3-5779-CA48-8528409E51CF}"/>
                  </a:ext>
                </a:extLst>
              </p:cNvPr>
              <p:cNvSpPr/>
              <p:nvPr/>
            </p:nvSpPr>
            <p:spPr>
              <a:xfrm>
                <a:off x="3608832" y="1885188"/>
                <a:ext cx="1410970" cy="1515110"/>
              </a:xfrm>
              <a:custGeom>
                <a:avLst/>
                <a:gdLst/>
                <a:ahLst/>
                <a:cxnLst/>
                <a:rect l="l" t="t" r="r" b="b"/>
                <a:pathLst>
                  <a:path w="1410970" h="1515110">
                    <a:moveTo>
                      <a:pt x="1007490" y="0"/>
                    </a:moveTo>
                    <a:lnTo>
                      <a:pt x="219709" y="348234"/>
                    </a:lnTo>
                    <a:lnTo>
                      <a:pt x="18160" y="1100201"/>
                    </a:lnTo>
                    <a:lnTo>
                      <a:pt x="0" y="1166622"/>
                    </a:lnTo>
                    <a:lnTo>
                      <a:pt x="770508" y="1463802"/>
                    </a:lnTo>
                    <a:lnTo>
                      <a:pt x="901064" y="1514856"/>
                    </a:lnTo>
                    <a:lnTo>
                      <a:pt x="953007" y="1423670"/>
                    </a:lnTo>
                    <a:lnTo>
                      <a:pt x="1009141" y="1336166"/>
                    </a:lnTo>
                    <a:lnTo>
                      <a:pt x="1070609" y="1256029"/>
                    </a:lnTo>
                    <a:lnTo>
                      <a:pt x="1224533" y="1280667"/>
                    </a:lnTo>
                    <a:lnTo>
                      <a:pt x="1186433" y="1124712"/>
                    </a:lnTo>
                    <a:lnTo>
                      <a:pt x="1226312" y="1082802"/>
                    </a:lnTo>
                    <a:lnTo>
                      <a:pt x="1262633" y="1046352"/>
                    </a:lnTo>
                    <a:lnTo>
                      <a:pt x="1298066" y="1014476"/>
                    </a:lnTo>
                    <a:lnTo>
                      <a:pt x="1329181" y="986154"/>
                    </a:lnTo>
                    <a:lnTo>
                      <a:pt x="1357756" y="962533"/>
                    </a:lnTo>
                    <a:lnTo>
                      <a:pt x="1379346" y="943356"/>
                    </a:lnTo>
                    <a:lnTo>
                      <a:pt x="1397507" y="930656"/>
                    </a:lnTo>
                    <a:lnTo>
                      <a:pt x="1407032" y="921512"/>
                    </a:lnTo>
                    <a:lnTo>
                      <a:pt x="1410462" y="918717"/>
                    </a:lnTo>
                    <a:lnTo>
                      <a:pt x="1350771" y="780161"/>
                    </a:lnTo>
                    <a:lnTo>
                      <a:pt x="1010919" y="5461"/>
                    </a:lnTo>
                    <a:lnTo>
                      <a:pt x="1007490" y="0"/>
                    </a:lnTo>
                    <a:close/>
                  </a:path>
                </a:pathLst>
              </a:custGeom>
              <a:solidFill>
                <a:srgbClr val="01374D"/>
              </a:solidFill>
            </p:spPr>
            <p:txBody>
              <a:bodyPr wrap="square" lIns="0" tIns="0" rIns="0" bIns="0" rtlCol="0"/>
              <a:lstStyle/>
              <a:p>
                <a:pPr defTabSz="685800">
                  <a:buClrTx/>
                </a:pPr>
                <a:endParaRPr sz="1350" dirty="0">
                  <a:solidFill>
                    <a:prstClr val="black"/>
                  </a:solidFill>
                  <a:latin typeface="Calibri" panose="020F0502020204030204"/>
                  <a:ea typeface="+mn-ea"/>
                  <a:cs typeface="+mn-cs"/>
                </a:endParaRPr>
              </a:p>
            </p:txBody>
          </p:sp>
          <p:sp>
            <p:nvSpPr>
              <p:cNvPr id="73" name="object 28">
                <a:extLst>
                  <a:ext uri="{FF2B5EF4-FFF2-40B4-BE49-F238E27FC236}">
                    <a16:creationId xmlns:a16="http://schemas.microsoft.com/office/drawing/2014/main" id="{A1D27893-CF9A-6F35-225C-ED8CE493D60A}"/>
                  </a:ext>
                </a:extLst>
              </p:cNvPr>
              <p:cNvSpPr/>
              <p:nvPr/>
            </p:nvSpPr>
            <p:spPr>
              <a:xfrm>
                <a:off x="3608832" y="1890522"/>
                <a:ext cx="1351280" cy="1458595"/>
              </a:xfrm>
              <a:custGeom>
                <a:avLst/>
                <a:gdLst/>
                <a:ahLst/>
                <a:cxnLst/>
                <a:rect l="l" t="t" r="r" b="b"/>
                <a:pathLst>
                  <a:path w="1351279" h="1458595">
                    <a:moveTo>
                      <a:pt x="1011046" y="0"/>
                    </a:moveTo>
                    <a:lnTo>
                      <a:pt x="987805" y="10032"/>
                    </a:lnTo>
                    <a:lnTo>
                      <a:pt x="957452" y="24637"/>
                    </a:lnTo>
                    <a:lnTo>
                      <a:pt x="922908" y="40131"/>
                    </a:lnTo>
                    <a:lnTo>
                      <a:pt x="836421" y="87502"/>
                    </a:lnTo>
                    <a:lnTo>
                      <a:pt x="787145" y="116712"/>
                    </a:lnTo>
                    <a:lnTo>
                      <a:pt x="733425" y="152273"/>
                    </a:lnTo>
                    <a:lnTo>
                      <a:pt x="677290" y="190500"/>
                    </a:lnTo>
                    <a:lnTo>
                      <a:pt x="619251" y="234314"/>
                    </a:lnTo>
                    <a:lnTo>
                      <a:pt x="559562" y="283463"/>
                    </a:lnTo>
                    <a:lnTo>
                      <a:pt x="499871" y="337312"/>
                    </a:lnTo>
                    <a:lnTo>
                      <a:pt x="440308" y="398399"/>
                    </a:lnTo>
                    <a:lnTo>
                      <a:pt x="378840" y="463041"/>
                    </a:lnTo>
                    <a:lnTo>
                      <a:pt x="319150" y="535051"/>
                    </a:lnTo>
                    <a:lnTo>
                      <a:pt x="262127" y="612520"/>
                    </a:lnTo>
                    <a:lnTo>
                      <a:pt x="205866" y="696467"/>
                    </a:lnTo>
                    <a:lnTo>
                      <a:pt x="153034" y="785749"/>
                    </a:lnTo>
                    <a:lnTo>
                      <a:pt x="104647" y="881506"/>
                    </a:lnTo>
                    <a:lnTo>
                      <a:pt x="59689" y="984503"/>
                    </a:lnTo>
                    <a:lnTo>
                      <a:pt x="18160" y="1094739"/>
                    </a:lnTo>
                    <a:lnTo>
                      <a:pt x="0" y="1161288"/>
                    </a:lnTo>
                    <a:lnTo>
                      <a:pt x="770635" y="1458467"/>
                    </a:lnTo>
                    <a:lnTo>
                      <a:pt x="818260" y="1368170"/>
                    </a:lnTo>
                    <a:lnTo>
                      <a:pt x="870076" y="1282573"/>
                    </a:lnTo>
                    <a:lnTo>
                      <a:pt x="922908" y="1203198"/>
                    </a:lnTo>
                    <a:lnTo>
                      <a:pt x="977391" y="1132077"/>
                    </a:lnTo>
                    <a:lnTo>
                      <a:pt x="1032763" y="1065529"/>
                    </a:lnTo>
                    <a:lnTo>
                      <a:pt x="1087246" y="1005458"/>
                    </a:lnTo>
                    <a:lnTo>
                      <a:pt x="1139952" y="951611"/>
                    </a:lnTo>
                    <a:lnTo>
                      <a:pt x="1190116" y="904239"/>
                    </a:lnTo>
                    <a:lnTo>
                      <a:pt x="1238630" y="862329"/>
                    </a:lnTo>
                    <a:lnTo>
                      <a:pt x="1281810" y="827658"/>
                    </a:lnTo>
                    <a:lnTo>
                      <a:pt x="1318132" y="797560"/>
                    </a:lnTo>
                    <a:lnTo>
                      <a:pt x="1351026" y="774826"/>
                    </a:lnTo>
                    <a:lnTo>
                      <a:pt x="1011046" y="0"/>
                    </a:lnTo>
                    <a:close/>
                  </a:path>
                </a:pathLst>
              </a:custGeom>
              <a:solidFill>
                <a:srgbClr val="88C9F9"/>
              </a:solidFill>
            </p:spPr>
            <p:txBody>
              <a:bodyPr wrap="square" lIns="0" tIns="0" rIns="0" bIns="0" rtlCol="0"/>
              <a:lstStyle/>
              <a:p>
                <a:pPr defTabSz="685800">
                  <a:buClrTx/>
                </a:pPr>
                <a:endParaRPr sz="1350" dirty="0">
                  <a:solidFill>
                    <a:prstClr val="black"/>
                  </a:solidFill>
                  <a:latin typeface="Calibri" panose="020F0502020204030204"/>
                  <a:ea typeface="+mn-ea"/>
                  <a:cs typeface="+mn-cs"/>
                </a:endParaRPr>
              </a:p>
            </p:txBody>
          </p:sp>
        </p:grpSp>
        <p:grpSp>
          <p:nvGrpSpPr>
            <p:cNvPr id="74" name="object 29">
              <a:extLst>
                <a:ext uri="{FF2B5EF4-FFF2-40B4-BE49-F238E27FC236}">
                  <a16:creationId xmlns:a16="http://schemas.microsoft.com/office/drawing/2014/main" id="{3CB3E42B-3C18-0BAF-C5B1-796A1E369165}"/>
                </a:ext>
              </a:extLst>
            </p:cNvPr>
            <p:cNvGrpSpPr/>
            <p:nvPr/>
          </p:nvGrpSpPr>
          <p:grpSpPr>
            <a:xfrm rot="3777697">
              <a:off x="2343775" y="1466145"/>
              <a:ext cx="1078706" cy="1113473"/>
              <a:chOff x="3704082" y="4340352"/>
              <a:chExt cx="1438275" cy="1484630"/>
            </a:xfrm>
          </p:grpSpPr>
          <p:sp>
            <p:nvSpPr>
              <p:cNvPr id="75" name="object 30">
                <a:extLst>
                  <a:ext uri="{FF2B5EF4-FFF2-40B4-BE49-F238E27FC236}">
                    <a16:creationId xmlns:a16="http://schemas.microsoft.com/office/drawing/2014/main" id="{90F5F307-2DEB-3FD2-6A8F-F995A2DFA6B5}"/>
                  </a:ext>
                </a:extLst>
              </p:cNvPr>
              <p:cNvSpPr/>
              <p:nvPr/>
            </p:nvSpPr>
            <p:spPr>
              <a:xfrm>
                <a:off x="3704082" y="4340352"/>
                <a:ext cx="1438275" cy="1484630"/>
              </a:xfrm>
              <a:custGeom>
                <a:avLst/>
                <a:gdLst/>
                <a:ahLst/>
                <a:cxnLst/>
                <a:rect l="l" t="t" r="r" b="b"/>
                <a:pathLst>
                  <a:path w="1438275" h="1484629">
                    <a:moveTo>
                      <a:pt x="867282" y="0"/>
                    </a:moveTo>
                    <a:lnTo>
                      <a:pt x="736726" y="64643"/>
                    </a:lnTo>
                    <a:lnTo>
                      <a:pt x="4317" y="430149"/>
                    </a:lnTo>
                    <a:lnTo>
                      <a:pt x="0" y="431927"/>
                    </a:lnTo>
                    <a:lnTo>
                      <a:pt x="336295" y="1260221"/>
                    </a:lnTo>
                    <a:lnTo>
                      <a:pt x="1051432" y="1465237"/>
                    </a:lnTo>
                    <a:lnTo>
                      <a:pt x="1114552" y="1484376"/>
                    </a:lnTo>
                    <a:lnTo>
                      <a:pt x="1390395" y="669798"/>
                    </a:lnTo>
                    <a:lnTo>
                      <a:pt x="1437893" y="533019"/>
                    </a:lnTo>
                    <a:lnTo>
                      <a:pt x="1350517" y="478409"/>
                    </a:lnTo>
                    <a:lnTo>
                      <a:pt x="1267587" y="419100"/>
                    </a:lnTo>
                    <a:lnTo>
                      <a:pt x="1190625" y="356235"/>
                    </a:lnTo>
                    <a:lnTo>
                      <a:pt x="1212214" y="194056"/>
                    </a:lnTo>
                    <a:lnTo>
                      <a:pt x="1065276" y="235966"/>
                    </a:lnTo>
                    <a:lnTo>
                      <a:pt x="1024635" y="194056"/>
                    </a:lnTo>
                    <a:lnTo>
                      <a:pt x="958850" y="118491"/>
                    </a:lnTo>
                    <a:lnTo>
                      <a:pt x="932052" y="85598"/>
                    </a:lnTo>
                    <a:lnTo>
                      <a:pt x="892301" y="32766"/>
                    </a:lnTo>
                    <a:lnTo>
                      <a:pt x="879347" y="15493"/>
                    </a:lnTo>
                    <a:lnTo>
                      <a:pt x="870712" y="2793"/>
                    </a:lnTo>
                    <a:lnTo>
                      <a:pt x="867282" y="0"/>
                    </a:lnTo>
                    <a:close/>
                  </a:path>
                </a:pathLst>
              </a:custGeom>
              <a:solidFill>
                <a:srgbClr val="01374D"/>
              </a:solidFill>
            </p:spPr>
            <p:txBody>
              <a:bodyPr wrap="square" lIns="0" tIns="0" rIns="0" bIns="0" rtlCol="0"/>
              <a:lstStyle/>
              <a:p>
                <a:pPr defTabSz="685800">
                  <a:buClrTx/>
                  <a:defRPr/>
                </a:pPr>
                <a:endParaRPr sz="1350" dirty="0">
                  <a:solidFill>
                    <a:prstClr val="black"/>
                  </a:solidFill>
                  <a:latin typeface="Calibri" panose="020F0502020204030204"/>
                  <a:ea typeface="+mn-ea"/>
                  <a:cs typeface="+mn-cs"/>
                </a:endParaRPr>
              </a:p>
            </p:txBody>
          </p:sp>
          <p:sp>
            <p:nvSpPr>
              <p:cNvPr id="76" name="object 31">
                <a:extLst>
                  <a:ext uri="{FF2B5EF4-FFF2-40B4-BE49-F238E27FC236}">
                    <a16:creationId xmlns:a16="http://schemas.microsoft.com/office/drawing/2014/main" id="{64F349B3-7584-6512-74C2-46307A3BA926}"/>
                  </a:ext>
                </a:extLst>
              </p:cNvPr>
              <p:cNvSpPr/>
              <p:nvPr/>
            </p:nvSpPr>
            <p:spPr>
              <a:xfrm>
                <a:off x="3708654" y="4404360"/>
                <a:ext cx="1386205" cy="1420495"/>
              </a:xfrm>
              <a:custGeom>
                <a:avLst/>
                <a:gdLst/>
                <a:ahLst/>
                <a:cxnLst/>
                <a:rect l="l" t="t" r="r" b="b"/>
                <a:pathLst>
                  <a:path w="1386204" h="1420495">
                    <a:moveTo>
                      <a:pt x="732409" y="0"/>
                    </a:moveTo>
                    <a:lnTo>
                      <a:pt x="0" y="365632"/>
                    </a:lnTo>
                    <a:lnTo>
                      <a:pt x="10413" y="390144"/>
                    </a:lnTo>
                    <a:lnTo>
                      <a:pt x="23368" y="419353"/>
                    </a:lnTo>
                    <a:lnTo>
                      <a:pt x="39750" y="457707"/>
                    </a:lnTo>
                    <a:lnTo>
                      <a:pt x="59690" y="500506"/>
                    </a:lnTo>
                    <a:lnTo>
                      <a:pt x="84709" y="548766"/>
                    </a:lnTo>
                    <a:lnTo>
                      <a:pt x="113284" y="599820"/>
                    </a:lnTo>
                    <a:lnTo>
                      <a:pt x="146176" y="655446"/>
                    </a:lnTo>
                    <a:lnTo>
                      <a:pt x="184150" y="713866"/>
                    </a:lnTo>
                    <a:lnTo>
                      <a:pt x="225679" y="774953"/>
                    </a:lnTo>
                    <a:lnTo>
                      <a:pt x="272415" y="837818"/>
                    </a:lnTo>
                    <a:lnTo>
                      <a:pt x="325120" y="900683"/>
                    </a:lnTo>
                    <a:lnTo>
                      <a:pt x="382143" y="963676"/>
                    </a:lnTo>
                    <a:lnTo>
                      <a:pt x="445262" y="1026540"/>
                    </a:lnTo>
                    <a:lnTo>
                      <a:pt x="512699" y="1089405"/>
                    </a:lnTo>
                    <a:lnTo>
                      <a:pt x="588010" y="1149603"/>
                    </a:lnTo>
                    <a:lnTo>
                      <a:pt x="667512" y="1207033"/>
                    </a:lnTo>
                    <a:lnTo>
                      <a:pt x="752221" y="1262646"/>
                    </a:lnTo>
                    <a:lnTo>
                      <a:pt x="844804" y="1313700"/>
                    </a:lnTo>
                    <a:lnTo>
                      <a:pt x="942467" y="1361109"/>
                    </a:lnTo>
                    <a:lnTo>
                      <a:pt x="1047115" y="1401229"/>
                    </a:lnTo>
                    <a:lnTo>
                      <a:pt x="1110234" y="1420367"/>
                    </a:lnTo>
                    <a:lnTo>
                      <a:pt x="1386078" y="605282"/>
                    </a:lnTo>
                    <a:lnTo>
                      <a:pt x="1299591" y="556132"/>
                    </a:lnTo>
                    <a:lnTo>
                      <a:pt x="1218311" y="503173"/>
                    </a:lnTo>
                    <a:lnTo>
                      <a:pt x="1143127" y="447675"/>
                    </a:lnTo>
                    <a:lnTo>
                      <a:pt x="1073912" y="390144"/>
                    </a:lnTo>
                    <a:lnTo>
                      <a:pt x="1010793" y="333628"/>
                    </a:lnTo>
                    <a:lnTo>
                      <a:pt x="954659" y="276225"/>
                    </a:lnTo>
                    <a:lnTo>
                      <a:pt x="902716" y="221487"/>
                    </a:lnTo>
                    <a:lnTo>
                      <a:pt x="855980" y="167766"/>
                    </a:lnTo>
                    <a:lnTo>
                      <a:pt x="816229" y="118490"/>
                    </a:lnTo>
                    <a:lnTo>
                      <a:pt x="783336" y="72897"/>
                    </a:lnTo>
                    <a:lnTo>
                      <a:pt x="754888" y="34670"/>
                    </a:lnTo>
                    <a:lnTo>
                      <a:pt x="732409" y="0"/>
                    </a:lnTo>
                    <a:close/>
                  </a:path>
                </a:pathLst>
              </a:custGeom>
              <a:solidFill>
                <a:srgbClr val="88C9F9"/>
              </a:solidFill>
            </p:spPr>
            <p:txBody>
              <a:bodyPr wrap="square" lIns="0" tIns="0" rIns="0" bIns="0" rtlCol="0"/>
              <a:lstStyle/>
              <a:p>
                <a:pPr defTabSz="685800">
                  <a:buClrTx/>
                  <a:defRPr/>
                </a:pPr>
                <a:endParaRPr sz="1350" dirty="0">
                  <a:solidFill>
                    <a:prstClr val="black"/>
                  </a:solidFill>
                  <a:latin typeface="Calibri" panose="020F0502020204030204"/>
                  <a:ea typeface="+mn-ea"/>
                  <a:cs typeface="+mn-cs"/>
                </a:endParaRPr>
              </a:p>
            </p:txBody>
          </p:sp>
        </p:grpSp>
        <p:sp>
          <p:nvSpPr>
            <p:cNvPr id="77" name="object 32">
              <a:extLst>
                <a:ext uri="{FF2B5EF4-FFF2-40B4-BE49-F238E27FC236}">
                  <a16:creationId xmlns:a16="http://schemas.microsoft.com/office/drawing/2014/main" id="{4A082DA1-DC57-7D63-739A-F04CCF75F8D2}"/>
                </a:ext>
              </a:extLst>
            </p:cNvPr>
            <p:cNvSpPr txBox="1"/>
            <p:nvPr/>
          </p:nvSpPr>
          <p:spPr>
            <a:xfrm rot="21249148">
              <a:off x="3441515" y="689352"/>
              <a:ext cx="521018" cy="234744"/>
            </a:xfrm>
            <a:prstGeom prst="rect">
              <a:avLst/>
            </a:prstGeom>
          </p:spPr>
          <p:txBody>
            <a:bodyPr vert="horz" wrap="square" lIns="0" tIns="9525" rIns="0" bIns="0" rtlCol="0">
              <a:spAutoFit/>
            </a:bodyPr>
            <a:lstStyle/>
            <a:p>
              <a:pPr marL="9525" defTabSz="685800">
                <a:spcBef>
                  <a:spcPts val="75"/>
                </a:spcBef>
                <a:buClrTx/>
                <a:tabLst>
                  <a:tab pos="180499" algn="l"/>
                  <a:tab pos="511016" algn="l"/>
                </a:tabLst>
              </a:pPr>
              <a:r>
                <a:rPr sz="1463" b="1" u="heavy" kern="1200" dirty="0">
                  <a:solidFill>
                    <a:srgbClr val="002060"/>
                  </a:solidFill>
                  <a:uFill>
                    <a:solidFill>
                      <a:srgbClr val="FFFFFF"/>
                    </a:solidFill>
                  </a:uFill>
                  <a:ea typeface="+mn-ea"/>
                </a:rPr>
                <a:t> 	</a:t>
              </a:r>
              <a:r>
                <a:rPr sz="1463" b="1" u="heavy" kern="1200" spc="-4" dirty="0">
                  <a:solidFill>
                    <a:srgbClr val="002060"/>
                  </a:solidFill>
                  <a:uFill>
                    <a:solidFill>
                      <a:srgbClr val="FFFFFF"/>
                    </a:solidFill>
                  </a:uFill>
                  <a:ea typeface="+mn-ea"/>
                </a:rPr>
                <a:t>01	</a:t>
              </a:r>
              <a:endParaRPr sz="1463" kern="1200" dirty="0">
                <a:solidFill>
                  <a:srgbClr val="002060"/>
                </a:solidFill>
                <a:ea typeface="+mn-ea"/>
              </a:endParaRPr>
            </a:p>
          </p:txBody>
        </p:sp>
        <p:sp>
          <p:nvSpPr>
            <p:cNvPr id="78" name="object 33">
              <a:extLst>
                <a:ext uri="{FF2B5EF4-FFF2-40B4-BE49-F238E27FC236}">
                  <a16:creationId xmlns:a16="http://schemas.microsoft.com/office/drawing/2014/main" id="{E66EE411-279C-5DD1-755C-2551331D4113}"/>
                </a:ext>
              </a:extLst>
            </p:cNvPr>
            <p:cNvSpPr txBox="1"/>
            <p:nvPr/>
          </p:nvSpPr>
          <p:spPr>
            <a:xfrm>
              <a:off x="2639106" y="1654679"/>
              <a:ext cx="521018" cy="234744"/>
            </a:xfrm>
            <a:prstGeom prst="rect">
              <a:avLst/>
            </a:prstGeom>
          </p:spPr>
          <p:txBody>
            <a:bodyPr vert="horz" wrap="square" lIns="0" tIns="9525" rIns="0" bIns="0" rtlCol="0">
              <a:spAutoFit/>
            </a:bodyPr>
            <a:lstStyle/>
            <a:p>
              <a:pPr marL="9525" defTabSz="685800">
                <a:spcBef>
                  <a:spcPts val="75"/>
                </a:spcBef>
                <a:buClrTx/>
                <a:tabLst>
                  <a:tab pos="180975" algn="l"/>
                  <a:tab pos="511016" algn="l"/>
                </a:tabLst>
              </a:pPr>
              <a:r>
                <a:rPr sz="1463" b="1" u="heavy" kern="1200" dirty="0">
                  <a:solidFill>
                    <a:srgbClr val="002060"/>
                  </a:solidFill>
                  <a:uFill>
                    <a:solidFill>
                      <a:srgbClr val="FFFFFF"/>
                    </a:solidFill>
                  </a:uFill>
                  <a:ea typeface="+mn-ea"/>
                </a:rPr>
                <a:t> 	</a:t>
              </a:r>
              <a:r>
                <a:rPr sz="1463" b="1" u="heavy" kern="1200" spc="-4" dirty="0">
                  <a:solidFill>
                    <a:srgbClr val="002060"/>
                  </a:solidFill>
                  <a:uFill>
                    <a:solidFill>
                      <a:srgbClr val="FFFFFF"/>
                    </a:solidFill>
                  </a:uFill>
                  <a:ea typeface="+mn-ea"/>
                </a:rPr>
                <a:t>02	</a:t>
              </a:r>
              <a:endParaRPr sz="1463" kern="1200" dirty="0">
                <a:solidFill>
                  <a:srgbClr val="002060"/>
                </a:solidFill>
                <a:ea typeface="+mn-ea"/>
              </a:endParaRPr>
            </a:p>
          </p:txBody>
        </p:sp>
        <p:grpSp>
          <p:nvGrpSpPr>
            <p:cNvPr id="5" name="object 29">
              <a:extLst>
                <a:ext uri="{FF2B5EF4-FFF2-40B4-BE49-F238E27FC236}">
                  <a16:creationId xmlns:a16="http://schemas.microsoft.com/office/drawing/2014/main" id="{CD4924D0-6002-AC38-CCB4-53F7FE83CC42}"/>
                </a:ext>
              </a:extLst>
            </p:cNvPr>
            <p:cNvGrpSpPr/>
            <p:nvPr/>
          </p:nvGrpSpPr>
          <p:grpSpPr>
            <a:xfrm rot="1365785">
              <a:off x="2427795" y="2743627"/>
              <a:ext cx="1078706" cy="1113473"/>
              <a:chOff x="3704082" y="4340352"/>
              <a:chExt cx="1438275" cy="1484630"/>
            </a:xfrm>
          </p:grpSpPr>
          <p:sp>
            <p:nvSpPr>
              <p:cNvPr id="6" name="object 30">
                <a:extLst>
                  <a:ext uri="{FF2B5EF4-FFF2-40B4-BE49-F238E27FC236}">
                    <a16:creationId xmlns:a16="http://schemas.microsoft.com/office/drawing/2014/main" id="{B0F35744-9022-9724-42C0-D1FEF38E89B0}"/>
                  </a:ext>
                </a:extLst>
              </p:cNvPr>
              <p:cNvSpPr/>
              <p:nvPr/>
            </p:nvSpPr>
            <p:spPr>
              <a:xfrm>
                <a:off x="3704082" y="4340352"/>
                <a:ext cx="1438275" cy="1484630"/>
              </a:xfrm>
              <a:custGeom>
                <a:avLst/>
                <a:gdLst/>
                <a:ahLst/>
                <a:cxnLst/>
                <a:rect l="l" t="t" r="r" b="b"/>
                <a:pathLst>
                  <a:path w="1438275" h="1484629">
                    <a:moveTo>
                      <a:pt x="867282" y="0"/>
                    </a:moveTo>
                    <a:lnTo>
                      <a:pt x="736726" y="64643"/>
                    </a:lnTo>
                    <a:lnTo>
                      <a:pt x="4317" y="430149"/>
                    </a:lnTo>
                    <a:lnTo>
                      <a:pt x="0" y="431927"/>
                    </a:lnTo>
                    <a:lnTo>
                      <a:pt x="336295" y="1260221"/>
                    </a:lnTo>
                    <a:lnTo>
                      <a:pt x="1051432" y="1465237"/>
                    </a:lnTo>
                    <a:lnTo>
                      <a:pt x="1114552" y="1484376"/>
                    </a:lnTo>
                    <a:lnTo>
                      <a:pt x="1390395" y="669798"/>
                    </a:lnTo>
                    <a:lnTo>
                      <a:pt x="1437893" y="533019"/>
                    </a:lnTo>
                    <a:lnTo>
                      <a:pt x="1350517" y="478409"/>
                    </a:lnTo>
                    <a:lnTo>
                      <a:pt x="1267587" y="419100"/>
                    </a:lnTo>
                    <a:lnTo>
                      <a:pt x="1190625" y="356235"/>
                    </a:lnTo>
                    <a:lnTo>
                      <a:pt x="1212214" y="194056"/>
                    </a:lnTo>
                    <a:lnTo>
                      <a:pt x="1065276" y="235966"/>
                    </a:lnTo>
                    <a:lnTo>
                      <a:pt x="1024635" y="194056"/>
                    </a:lnTo>
                    <a:lnTo>
                      <a:pt x="958850" y="118491"/>
                    </a:lnTo>
                    <a:lnTo>
                      <a:pt x="932052" y="85598"/>
                    </a:lnTo>
                    <a:lnTo>
                      <a:pt x="892301" y="32766"/>
                    </a:lnTo>
                    <a:lnTo>
                      <a:pt x="879347" y="15493"/>
                    </a:lnTo>
                    <a:lnTo>
                      <a:pt x="870712" y="2793"/>
                    </a:lnTo>
                    <a:lnTo>
                      <a:pt x="867282" y="0"/>
                    </a:lnTo>
                    <a:close/>
                  </a:path>
                </a:pathLst>
              </a:custGeom>
              <a:solidFill>
                <a:srgbClr val="01374D"/>
              </a:solidFill>
            </p:spPr>
            <p:txBody>
              <a:bodyPr wrap="square" lIns="0" tIns="0" rIns="0" bIns="0" rtlCol="0"/>
              <a:lstStyle/>
              <a:p>
                <a:pPr defTabSz="685800">
                  <a:buClrTx/>
                  <a:defRPr/>
                </a:pPr>
                <a:endParaRPr sz="1350" dirty="0">
                  <a:solidFill>
                    <a:prstClr val="black"/>
                  </a:solidFill>
                  <a:latin typeface="Calibri" panose="020F0502020204030204"/>
                  <a:ea typeface="+mn-ea"/>
                  <a:cs typeface="+mn-cs"/>
                </a:endParaRPr>
              </a:p>
            </p:txBody>
          </p:sp>
          <p:sp>
            <p:nvSpPr>
              <p:cNvPr id="7" name="object 31">
                <a:extLst>
                  <a:ext uri="{FF2B5EF4-FFF2-40B4-BE49-F238E27FC236}">
                    <a16:creationId xmlns:a16="http://schemas.microsoft.com/office/drawing/2014/main" id="{A204D0E1-F8BF-C4EB-3CAE-E230E73455DB}"/>
                  </a:ext>
                </a:extLst>
              </p:cNvPr>
              <p:cNvSpPr/>
              <p:nvPr/>
            </p:nvSpPr>
            <p:spPr>
              <a:xfrm>
                <a:off x="3708654" y="4404360"/>
                <a:ext cx="1386205" cy="1420495"/>
              </a:xfrm>
              <a:custGeom>
                <a:avLst/>
                <a:gdLst/>
                <a:ahLst/>
                <a:cxnLst/>
                <a:rect l="l" t="t" r="r" b="b"/>
                <a:pathLst>
                  <a:path w="1386204" h="1420495">
                    <a:moveTo>
                      <a:pt x="732409" y="0"/>
                    </a:moveTo>
                    <a:lnTo>
                      <a:pt x="0" y="365632"/>
                    </a:lnTo>
                    <a:lnTo>
                      <a:pt x="10413" y="390144"/>
                    </a:lnTo>
                    <a:lnTo>
                      <a:pt x="23368" y="419353"/>
                    </a:lnTo>
                    <a:lnTo>
                      <a:pt x="39750" y="457707"/>
                    </a:lnTo>
                    <a:lnTo>
                      <a:pt x="59690" y="500506"/>
                    </a:lnTo>
                    <a:lnTo>
                      <a:pt x="84709" y="548766"/>
                    </a:lnTo>
                    <a:lnTo>
                      <a:pt x="113284" y="599820"/>
                    </a:lnTo>
                    <a:lnTo>
                      <a:pt x="146176" y="655446"/>
                    </a:lnTo>
                    <a:lnTo>
                      <a:pt x="184150" y="713866"/>
                    </a:lnTo>
                    <a:lnTo>
                      <a:pt x="225679" y="774953"/>
                    </a:lnTo>
                    <a:lnTo>
                      <a:pt x="272415" y="837818"/>
                    </a:lnTo>
                    <a:lnTo>
                      <a:pt x="325120" y="900683"/>
                    </a:lnTo>
                    <a:lnTo>
                      <a:pt x="382143" y="963676"/>
                    </a:lnTo>
                    <a:lnTo>
                      <a:pt x="445262" y="1026540"/>
                    </a:lnTo>
                    <a:lnTo>
                      <a:pt x="512699" y="1089405"/>
                    </a:lnTo>
                    <a:lnTo>
                      <a:pt x="588010" y="1149603"/>
                    </a:lnTo>
                    <a:lnTo>
                      <a:pt x="667512" y="1207033"/>
                    </a:lnTo>
                    <a:lnTo>
                      <a:pt x="752221" y="1262646"/>
                    </a:lnTo>
                    <a:lnTo>
                      <a:pt x="844804" y="1313700"/>
                    </a:lnTo>
                    <a:lnTo>
                      <a:pt x="942467" y="1361109"/>
                    </a:lnTo>
                    <a:lnTo>
                      <a:pt x="1047115" y="1401229"/>
                    </a:lnTo>
                    <a:lnTo>
                      <a:pt x="1110234" y="1420367"/>
                    </a:lnTo>
                    <a:lnTo>
                      <a:pt x="1386078" y="605282"/>
                    </a:lnTo>
                    <a:lnTo>
                      <a:pt x="1299591" y="556132"/>
                    </a:lnTo>
                    <a:lnTo>
                      <a:pt x="1218311" y="503173"/>
                    </a:lnTo>
                    <a:lnTo>
                      <a:pt x="1143127" y="447675"/>
                    </a:lnTo>
                    <a:lnTo>
                      <a:pt x="1073912" y="390144"/>
                    </a:lnTo>
                    <a:lnTo>
                      <a:pt x="1010793" y="333628"/>
                    </a:lnTo>
                    <a:lnTo>
                      <a:pt x="954659" y="276225"/>
                    </a:lnTo>
                    <a:lnTo>
                      <a:pt x="902716" y="221487"/>
                    </a:lnTo>
                    <a:lnTo>
                      <a:pt x="855980" y="167766"/>
                    </a:lnTo>
                    <a:lnTo>
                      <a:pt x="816229" y="118490"/>
                    </a:lnTo>
                    <a:lnTo>
                      <a:pt x="783336" y="72897"/>
                    </a:lnTo>
                    <a:lnTo>
                      <a:pt x="754888" y="34670"/>
                    </a:lnTo>
                    <a:lnTo>
                      <a:pt x="732409" y="0"/>
                    </a:lnTo>
                    <a:close/>
                  </a:path>
                </a:pathLst>
              </a:custGeom>
              <a:solidFill>
                <a:srgbClr val="88C9F9"/>
              </a:solidFill>
            </p:spPr>
            <p:txBody>
              <a:bodyPr wrap="square" lIns="0" tIns="0" rIns="0" bIns="0" rtlCol="0"/>
              <a:lstStyle/>
              <a:p>
                <a:pPr defTabSz="685800">
                  <a:buClrTx/>
                  <a:defRPr/>
                </a:pPr>
                <a:endParaRPr sz="1350" dirty="0">
                  <a:solidFill>
                    <a:prstClr val="black"/>
                  </a:solidFill>
                  <a:latin typeface="Calibri" panose="020F0502020204030204"/>
                  <a:ea typeface="+mn-ea"/>
                  <a:cs typeface="+mn-cs"/>
                </a:endParaRPr>
              </a:p>
            </p:txBody>
          </p:sp>
        </p:grpSp>
        <p:sp>
          <p:nvSpPr>
            <p:cNvPr id="9" name="object 33">
              <a:extLst>
                <a:ext uri="{FF2B5EF4-FFF2-40B4-BE49-F238E27FC236}">
                  <a16:creationId xmlns:a16="http://schemas.microsoft.com/office/drawing/2014/main" id="{AAEF2128-EE6D-BB03-F79D-74D36C3E2BF7}"/>
                </a:ext>
              </a:extLst>
            </p:cNvPr>
            <p:cNvSpPr txBox="1"/>
            <p:nvPr/>
          </p:nvSpPr>
          <p:spPr>
            <a:xfrm>
              <a:off x="2624144" y="2886408"/>
              <a:ext cx="521018" cy="234744"/>
            </a:xfrm>
            <a:prstGeom prst="rect">
              <a:avLst/>
            </a:prstGeom>
          </p:spPr>
          <p:txBody>
            <a:bodyPr vert="horz" wrap="square" lIns="0" tIns="9525" rIns="0" bIns="0" rtlCol="0">
              <a:spAutoFit/>
            </a:bodyPr>
            <a:lstStyle/>
            <a:p>
              <a:pPr marL="9525" defTabSz="685800">
                <a:spcBef>
                  <a:spcPts val="75"/>
                </a:spcBef>
                <a:buClrTx/>
                <a:tabLst>
                  <a:tab pos="180975" algn="l"/>
                  <a:tab pos="511016" algn="l"/>
                </a:tabLst>
              </a:pPr>
              <a:r>
                <a:rPr sz="1463" b="1" u="heavy" kern="1200" dirty="0">
                  <a:solidFill>
                    <a:srgbClr val="002060"/>
                  </a:solidFill>
                  <a:uFill>
                    <a:solidFill>
                      <a:srgbClr val="FFFFFF"/>
                    </a:solidFill>
                  </a:uFill>
                  <a:ea typeface="+mn-ea"/>
                </a:rPr>
                <a:t> 	</a:t>
              </a:r>
              <a:r>
                <a:rPr sz="1463" b="1" u="heavy" kern="1200" spc="-4" dirty="0">
                  <a:solidFill>
                    <a:srgbClr val="002060"/>
                  </a:solidFill>
                  <a:uFill>
                    <a:solidFill>
                      <a:srgbClr val="FFFFFF"/>
                    </a:solidFill>
                  </a:uFill>
                  <a:ea typeface="+mn-ea"/>
                </a:rPr>
                <a:t>0</a:t>
              </a:r>
              <a:r>
                <a:rPr lang="en-GB" sz="1463" b="1" u="heavy" kern="1200" spc="-4" dirty="0">
                  <a:solidFill>
                    <a:srgbClr val="002060"/>
                  </a:solidFill>
                  <a:uFill>
                    <a:solidFill>
                      <a:srgbClr val="FFFFFF"/>
                    </a:solidFill>
                  </a:uFill>
                  <a:ea typeface="+mn-ea"/>
                </a:rPr>
                <a:t>3</a:t>
              </a:r>
              <a:r>
                <a:rPr sz="1463" b="1" u="heavy" kern="1200" spc="-4" dirty="0">
                  <a:solidFill>
                    <a:srgbClr val="002060"/>
                  </a:solidFill>
                  <a:uFill>
                    <a:solidFill>
                      <a:srgbClr val="FFFFFF"/>
                    </a:solidFill>
                  </a:uFill>
                  <a:ea typeface="+mn-ea"/>
                </a:rPr>
                <a:t>	</a:t>
              </a:r>
              <a:endParaRPr sz="1463" kern="1200" dirty="0">
                <a:solidFill>
                  <a:srgbClr val="002060"/>
                </a:solidFill>
                <a:ea typeface="+mn-ea"/>
              </a:endParaRPr>
            </a:p>
          </p:txBody>
        </p:sp>
        <p:grpSp>
          <p:nvGrpSpPr>
            <p:cNvPr id="10" name="object 29">
              <a:extLst>
                <a:ext uri="{FF2B5EF4-FFF2-40B4-BE49-F238E27FC236}">
                  <a16:creationId xmlns:a16="http://schemas.microsoft.com/office/drawing/2014/main" id="{B0E58BF9-C463-0BBF-FB83-5EA1D1A7A34D}"/>
                </a:ext>
              </a:extLst>
            </p:cNvPr>
            <p:cNvGrpSpPr/>
            <p:nvPr/>
          </p:nvGrpSpPr>
          <p:grpSpPr>
            <a:xfrm rot="20601566">
              <a:off x="3304048" y="3648063"/>
              <a:ext cx="1078706" cy="1113473"/>
              <a:chOff x="3704082" y="4340352"/>
              <a:chExt cx="1438275" cy="1484630"/>
            </a:xfrm>
          </p:grpSpPr>
          <p:sp>
            <p:nvSpPr>
              <p:cNvPr id="11" name="object 30">
                <a:extLst>
                  <a:ext uri="{FF2B5EF4-FFF2-40B4-BE49-F238E27FC236}">
                    <a16:creationId xmlns:a16="http://schemas.microsoft.com/office/drawing/2014/main" id="{0EDC6202-DF8F-083A-CC03-88DDDA097CD7}"/>
                  </a:ext>
                </a:extLst>
              </p:cNvPr>
              <p:cNvSpPr/>
              <p:nvPr/>
            </p:nvSpPr>
            <p:spPr>
              <a:xfrm>
                <a:off x="3704082" y="4340352"/>
                <a:ext cx="1438275" cy="1484630"/>
              </a:xfrm>
              <a:custGeom>
                <a:avLst/>
                <a:gdLst/>
                <a:ahLst/>
                <a:cxnLst/>
                <a:rect l="l" t="t" r="r" b="b"/>
                <a:pathLst>
                  <a:path w="1438275" h="1484629">
                    <a:moveTo>
                      <a:pt x="867282" y="0"/>
                    </a:moveTo>
                    <a:lnTo>
                      <a:pt x="736726" y="64643"/>
                    </a:lnTo>
                    <a:lnTo>
                      <a:pt x="4317" y="430149"/>
                    </a:lnTo>
                    <a:lnTo>
                      <a:pt x="0" y="431927"/>
                    </a:lnTo>
                    <a:lnTo>
                      <a:pt x="336295" y="1260221"/>
                    </a:lnTo>
                    <a:lnTo>
                      <a:pt x="1051432" y="1465237"/>
                    </a:lnTo>
                    <a:lnTo>
                      <a:pt x="1114552" y="1484376"/>
                    </a:lnTo>
                    <a:lnTo>
                      <a:pt x="1390395" y="669798"/>
                    </a:lnTo>
                    <a:lnTo>
                      <a:pt x="1437893" y="533019"/>
                    </a:lnTo>
                    <a:lnTo>
                      <a:pt x="1350517" y="478409"/>
                    </a:lnTo>
                    <a:lnTo>
                      <a:pt x="1267587" y="419100"/>
                    </a:lnTo>
                    <a:lnTo>
                      <a:pt x="1190625" y="356235"/>
                    </a:lnTo>
                    <a:lnTo>
                      <a:pt x="1212214" y="194056"/>
                    </a:lnTo>
                    <a:lnTo>
                      <a:pt x="1065276" y="235966"/>
                    </a:lnTo>
                    <a:lnTo>
                      <a:pt x="1024635" y="194056"/>
                    </a:lnTo>
                    <a:lnTo>
                      <a:pt x="958850" y="118491"/>
                    </a:lnTo>
                    <a:lnTo>
                      <a:pt x="932052" y="85598"/>
                    </a:lnTo>
                    <a:lnTo>
                      <a:pt x="892301" y="32766"/>
                    </a:lnTo>
                    <a:lnTo>
                      <a:pt x="879347" y="15493"/>
                    </a:lnTo>
                    <a:lnTo>
                      <a:pt x="870712" y="2793"/>
                    </a:lnTo>
                    <a:lnTo>
                      <a:pt x="867282" y="0"/>
                    </a:lnTo>
                    <a:close/>
                  </a:path>
                </a:pathLst>
              </a:custGeom>
              <a:solidFill>
                <a:srgbClr val="01374D"/>
              </a:solidFill>
            </p:spPr>
            <p:txBody>
              <a:bodyPr wrap="square" lIns="0" tIns="0" rIns="0" bIns="0" rtlCol="0"/>
              <a:lstStyle/>
              <a:p>
                <a:pPr defTabSz="685800">
                  <a:buClrTx/>
                  <a:defRPr/>
                </a:pPr>
                <a:endParaRPr sz="1350" dirty="0">
                  <a:solidFill>
                    <a:prstClr val="black"/>
                  </a:solidFill>
                  <a:latin typeface="Calibri" panose="020F0502020204030204"/>
                  <a:ea typeface="+mn-ea"/>
                  <a:cs typeface="+mn-cs"/>
                </a:endParaRPr>
              </a:p>
            </p:txBody>
          </p:sp>
          <p:sp>
            <p:nvSpPr>
              <p:cNvPr id="12" name="object 31">
                <a:extLst>
                  <a:ext uri="{FF2B5EF4-FFF2-40B4-BE49-F238E27FC236}">
                    <a16:creationId xmlns:a16="http://schemas.microsoft.com/office/drawing/2014/main" id="{8A1AAB81-9EF0-B8B8-D7C1-6E60B0F5ED8D}"/>
                  </a:ext>
                </a:extLst>
              </p:cNvPr>
              <p:cNvSpPr/>
              <p:nvPr/>
            </p:nvSpPr>
            <p:spPr>
              <a:xfrm>
                <a:off x="3708654" y="4404359"/>
                <a:ext cx="1386206" cy="1420495"/>
              </a:xfrm>
              <a:custGeom>
                <a:avLst/>
                <a:gdLst/>
                <a:ahLst/>
                <a:cxnLst/>
                <a:rect l="l" t="t" r="r" b="b"/>
                <a:pathLst>
                  <a:path w="1386204" h="1420495">
                    <a:moveTo>
                      <a:pt x="732409" y="0"/>
                    </a:moveTo>
                    <a:lnTo>
                      <a:pt x="0" y="365632"/>
                    </a:lnTo>
                    <a:lnTo>
                      <a:pt x="10413" y="390144"/>
                    </a:lnTo>
                    <a:lnTo>
                      <a:pt x="23368" y="419353"/>
                    </a:lnTo>
                    <a:lnTo>
                      <a:pt x="39750" y="457707"/>
                    </a:lnTo>
                    <a:lnTo>
                      <a:pt x="59690" y="500506"/>
                    </a:lnTo>
                    <a:lnTo>
                      <a:pt x="84709" y="548766"/>
                    </a:lnTo>
                    <a:lnTo>
                      <a:pt x="113284" y="599820"/>
                    </a:lnTo>
                    <a:lnTo>
                      <a:pt x="146176" y="655446"/>
                    </a:lnTo>
                    <a:lnTo>
                      <a:pt x="184150" y="713866"/>
                    </a:lnTo>
                    <a:lnTo>
                      <a:pt x="225679" y="774953"/>
                    </a:lnTo>
                    <a:lnTo>
                      <a:pt x="272415" y="837818"/>
                    </a:lnTo>
                    <a:lnTo>
                      <a:pt x="325120" y="900683"/>
                    </a:lnTo>
                    <a:lnTo>
                      <a:pt x="382143" y="963676"/>
                    </a:lnTo>
                    <a:lnTo>
                      <a:pt x="445262" y="1026540"/>
                    </a:lnTo>
                    <a:lnTo>
                      <a:pt x="512699" y="1089405"/>
                    </a:lnTo>
                    <a:lnTo>
                      <a:pt x="588010" y="1149603"/>
                    </a:lnTo>
                    <a:lnTo>
                      <a:pt x="667512" y="1207033"/>
                    </a:lnTo>
                    <a:lnTo>
                      <a:pt x="752221" y="1262646"/>
                    </a:lnTo>
                    <a:lnTo>
                      <a:pt x="844804" y="1313700"/>
                    </a:lnTo>
                    <a:lnTo>
                      <a:pt x="942467" y="1361109"/>
                    </a:lnTo>
                    <a:lnTo>
                      <a:pt x="1047115" y="1401229"/>
                    </a:lnTo>
                    <a:lnTo>
                      <a:pt x="1110234" y="1420367"/>
                    </a:lnTo>
                    <a:lnTo>
                      <a:pt x="1386078" y="605282"/>
                    </a:lnTo>
                    <a:lnTo>
                      <a:pt x="1299591" y="556132"/>
                    </a:lnTo>
                    <a:lnTo>
                      <a:pt x="1218311" y="503173"/>
                    </a:lnTo>
                    <a:lnTo>
                      <a:pt x="1143127" y="447675"/>
                    </a:lnTo>
                    <a:lnTo>
                      <a:pt x="1073912" y="390144"/>
                    </a:lnTo>
                    <a:lnTo>
                      <a:pt x="1010793" y="333628"/>
                    </a:lnTo>
                    <a:lnTo>
                      <a:pt x="954659" y="276225"/>
                    </a:lnTo>
                    <a:lnTo>
                      <a:pt x="902716" y="221487"/>
                    </a:lnTo>
                    <a:lnTo>
                      <a:pt x="855980" y="167766"/>
                    </a:lnTo>
                    <a:lnTo>
                      <a:pt x="816229" y="118490"/>
                    </a:lnTo>
                    <a:lnTo>
                      <a:pt x="783336" y="72897"/>
                    </a:lnTo>
                    <a:lnTo>
                      <a:pt x="754888" y="34670"/>
                    </a:lnTo>
                    <a:lnTo>
                      <a:pt x="732409" y="0"/>
                    </a:lnTo>
                    <a:close/>
                  </a:path>
                </a:pathLst>
              </a:custGeom>
              <a:solidFill>
                <a:srgbClr val="88C9F9"/>
              </a:solidFill>
            </p:spPr>
            <p:txBody>
              <a:bodyPr wrap="square" lIns="0" tIns="0" rIns="0" bIns="0" rtlCol="0"/>
              <a:lstStyle/>
              <a:p>
                <a:pPr defTabSz="685800">
                  <a:buClrTx/>
                  <a:defRPr/>
                </a:pPr>
                <a:endParaRPr sz="1350" dirty="0">
                  <a:solidFill>
                    <a:prstClr val="black"/>
                  </a:solidFill>
                  <a:latin typeface="Calibri" panose="020F0502020204030204"/>
                  <a:ea typeface="+mn-ea"/>
                  <a:cs typeface="+mn-cs"/>
                </a:endParaRPr>
              </a:p>
            </p:txBody>
          </p:sp>
        </p:grpSp>
        <p:sp>
          <p:nvSpPr>
            <p:cNvPr id="13" name="object 33">
              <a:extLst>
                <a:ext uri="{FF2B5EF4-FFF2-40B4-BE49-F238E27FC236}">
                  <a16:creationId xmlns:a16="http://schemas.microsoft.com/office/drawing/2014/main" id="{42410672-DB87-561C-EDEE-59ADEB196B7F}"/>
                </a:ext>
              </a:extLst>
            </p:cNvPr>
            <p:cNvSpPr txBox="1"/>
            <p:nvPr/>
          </p:nvSpPr>
          <p:spPr>
            <a:xfrm rot="18804840">
              <a:off x="3295229" y="3879259"/>
              <a:ext cx="521018" cy="234744"/>
            </a:xfrm>
            <a:prstGeom prst="rect">
              <a:avLst/>
            </a:prstGeom>
          </p:spPr>
          <p:txBody>
            <a:bodyPr vert="horz" wrap="square" lIns="0" tIns="9525" rIns="0" bIns="0" rtlCol="0">
              <a:spAutoFit/>
            </a:bodyPr>
            <a:lstStyle/>
            <a:p>
              <a:pPr marL="9525" defTabSz="685800">
                <a:spcBef>
                  <a:spcPts val="75"/>
                </a:spcBef>
                <a:buClrTx/>
                <a:tabLst>
                  <a:tab pos="180975" algn="l"/>
                  <a:tab pos="511016" algn="l"/>
                </a:tabLst>
              </a:pPr>
              <a:r>
                <a:rPr sz="1463" b="1" u="heavy" kern="1200" dirty="0">
                  <a:solidFill>
                    <a:srgbClr val="002060"/>
                  </a:solidFill>
                  <a:uFill>
                    <a:solidFill>
                      <a:srgbClr val="FFFFFF"/>
                    </a:solidFill>
                  </a:uFill>
                  <a:ea typeface="+mn-ea"/>
                </a:rPr>
                <a:t> 	</a:t>
              </a:r>
              <a:r>
                <a:rPr sz="1463" b="1" u="heavy" kern="1200" spc="-4" dirty="0">
                  <a:solidFill>
                    <a:srgbClr val="002060"/>
                  </a:solidFill>
                  <a:uFill>
                    <a:solidFill>
                      <a:srgbClr val="FFFFFF"/>
                    </a:solidFill>
                  </a:uFill>
                  <a:ea typeface="+mn-ea"/>
                </a:rPr>
                <a:t>0</a:t>
              </a:r>
              <a:r>
                <a:rPr lang="en-GB" sz="1463" b="1" u="heavy" kern="1200" spc="-4" dirty="0">
                  <a:solidFill>
                    <a:srgbClr val="002060"/>
                  </a:solidFill>
                  <a:uFill>
                    <a:solidFill>
                      <a:srgbClr val="FFFFFF"/>
                    </a:solidFill>
                  </a:uFill>
                  <a:ea typeface="+mn-ea"/>
                </a:rPr>
                <a:t>4</a:t>
              </a:r>
              <a:r>
                <a:rPr sz="1463" b="1" u="heavy" kern="1200" spc="-4" dirty="0">
                  <a:solidFill>
                    <a:srgbClr val="002060"/>
                  </a:solidFill>
                  <a:uFill>
                    <a:solidFill>
                      <a:srgbClr val="FFFFFF"/>
                    </a:solidFill>
                  </a:uFill>
                  <a:ea typeface="+mn-ea"/>
                </a:rPr>
                <a:t>	</a:t>
              </a:r>
              <a:endParaRPr sz="1463" kern="1200" dirty="0">
                <a:solidFill>
                  <a:srgbClr val="002060"/>
                </a:solidFill>
                <a:ea typeface="+mn-ea"/>
              </a:endParaRPr>
            </a:p>
          </p:txBody>
        </p:sp>
      </p:grpSp>
      <p:grpSp>
        <p:nvGrpSpPr>
          <p:cNvPr id="44" name="Group 43">
            <a:extLst>
              <a:ext uri="{FF2B5EF4-FFF2-40B4-BE49-F238E27FC236}">
                <a16:creationId xmlns:a16="http://schemas.microsoft.com/office/drawing/2014/main" id="{5A25E41E-E3A0-924A-CCB4-9F55CFDC6271}"/>
              </a:ext>
            </a:extLst>
          </p:cNvPr>
          <p:cNvGrpSpPr/>
          <p:nvPr/>
        </p:nvGrpSpPr>
        <p:grpSpPr>
          <a:xfrm>
            <a:off x="4583538" y="339743"/>
            <a:ext cx="1951966" cy="4372413"/>
            <a:chOff x="4507866" y="415415"/>
            <a:chExt cx="1951966" cy="4372413"/>
          </a:xfrm>
        </p:grpSpPr>
        <p:grpSp>
          <p:nvGrpSpPr>
            <p:cNvPr id="16" name="object 26">
              <a:extLst>
                <a:ext uri="{FF2B5EF4-FFF2-40B4-BE49-F238E27FC236}">
                  <a16:creationId xmlns:a16="http://schemas.microsoft.com/office/drawing/2014/main" id="{BE4A3EFD-ECA9-CC8C-1393-02E11D458EA5}"/>
                </a:ext>
              </a:extLst>
            </p:cNvPr>
            <p:cNvGrpSpPr/>
            <p:nvPr/>
          </p:nvGrpSpPr>
          <p:grpSpPr>
            <a:xfrm rot="20207483" flipH="1">
              <a:off x="4507866" y="415415"/>
              <a:ext cx="1058228" cy="1136333"/>
              <a:chOff x="3608832" y="1885188"/>
              <a:chExt cx="1410970" cy="1515110"/>
            </a:xfrm>
          </p:grpSpPr>
          <p:sp>
            <p:nvSpPr>
              <p:cNvPr id="30" name="object 27">
                <a:extLst>
                  <a:ext uri="{FF2B5EF4-FFF2-40B4-BE49-F238E27FC236}">
                    <a16:creationId xmlns:a16="http://schemas.microsoft.com/office/drawing/2014/main" id="{A49B4491-9681-5A92-535F-5A42AF11E009}"/>
                  </a:ext>
                </a:extLst>
              </p:cNvPr>
              <p:cNvSpPr/>
              <p:nvPr/>
            </p:nvSpPr>
            <p:spPr>
              <a:xfrm>
                <a:off x="3608832" y="1885188"/>
                <a:ext cx="1410970" cy="1515110"/>
              </a:xfrm>
              <a:custGeom>
                <a:avLst/>
                <a:gdLst/>
                <a:ahLst/>
                <a:cxnLst/>
                <a:rect l="l" t="t" r="r" b="b"/>
                <a:pathLst>
                  <a:path w="1410970" h="1515110">
                    <a:moveTo>
                      <a:pt x="1007490" y="0"/>
                    </a:moveTo>
                    <a:lnTo>
                      <a:pt x="219709" y="348234"/>
                    </a:lnTo>
                    <a:lnTo>
                      <a:pt x="18160" y="1100201"/>
                    </a:lnTo>
                    <a:lnTo>
                      <a:pt x="0" y="1166622"/>
                    </a:lnTo>
                    <a:lnTo>
                      <a:pt x="770508" y="1463802"/>
                    </a:lnTo>
                    <a:lnTo>
                      <a:pt x="901064" y="1514856"/>
                    </a:lnTo>
                    <a:lnTo>
                      <a:pt x="953007" y="1423670"/>
                    </a:lnTo>
                    <a:lnTo>
                      <a:pt x="1009141" y="1336166"/>
                    </a:lnTo>
                    <a:lnTo>
                      <a:pt x="1070609" y="1256029"/>
                    </a:lnTo>
                    <a:lnTo>
                      <a:pt x="1224533" y="1280667"/>
                    </a:lnTo>
                    <a:lnTo>
                      <a:pt x="1186433" y="1124712"/>
                    </a:lnTo>
                    <a:lnTo>
                      <a:pt x="1226312" y="1082802"/>
                    </a:lnTo>
                    <a:lnTo>
                      <a:pt x="1262633" y="1046352"/>
                    </a:lnTo>
                    <a:lnTo>
                      <a:pt x="1298066" y="1014476"/>
                    </a:lnTo>
                    <a:lnTo>
                      <a:pt x="1329181" y="986154"/>
                    </a:lnTo>
                    <a:lnTo>
                      <a:pt x="1357756" y="962533"/>
                    </a:lnTo>
                    <a:lnTo>
                      <a:pt x="1379346" y="943356"/>
                    </a:lnTo>
                    <a:lnTo>
                      <a:pt x="1397507" y="930656"/>
                    </a:lnTo>
                    <a:lnTo>
                      <a:pt x="1407032" y="921512"/>
                    </a:lnTo>
                    <a:lnTo>
                      <a:pt x="1410462" y="918717"/>
                    </a:lnTo>
                    <a:lnTo>
                      <a:pt x="1350771" y="780161"/>
                    </a:lnTo>
                    <a:lnTo>
                      <a:pt x="1010919" y="5461"/>
                    </a:lnTo>
                    <a:lnTo>
                      <a:pt x="1007490" y="0"/>
                    </a:lnTo>
                    <a:close/>
                  </a:path>
                </a:pathLst>
              </a:custGeom>
              <a:solidFill>
                <a:srgbClr val="01374D"/>
              </a:solidFill>
            </p:spPr>
            <p:txBody>
              <a:bodyPr wrap="square" lIns="0" tIns="0" rIns="0" bIns="0" rtlCol="0"/>
              <a:lstStyle/>
              <a:p>
                <a:pPr defTabSz="685800">
                  <a:buClrTx/>
                  <a:defRPr/>
                </a:pPr>
                <a:endParaRPr sz="1350" dirty="0">
                  <a:solidFill>
                    <a:srgbClr val="002060"/>
                  </a:solidFill>
                  <a:latin typeface="Calibri" panose="020F0502020204030204"/>
                  <a:ea typeface="+mn-ea"/>
                  <a:cs typeface="+mn-cs"/>
                </a:endParaRPr>
              </a:p>
            </p:txBody>
          </p:sp>
          <p:sp>
            <p:nvSpPr>
              <p:cNvPr id="31" name="object 28">
                <a:extLst>
                  <a:ext uri="{FF2B5EF4-FFF2-40B4-BE49-F238E27FC236}">
                    <a16:creationId xmlns:a16="http://schemas.microsoft.com/office/drawing/2014/main" id="{92703CB8-FC4A-D6E7-D948-0F2EF1B787CC}"/>
                  </a:ext>
                </a:extLst>
              </p:cNvPr>
              <p:cNvSpPr/>
              <p:nvPr/>
            </p:nvSpPr>
            <p:spPr>
              <a:xfrm>
                <a:off x="3608832" y="1890522"/>
                <a:ext cx="1351280" cy="1458595"/>
              </a:xfrm>
              <a:custGeom>
                <a:avLst/>
                <a:gdLst/>
                <a:ahLst/>
                <a:cxnLst/>
                <a:rect l="l" t="t" r="r" b="b"/>
                <a:pathLst>
                  <a:path w="1351279" h="1458595">
                    <a:moveTo>
                      <a:pt x="1011046" y="0"/>
                    </a:moveTo>
                    <a:lnTo>
                      <a:pt x="987805" y="10032"/>
                    </a:lnTo>
                    <a:lnTo>
                      <a:pt x="957452" y="24637"/>
                    </a:lnTo>
                    <a:lnTo>
                      <a:pt x="922908" y="40131"/>
                    </a:lnTo>
                    <a:lnTo>
                      <a:pt x="836421" y="87502"/>
                    </a:lnTo>
                    <a:lnTo>
                      <a:pt x="787145" y="116712"/>
                    </a:lnTo>
                    <a:lnTo>
                      <a:pt x="733425" y="152273"/>
                    </a:lnTo>
                    <a:lnTo>
                      <a:pt x="677290" y="190500"/>
                    </a:lnTo>
                    <a:lnTo>
                      <a:pt x="619251" y="234314"/>
                    </a:lnTo>
                    <a:lnTo>
                      <a:pt x="559562" y="283463"/>
                    </a:lnTo>
                    <a:lnTo>
                      <a:pt x="499871" y="337312"/>
                    </a:lnTo>
                    <a:lnTo>
                      <a:pt x="440308" y="398399"/>
                    </a:lnTo>
                    <a:lnTo>
                      <a:pt x="378840" y="463041"/>
                    </a:lnTo>
                    <a:lnTo>
                      <a:pt x="319150" y="535051"/>
                    </a:lnTo>
                    <a:lnTo>
                      <a:pt x="262127" y="612520"/>
                    </a:lnTo>
                    <a:lnTo>
                      <a:pt x="205866" y="696467"/>
                    </a:lnTo>
                    <a:lnTo>
                      <a:pt x="153034" y="785749"/>
                    </a:lnTo>
                    <a:lnTo>
                      <a:pt x="104647" y="881506"/>
                    </a:lnTo>
                    <a:lnTo>
                      <a:pt x="59689" y="984503"/>
                    </a:lnTo>
                    <a:lnTo>
                      <a:pt x="18160" y="1094739"/>
                    </a:lnTo>
                    <a:lnTo>
                      <a:pt x="0" y="1161288"/>
                    </a:lnTo>
                    <a:lnTo>
                      <a:pt x="770635" y="1458467"/>
                    </a:lnTo>
                    <a:lnTo>
                      <a:pt x="818260" y="1368170"/>
                    </a:lnTo>
                    <a:lnTo>
                      <a:pt x="870076" y="1282573"/>
                    </a:lnTo>
                    <a:lnTo>
                      <a:pt x="922908" y="1203198"/>
                    </a:lnTo>
                    <a:lnTo>
                      <a:pt x="977391" y="1132077"/>
                    </a:lnTo>
                    <a:lnTo>
                      <a:pt x="1032763" y="1065529"/>
                    </a:lnTo>
                    <a:lnTo>
                      <a:pt x="1087246" y="1005458"/>
                    </a:lnTo>
                    <a:lnTo>
                      <a:pt x="1139952" y="951611"/>
                    </a:lnTo>
                    <a:lnTo>
                      <a:pt x="1190116" y="904239"/>
                    </a:lnTo>
                    <a:lnTo>
                      <a:pt x="1238630" y="862329"/>
                    </a:lnTo>
                    <a:lnTo>
                      <a:pt x="1281810" y="827658"/>
                    </a:lnTo>
                    <a:lnTo>
                      <a:pt x="1318132" y="797560"/>
                    </a:lnTo>
                    <a:lnTo>
                      <a:pt x="1351026" y="774826"/>
                    </a:lnTo>
                    <a:lnTo>
                      <a:pt x="1011046" y="0"/>
                    </a:lnTo>
                    <a:close/>
                  </a:path>
                </a:pathLst>
              </a:custGeom>
              <a:solidFill>
                <a:srgbClr val="88C9F9"/>
              </a:solidFill>
            </p:spPr>
            <p:txBody>
              <a:bodyPr wrap="square" lIns="0" tIns="0" rIns="0" bIns="0" rtlCol="0"/>
              <a:lstStyle/>
              <a:p>
                <a:pPr defTabSz="685800">
                  <a:buClrTx/>
                  <a:defRPr/>
                </a:pPr>
                <a:endParaRPr sz="1350" dirty="0">
                  <a:solidFill>
                    <a:srgbClr val="002060"/>
                  </a:solidFill>
                  <a:latin typeface="Calibri" panose="020F0502020204030204"/>
                  <a:ea typeface="+mn-ea"/>
                  <a:cs typeface="+mn-cs"/>
                </a:endParaRPr>
              </a:p>
            </p:txBody>
          </p:sp>
        </p:grpSp>
        <p:grpSp>
          <p:nvGrpSpPr>
            <p:cNvPr id="17" name="object 29">
              <a:extLst>
                <a:ext uri="{FF2B5EF4-FFF2-40B4-BE49-F238E27FC236}">
                  <a16:creationId xmlns:a16="http://schemas.microsoft.com/office/drawing/2014/main" id="{58C2B69C-5EBB-7140-86F3-FF1E52962785}"/>
                </a:ext>
              </a:extLst>
            </p:cNvPr>
            <p:cNvGrpSpPr/>
            <p:nvPr/>
          </p:nvGrpSpPr>
          <p:grpSpPr>
            <a:xfrm rot="17641432" flipH="1">
              <a:off x="5363743" y="1444955"/>
              <a:ext cx="1078706" cy="1113473"/>
              <a:chOff x="3704082" y="4340352"/>
              <a:chExt cx="1438275" cy="1484630"/>
            </a:xfrm>
          </p:grpSpPr>
          <p:sp>
            <p:nvSpPr>
              <p:cNvPr id="28" name="object 30">
                <a:extLst>
                  <a:ext uri="{FF2B5EF4-FFF2-40B4-BE49-F238E27FC236}">
                    <a16:creationId xmlns:a16="http://schemas.microsoft.com/office/drawing/2014/main" id="{29DAE034-AF84-5A3D-B35F-D37C3F910433}"/>
                  </a:ext>
                </a:extLst>
              </p:cNvPr>
              <p:cNvSpPr/>
              <p:nvPr/>
            </p:nvSpPr>
            <p:spPr>
              <a:xfrm>
                <a:off x="3704082" y="4340352"/>
                <a:ext cx="1438275" cy="1484630"/>
              </a:xfrm>
              <a:custGeom>
                <a:avLst/>
                <a:gdLst/>
                <a:ahLst/>
                <a:cxnLst/>
                <a:rect l="l" t="t" r="r" b="b"/>
                <a:pathLst>
                  <a:path w="1438275" h="1484629">
                    <a:moveTo>
                      <a:pt x="867282" y="0"/>
                    </a:moveTo>
                    <a:lnTo>
                      <a:pt x="736726" y="64643"/>
                    </a:lnTo>
                    <a:lnTo>
                      <a:pt x="4317" y="430149"/>
                    </a:lnTo>
                    <a:lnTo>
                      <a:pt x="0" y="431927"/>
                    </a:lnTo>
                    <a:lnTo>
                      <a:pt x="336295" y="1260221"/>
                    </a:lnTo>
                    <a:lnTo>
                      <a:pt x="1051432" y="1465237"/>
                    </a:lnTo>
                    <a:lnTo>
                      <a:pt x="1114552" y="1484376"/>
                    </a:lnTo>
                    <a:lnTo>
                      <a:pt x="1390395" y="669798"/>
                    </a:lnTo>
                    <a:lnTo>
                      <a:pt x="1437893" y="533019"/>
                    </a:lnTo>
                    <a:lnTo>
                      <a:pt x="1350517" y="478409"/>
                    </a:lnTo>
                    <a:lnTo>
                      <a:pt x="1267587" y="419100"/>
                    </a:lnTo>
                    <a:lnTo>
                      <a:pt x="1190625" y="356235"/>
                    </a:lnTo>
                    <a:lnTo>
                      <a:pt x="1212214" y="194056"/>
                    </a:lnTo>
                    <a:lnTo>
                      <a:pt x="1065276" y="235966"/>
                    </a:lnTo>
                    <a:lnTo>
                      <a:pt x="1024635" y="194056"/>
                    </a:lnTo>
                    <a:lnTo>
                      <a:pt x="958850" y="118491"/>
                    </a:lnTo>
                    <a:lnTo>
                      <a:pt x="932052" y="85598"/>
                    </a:lnTo>
                    <a:lnTo>
                      <a:pt x="892301" y="32766"/>
                    </a:lnTo>
                    <a:lnTo>
                      <a:pt x="879347" y="15493"/>
                    </a:lnTo>
                    <a:lnTo>
                      <a:pt x="870712" y="2793"/>
                    </a:lnTo>
                    <a:lnTo>
                      <a:pt x="867282" y="0"/>
                    </a:lnTo>
                    <a:close/>
                  </a:path>
                </a:pathLst>
              </a:custGeom>
              <a:solidFill>
                <a:srgbClr val="01374D"/>
              </a:solidFill>
            </p:spPr>
            <p:txBody>
              <a:bodyPr wrap="square" lIns="0" tIns="0" rIns="0" bIns="0" rtlCol="0"/>
              <a:lstStyle/>
              <a:p>
                <a:pPr defTabSz="685800">
                  <a:buClrTx/>
                  <a:defRPr/>
                </a:pPr>
                <a:endParaRPr sz="1350" dirty="0">
                  <a:solidFill>
                    <a:srgbClr val="002060"/>
                  </a:solidFill>
                  <a:latin typeface="Calibri" panose="020F0502020204030204"/>
                  <a:ea typeface="+mn-ea"/>
                  <a:cs typeface="+mn-cs"/>
                </a:endParaRPr>
              </a:p>
            </p:txBody>
          </p:sp>
          <p:sp>
            <p:nvSpPr>
              <p:cNvPr id="29" name="object 31">
                <a:extLst>
                  <a:ext uri="{FF2B5EF4-FFF2-40B4-BE49-F238E27FC236}">
                    <a16:creationId xmlns:a16="http://schemas.microsoft.com/office/drawing/2014/main" id="{F89E008D-C92E-C90C-DC0D-795078D7B4C4}"/>
                  </a:ext>
                </a:extLst>
              </p:cNvPr>
              <p:cNvSpPr/>
              <p:nvPr/>
            </p:nvSpPr>
            <p:spPr>
              <a:xfrm>
                <a:off x="3708654" y="4404360"/>
                <a:ext cx="1386205" cy="1420495"/>
              </a:xfrm>
              <a:custGeom>
                <a:avLst/>
                <a:gdLst/>
                <a:ahLst/>
                <a:cxnLst/>
                <a:rect l="l" t="t" r="r" b="b"/>
                <a:pathLst>
                  <a:path w="1386204" h="1420495">
                    <a:moveTo>
                      <a:pt x="732409" y="0"/>
                    </a:moveTo>
                    <a:lnTo>
                      <a:pt x="0" y="365632"/>
                    </a:lnTo>
                    <a:lnTo>
                      <a:pt x="10413" y="390144"/>
                    </a:lnTo>
                    <a:lnTo>
                      <a:pt x="23368" y="419353"/>
                    </a:lnTo>
                    <a:lnTo>
                      <a:pt x="39750" y="457707"/>
                    </a:lnTo>
                    <a:lnTo>
                      <a:pt x="59690" y="500506"/>
                    </a:lnTo>
                    <a:lnTo>
                      <a:pt x="84709" y="548766"/>
                    </a:lnTo>
                    <a:lnTo>
                      <a:pt x="113284" y="599820"/>
                    </a:lnTo>
                    <a:lnTo>
                      <a:pt x="146176" y="655446"/>
                    </a:lnTo>
                    <a:lnTo>
                      <a:pt x="184150" y="713866"/>
                    </a:lnTo>
                    <a:lnTo>
                      <a:pt x="225679" y="774953"/>
                    </a:lnTo>
                    <a:lnTo>
                      <a:pt x="272415" y="837818"/>
                    </a:lnTo>
                    <a:lnTo>
                      <a:pt x="325120" y="900683"/>
                    </a:lnTo>
                    <a:lnTo>
                      <a:pt x="382143" y="963676"/>
                    </a:lnTo>
                    <a:lnTo>
                      <a:pt x="445262" y="1026540"/>
                    </a:lnTo>
                    <a:lnTo>
                      <a:pt x="512699" y="1089405"/>
                    </a:lnTo>
                    <a:lnTo>
                      <a:pt x="588010" y="1149603"/>
                    </a:lnTo>
                    <a:lnTo>
                      <a:pt x="667512" y="1207033"/>
                    </a:lnTo>
                    <a:lnTo>
                      <a:pt x="752221" y="1262646"/>
                    </a:lnTo>
                    <a:lnTo>
                      <a:pt x="844804" y="1313700"/>
                    </a:lnTo>
                    <a:lnTo>
                      <a:pt x="942467" y="1361109"/>
                    </a:lnTo>
                    <a:lnTo>
                      <a:pt x="1047115" y="1401229"/>
                    </a:lnTo>
                    <a:lnTo>
                      <a:pt x="1110234" y="1420367"/>
                    </a:lnTo>
                    <a:lnTo>
                      <a:pt x="1386078" y="605282"/>
                    </a:lnTo>
                    <a:lnTo>
                      <a:pt x="1299591" y="556132"/>
                    </a:lnTo>
                    <a:lnTo>
                      <a:pt x="1218311" y="503173"/>
                    </a:lnTo>
                    <a:lnTo>
                      <a:pt x="1143127" y="447675"/>
                    </a:lnTo>
                    <a:lnTo>
                      <a:pt x="1073912" y="390144"/>
                    </a:lnTo>
                    <a:lnTo>
                      <a:pt x="1010793" y="333628"/>
                    </a:lnTo>
                    <a:lnTo>
                      <a:pt x="954659" y="276225"/>
                    </a:lnTo>
                    <a:lnTo>
                      <a:pt x="902716" y="221487"/>
                    </a:lnTo>
                    <a:lnTo>
                      <a:pt x="855980" y="167766"/>
                    </a:lnTo>
                    <a:lnTo>
                      <a:pt x="816229" y="118490"/>
                    </a:lnTo>
                    <a:lnTo>
                      <a:pt x="783336" y="72897"/>
                    </a:lnTo>
                    <a:lnTo>
                      <a:pt x="754888" y="34670"/>
                    </a:lnTo>
                    <a:lnTo>
                      <a:pt x="732409" y="0"/>
                    </a:lnTo>
                    <a:close/>
                  </a:path>
                </a:pathLst>
              </a:custGeom>
              <a:solidFill>
                <a:srgbClr val="88C9F9"/>
              </a:solidFill>
            </p:spPr>
            <p:txBody>
              <a:bodyPr wrap="square" lIns="0" tIns="0" rIns="0" bIns="0" rtlCol="0"/>
              <a:lstStyle/>
              <a:p>
                <a:pPr defTabSz="685800">
                  <a:buClrTx/>
                  <a:defRPr/>
                </a:pPr>
                <a:endParaRPr sz="1350" dirty="0">
                  <a:solidFill>
                    <a:srgbClr val="002060"/>
                  </a:solidFill>
                  <a:latin typeface="Calibri" panose="020F0502020204030204"/>
                  <a:ea typeface="+mn-ea"/>
                  <a:cs typeface="+mn-cs"/>
                </a:endParaRPr>
              </a:p>
            </p:txBody>
          </p:sp>
        </p:grpSp>
        <p:sp>
          <p:nvSpPr>
            <p:cNvPr id="18" name="object 32">
              <a:extLst>
                <a:ext uri="{FF2B5EF4-FFF2-40B4-BE49-F238E27FC236}">
                  <a16:creationId xmlns:a16="http://schemas.microsoft.com/office/drawing/2014/main" id="{672FEB3F-9E7E-5C6F-3E3A-087F4CC0B2D7}"/>
                </a:ext>
              </a:extLst>
            </p:cNvPr>
            <p:cNvSpPr txBox="1"/>
            <p:nvPr/>
          </p:nvSpPr>
          <p:spPr>
            <a:xfrm rot="20065170" flipH="1">
              <a:off x="4586036" y="676747"/>
              <a:ext cx="521018" cy="234744"/>
            </a:xfrm>
            <a:prstGeom prst="rect">
              <a:avLst/>
            </a:prstGeom>
          </p:spPr>
          <p:txBody>
            <a:bodyPr vert="horz" wrap="square" lIns="0" tIns="9525" rIns="0" bIns="0" rtlCol="0">
              <a:spAutoFit/>
            </a:bodyPr>
            <a:lstStyle/>
            <a:p>
              <a:pPr marL="9525" defTabSz="685800">
                <a:spcBef>
                  <a:spcPts val="75"/>
                </a:spcBef>
                <a:buClrTx/>
                <a:tabLst>
                  <a:tab pos="180499" algn="l"/>
                  <a:tab pos="511016" algn="l"/>
                </a:tabLst>
              </a:pPr>
              <a:r>
                <a:rPr sz="1463" b="1" u="heavy" kern="1200" dirty="0">
                  <a:solidFill>
                    <a:srgbClr val="002060"/>
                  </a:solidFill>
                  <a:uFill>
                    <a:solidFill>
                      <a:srgbClr val="FFFFFF"/>
                    </a:solidFill>
                  </a:uFill>
                  <a:ea typeface="+mn-ea"/>
                </a:rPr>
                <a:t> </a:t>
              </a:r>
              <a:r>
                <a:rPr lang="en-GB" sz="1463" b="1" u="heavy" kern="1200" dirty="0">
                  <a:solidFill>
                    <a:srgbClr val="002060"/>
                  </a:solidFill>
                  <a:uFill>
                    <a:solidFill>
                      <a:srgbClr val="FFFFFF"/>
                    </a:solidFill>
                  </a:uFill>
                  <a:ea typeface="+mn-ea"/>
                </a:rPr>
                <a:t> </a:t>
              </a:r>
              <a:r>
                <a:rPr sz="1463" b="1" u="heavy" kern="1200" spc="-4" dirty="0">
                  <a:solidFill>
                    <a:srgbClr val="002060"/>
                  </a:solidFill>
                  <a:uFill>
                    <a:solidFill>
                      <a:srgbClr val="FFFFFF"/>
                    </a:solidFill>
                  </a:uFill>
                  <a:ea typeface="+mn-ea"/>
                </a:rPr>
                <a:t>0</a:t>
              </a:r>
              <a:r>
                <a:rPr lang="en-GB" sz="1463" b="1" u="heavy" kern="1200" spc="-4" dirty="0">
                  <a:solidFill>
                    <a:srgbClr val="002060"/>
                  </a:solidFill>
                  <a:uFill>
                    <a:solidFill>
                      <a:srgbClr val="FFFFFF"/>
                    </a:solidFill>
                  </a:uFill>
                  <a:ea typeface="+mn-ea"/>
                </a:rPr>
                <a:t>8  </a:t>
              </a:r>
              <a:r>
                <a:rPr sz="1463" b="1" u="heavy" kern="1200" spc="-4" dirty="0">
                  <a:solidFill>
                    <a:srgbClr val="002060"/>
                  </a:solidFill>
                  <a:uFill>
                    <a:solidFill>
                      <a:srgbClr val="FFFFFF"/>
                    </a:solidFill>
                  </a:uFill>
                  <a:ea typeface="+mn-ea"/>
                </a:rPr>
                <a:t>	</a:t>
              </a:r>
              <a:endParaRPr sz="1463" kern="1200" dirty="0">
                <a:solidFill>
                  <a:srgbClr val="002060"/>
                </a:solidFill>
                <a:ea typeface="+mn-ea"/>
              </a:endParaRPr>
            </a:p>
          </p:txBody>
        </p:sp>
        <p:sp>
          <p:nvSpPr>
            <p:cNvPr id="19" name="object 33">
              <a:extLst>
                <a:ext uri="{FF2B5EF4-FFF2-40B4-BE49-F238E27FC236}">
                  <a16:creationId xmlns:a16="http://schemas.microsoft.com/office/drawing/2014/main" id="{AEB8AF4C-6FA1-80AB-3667-933F37ED9AAF}"/>
                </a:ext>
              </a:extLst>
            </p:cNvPr>
            <p:cNvSpPr txBox="1"/>
            <p:nvPr/>
          </p:nvSpPr>
          <p:spPr>
            <a:xfrm flipH="1">
              <a:off x="5584759" y="1603908"/>
              <a:ext cx="521018" cy="234744"/>
            </a:xfrm>
            <a:prstGeom prst="rect">
              <a:avLst/>
            </a:prstGeom>
          </p:spPr>
          <p:txBody>
            <a:bodyPr vert="horz" wrap="square" lIns="0" tIns="9525" rIns="0" bIns="0" rtlCol="0">
              <a:spAutoFit/>
            </a:bodyPr>
            <a:lstStyle/>
            <a:p>
              <a:pPr marL="9525" defTabSz="685800">
                <a:spcBef>
                  <a:spcPts val="75"/>
                </a:spcBef>
                <a:buClrTx/>
                <a:tabLst>
                  <a:tab pos="180975" algn="l"/>
                  <a:tab pos="511016" algn="l"/>
                </a:tabLst>
              </a:pPr>
              <a:r>
                <a:rPr sz="1463" b="1" u="heavy" kern="1200" dirty="0">
                  <a:solidFill>
                    <a:srgbClr val="002060"/>
                  </a:solidFill>
                  <a:uFill>
                    <a:solidFill>
                      <a:srgbClr val="FFFFFF"/>
                    </a:solidFill>
                  </a:uFill>
                  <a:ea typeface="+mn-ea"/>
                </a:rPr>
                <a:t> 	</a:t>
              </a:r>
              <a:r>
                <a:rPr sz="1463" b="1" u="heavy" kern="1200" spc="-4" dirty="0">
                  <a:solidFill>
                    <a:srgbClr val="002060"/>
                  </a:solidFill>
                  <a:uFill>
                    <a:solidFill>
                      <a:srgbClr val="FFFFFF"/>
                    </a:solidFill>
                  </a:uFill>
                  <a:ea typeface="+mn-ea"/>
                </a:rPr>
                <a:t>0</a:t>
              </a:r>
              <a:r>
                <a:rPr lang="en-GB" sz="1463" b="1" u="heavy" kern="1200" spc="-4" dirty="0">
                  <a:solidFill>
                    <a:srgbClr val="002060"/>
                  </a:solidFill>
                  <a:uFill>
                    <a:solidFill>
                      <a:srgbClr val="FFFFFF"/>
                    </a:solidFill>
                  </a:uFill>
                  <a:ea typeface="+mn-ea"/>
                </a:rPr>
                <a:t>7</a:t>
              </a:r>
              <a:r>
                <a:rPr sz="1463" b="1" u="heavy" kern="1200" spc="-4" dirty="0">
                  <a:solidFill>
                    <a:srgbClr val="002060"/>
                  </a:solidFill>
                  <a:uFill>
                    <a:solidFill>
                      <a:srgbClr val="FFFFFF"/>
                    </a:solidFill>
                  </a:uFill>
                  <a:ea typeface="+mn-ea"/>
                </a:rPr>
                <a:t>	</a:t>
              </a:r>
              <a:endParaRPr sz="1463" kern="1200" dirty="0">
                <a:solidFill>
                  <a:srgbClr val="002060"/>
                </a:solidFill>
                <a:ea typeface="+mn-ea"/>
              </a:endParaRPr>
            </a:p>
          </p:txBody>
        </p:sp>
        <p:grpSp>
          <p:nvGrpSpPr>
            <p:cNvPr id="20" name="object 29">
              <a:extLst>
                <a:ext uri="{FF2B5EF4-FFF2-40B4-BE49-F238E27FC236}">
                  <a16:creationId xmlns:a16="http://schemas.microsoft.com/office/drawing/2014/main" id="{33315A0D-C58E-6881-9B07-6F4124CC9796}"/>
                </a:ext>
              </a:extLst>
            </p:cNvPr>
            <p:cNvGrpSpPr/>
            <p:nvPr/>
          </p:nvGrpSpPr>
          <p:grpSpPr>
            <a:xfrm rot="20053344" flipH="1">
              <a:off x="5347020" y="2725089"/>
              <a:ext cx="1078706" cy="1113473"/>
              <a:chOff x="3704082" y="4340352"/>
              <a:chExt cx="1438275" cy="1484630"/>
            </a:xfrm>
          </p:grpSpPr>
          <p:sp>
            <p:nvSpPr>
              <p:cNvPr id="26" name="object 30">
                <a:extLst>
                  <a:ext uri="{FF2B5EF4-FFF2-40B4-BE49-F238E27FC236}">
                    <a16:creationId xmlns:a16="http://schemas.microsoft.com/office/drawing/2014/main" id="{D9F543B9-F04E-C738-565F-4F121F3F19BB}"/>
                  </a:ext>
                </a:extLst>
              </p:cNvPr>
              <p:cNvSpPr/>
              <p:nvPr/>
            </p:nvSpPr>
            <p:spPr>
              <a:xfrm>
                <a:off x="3704082" y="4340352"/>
                <a:ext cx="1438275" cy="1484630"/>
              </a:xfrm>
              <a:custGeom>
                <a:avLst/>
                <a:gdLst/>
                <a:ahLst/>
                <a:cxnLst/>
                <a:rect l="l" t="t" r="r" b="b"/>
                <a:pathLst>
                  <a:path w="1438275" h="1484629">
                    <a:moveTo>
                      <a:pt x="867282" y="0"/>
                    </a:moveTo>
                    <a:lnTo>
                      <a:pt x="736726" y="64643"/>
                    </a:lnTo>
                    <a:lnTo>
                      <a:pt x="4317" y="430149"/>
                    </a:lnTo>
                    <a:lnTo>
                      <a:pt x="0" y="431927"/>
                    </a:lnTo>
                    <a:lnTo>
                      <a:pt x="336295" y="1260221"/>
                    </a:lnTo>
                    <a:lnTo>
                      <a:pt x="1051432" y="1465237"/>
                    </a:lnTo>
                    <a:lnTo>
                      <a:pt x="1114552" y="1484376"/>
                    </a:lnTo>
                    <a:lnTo>
                      <a:pt x="1390395" y="669798"/>
                    </a:lnTo>
                    <a:lnTo>
                      <a:pt x="1437893" y="533019"/>
                    </a:lnTo>
                    <a:lnTo>
                      <a:pt x="1350517" y="478409"/>
                    </a:lnTo>
                    <a:lnTo>
                      <a:pt x="1267587" y="419100"/>
                    </a:lnTo>
                    <a:lnTo>
                      <a:pt x="1190625" y="356235"/>
                    </a:lnTo>
                    <a:lnTo>
                      <a:pt x="1212214" y="194056"/>
                    </a:lnTo>
                    <a:lnTo>
                      <a:pt x="1065276" y="235966"/>
                    </a:lnTo>
                    <a:lnTo>
                      <a:pt x="1024635" y="194056"/>
                    </a:lnTo>
                    <a:lnTo>
                      <a:pt x="958850" y="118491"/>
                    </a:lnTo>
                    <a:lnTo>
                      <a:pt x="932052" y="85598"/>
                    </a:lnTo>
                    <a:lnTo>
                      <a:pt x="892301" y="32766"/>
                    </a:lnTo>
                    <a:lnTo>
                      <a:pt x="879347" y="15493"/>
                    </a:lnTo>
                    <a:lnTo>
                      <a:pt x="870712" y="2793"/>
                    </a:lnTo>
                    <a:lnTo>
                      <a:pt x="867282" y="0"/>
                    </a:lnTo>
                    <a:close/>
                  </a:path>
                </a:pathLst>
              </a:custGeom>
              <a:solidFill>
                <a:srgbClr val="01374D"/>
              </a:solidFill>
            </p:spPr>
            <p:txBody>
              <a:bodyPr wrap="square" lIns="0" tIns="0" rIns="0" bIns="0" rtlCol="0"/>
              <a:lstStyle/>
              <a:p>
                <a:pPr defTabSz="685800">
                  <a:buClrTx/>
                  <a:defRPr/>
                </a:pPr>
                <a:endParaRPr sz="1350" dirty="0">
                  <a:solidFill>
                    <a:srgbClr val="002060"/>
                  </a:solidFill>
                  <a:latin typeface="Calibri" panose="020F0502020204030204"/>
                  <a:ea typeface="+mn-ea"/>
                  <a:cs typeface="+mn-cs"/>
                </a:endParaRPr>
              </a:p>
            </p:txBody>
          </p:sp>
          <p:sp>
            <p:nvSpPr>
              <p:cNvPr id="27" name="object 31">
                <a:extLst>
                  <a:ext uri="{FF2B5EF4-FFF2-40B4-BE49-F238E27FC236}">
                    <a16:creationId xmlns:a16="http://schemas.microsoft.com/office/drawing/2014/main" id="{464030BF-40EE-F55E-D25F-A64448045C9E}"/>
                  </a:ext>
                </a:extLst>
              </p:cNvPr>
              <p:cNvSpPr/>
              <p:nvPr/>
            </p:nvSpPr>
            <p:spPr>
              <a:xfrm>
                <a:off x="3708654" y="4404360"/>
                <a:ext cx="1386206" cy="1420495"/>
              </a:xfrm>
              <a:custGeom>
                <a:avLst/>
                <a:gdLst/>
                <a:ahLst/>
                <a:cxnLst/>
                <a:rect l="l" t="t" r="r" b="b"/>
                <a:pathLst>
                  <a:path w="1386204" h="1420495">
                    <a:moveTo>
                      <a:pt x="732409" y="0"/>
                    </a:moveTo>
                    <a:lnTo>
                      <a:pt x="0" y="365632"/>
                    </a:lnTo>
                    <a:lnTo>
                      <a:pt x="10413" y="390144"/>
                    </a:lnTo>
                    <a:lnTo>
                      <a:pt x="23368" y="419353"/>
                    </a:lnTo>
                    <a:lnTo>
                      <a:pt x="39750" y="457707"/>
                    </a:lnTo>
                    <a:lnTo>
                      <a:pt x="59690" y="500506"/>
                    </a:lnTo>
                    <a:lnTo>
                      <a:pt x="84709" y="548766"/>
                    </a:lnTo>
                    <a:lnTo>
                      <a:pt x="113284" y="599820"/>
                    </a:lnTo>
                    <a:lnTo>
                      <a:pt x="146176" y="655446"/>
                    </a:lnTo>
                    <a:lnTo>
                      <a:pt x="184150" y="713866"/>
                    </a:lnTo>
                    <a:lnTo>
                      <a:pt x="225679" y="774953"/>
                    </a:lnTo>
                    <a:lnTo>
                      <a:pt x="272415" y="837818"/>
                    </a:lnTo>
                    <a:lnTo>
                      <a:pt x="325120" y="900683"/>
                    </a:lnTo>
                    <a:lnTo>
                      <a:pt x="382143" y="963676"/>
                    </a:lnTo>
                    <a:lnTo>
                      <a:pt x="445262" y="1026540"/>
                    </a:lnTo>
                    <a:lnTo>
                      <a:pt x="512699" y="1089405"/>
                    </a:lnTo>
                    <a:lnTo>
                      <a:pt x="588010" y="1149603"/>
                    </a:lnTo>
                    <a:lnTo>
                      <a:pt x="667512" y="1207033"/>
                    </a:lnTo>
                    <a:lnTo>
                      <a:pt x="752221" y="1262646"/>
                    </a:lnTo>
                    <a:lnTo>
                      <a:pt x="844804" y="1313700"/>
                    </a:lnTo>
                    <a:lnTo>
                      <a:pt x="942467" y="1361109"/>
                    </a:lnTo>
                    <a:lnTo>
                      <a:pt x="1047115" y="1401229"/>
                    </a:lnTo>
                    <a:lnTo>
                      <a:pt x="1110234" y="1420367"/>
                    </a:lnTo>
                    <a:lnTo>
                      <a:pt x="1386078" y="605282"/>
                    </a:lnTo>
                    <a:lnTo>
                      <a:pt x="1299591" y="556132"/>
                    </a:lnTo>
                    <a:lnTo>
                      <a:pt x="1218311" y="503173"/>
                    </a:lnTo>
                    <a:lnTo>
                      <a:pt x="1143127" y="447675"/>
                    </a:lnTo>
                    <a:lnTo>
                      <a:pt x="1073912" y="390144"/>
                    </a:lnTo>
                    <a:lnTo>
                      <a:pt x="1010793" y="333628"/>
                    </a:lnTo>
                    <a:lnTo>
                      <a:pt x="954659" y="276225"/>
                    </a:lnTo>
                    <a:lnTo>
                      <a:pt x="902716" y="221487"/>
                    </a:lnTo>
                    <a:lnTo>
                      <a:pt x="855980" y="167766"/>
                    </a:lnTo>
                    <a:lnTo>
                      <a:pt x="816229" y="118490"/>
                    </a:lnTo>
                    <a:lnTo>
                      <a:pt x="783336" y="72897"/>
                    </a:lnTo>
                    <a:lnTo>
                      <a:pt x="754888" y="34670"/>
                    </a:lnTo>
                    <a:lnTo>
                      <a:pt x="732409" y="0"/>
                    </a:lnTo>
                    <a:close/>
                  </a:path>
                </a:pathLst>
              </a:custGeom>
              <a:solidFill>
                <a:srgbClr val="88C9F9"/>
              </a:solidFill>
            </p:spPr>
            <p:txBody>
              <a:bodyPr wrap="square" lIns="0" tIns="0" rIns="0" bIns="0" rtlCol="0"/>
              <a:lstStyle/>
              <a:p>
                <a:pPr defTabSz="685800">
                  <a:buClrTx/>
                  <a:defRPr/>
                </a:pPr>
                <a:endParaRPr sz="1350">
                  <a:solidFill>
                    <a:srgbClr val="002060"/>
                  </a:solidFill>
                  <a:latin typeface="Calibri" panose="020F0502020204030204"/>
                  <a:ea typeface="+mn-ea"/>
                  <a:cs typeface="+mn-cs"/>
                </a:endParaRPr>
              </a:p>
            </p:txBody>
          </p:sp>
        </p:grpSp>
        <p:sp>
          <p:nvSpPr>
            <p:cNvPr id="21" name="object 33">
              <a:extLst>
                <a:ext uri="{FF2B5EF4-FFF2-40B4-BE49-F238E27FC236}">
                  <a16:creationId xmlns:a16="http://schemas.microsoft.com/office/drawing/2014/main" id="{DEDAA818-53DA-4816-F482-CADC4FDD9496}"/>
                </a:ext>
              </a:extLst>
            </p:cNvPr>
            <p:cNvSpPr txBox="1"/>
            <p:nvPr/>
          </p:nvSpPr>
          <p:spPr>
            <a:xfrm rot="254869" flipH="1">
              <a:off x="5671021" y="2865814"/>
              <a:ext cx="521018" cy="234744"/>
            </a:xfrm>
            <a:prstGeom prst="rect">
              <a:avLst/>
            </a:prstGeom>
          </p:spPr>
          <p:txBody>
            <a:bodyPr vert="horz" wrap="square" lIns="0" tIns="9525" rIns="0" bIns="0" rtlCol="0">
              <a:spAutoFit/>
            </a:bodyPr>
            <a:lstStyle/>
            <a:p>
              <a:pPr marL="9525" defTabSz="685800">
                <a:spcBef>
                  <a:spcPts val="75"/>
                </a:spcBef>
                <a:buClrTx/>
                <a:tabLst>
                  <a:tab pos="180975" algn="l"/>
                  <a:tab pos="511016" algn="l"/>
                </a:tabLst>
              </a:pPr>
              <a:r>
                <a:rPr sz="1463" b="1" u="heavy" kern="1200" dirty="0">
                  <a:solidFill>
                    <a:srgbClr val="002060"/>
                  </a:solidFill>
                  <a:uFill>
                    <a:solidFill>
                      <a:srgbClr val="FFFFFF"/>
                    </a:solidFill>
                  </a:uFill>
                  <a:ea typeface="+mn-ea"/>
                </a:rPr>
                <a:t> 	</a:t>
              </a:r>
              <a:r>
                <a:rPr sz="1463" b="1" u="heavy" kern="1200" spc="-4" dirty="0">
                  <a:solidFill>
                    <a:srgbClr val="002060"/>
                  </a:solidFill>
                  <a:uFill>
                    <a:solidFill>
                      <a:srgbClr val="FFFFFF"/>
                    </a:solidFill>
                  </a:uFill>
                  <a:ea typeface="+mn-ea"/>
                </a:rPr>
                <a:t>0</a:t>
              </a:r>
              <a:r>
                <a:rPr lang="en-GB" sz="1463" b="1" u="heavy" kern="1200" spc="-4" dirty="0">
                  <a:solidFill>
                    <a:srgbClr val="002060"/>
                  </a:solidFill>
                  <a:uFill>
                    <a:solidFill>
                      <a:srgbClr val="FFFFFF"/>
                    </a:solidFill>
                  </a:uFill>
                  <a:ea typeface="+mn-ea"/>
                </a:rPr>
                <a:t>6</a:t>
              </a:r>
              <a:r>
                <a:rPr sz="1463" b="1" u="heavy" kern="1200" spc="-4" dirty="0">
                  <a:solidFill>
                    <a:srgbClr val="002060"/>
                  </a:solidFill>
                  <a:uFill>
                    <a:solidFill>
                      <a:srgbClr val="FFFFFF"/>
                    </a:solidFill>
                  </a:uFill>
                  <a:ea typeface="+mn-ea"/>
                </a:rPr>
                <a:t>	</a:t>
              </a:r>
              <a:endParaRPr sz="1463" kern="1200" dirty="0">
                <a:solidFill>
                  <a:srgbClr val="002060"/>
                </a:solidFill>
                <a:ea typeface="+mn-ea"/>
              </a:endParaRPr>
            </a:p>
          </p:txBody>
        </p:sp>
        <p:grpSp>
          <p:nvGrpSpPr>
            <p:cNvPr id="22" name="object 29">
              <a:extLst>
                <a:ext uri="{FF2B5EF4-FFF2-40B4-BE49-F238E27FC236}">
                  <a16:creationId xmlns:a16="http://schemas.microsoft.com/office/drawing/2014/main" id="{40375C56-89BE-5002-E3FC-6D8088E9B150}"/>
                </a:ext>
              </a:extLst>
            </p:cNvPr>
            <p:cNvGrpSpPr/>
            <p:nvPr/>
          </p:nvGrpSpPr>
          <p:grpSpPr>
            <a:xfrm rot="817563" flipH="1">
              <a:off x="4519543" y="3674355"/>
              <a:ext cx="1078706" cy="1113473"/>
              <a:chOff x="3704082" y="4340352"/>
              <a:chExt cx="1438275" cy="1484630"/>
            </a:xfrm>
          </p:grpSpPr>
          <p:sp>
            <p:nvSpPr>
              <p:cNvPr id="24" name="object 30">
                <a:extLst>
                  <a:ext uri="{FF2B5EF4-FFF2-40B4-BE49-F238E27FC236}">
                    <a16:creationId xmlns:a16="http://schemas.microsoft.com/office/drawing/2014/main" id="{40A86257-AC7F-B284-5EE5-983C7C0A4161}"/>
                  </a:ext>
                </a:extLst>
              </p:cNvPr>
              <p:cNvSpPr/>
              <p:nvPr/>
            </p:nvSpPr>
            <p:spPr>
              <a:xfrm>
                <a:off x="3704082" y="4340352"/>
                <a:ext cx="1438275" cy="1484630"/>
              </a:xfrm>
              <a:custGeom>
                <a:avLst/>
                <a:gdLst/>
                <a:ahLst/>
                <a:cxnLst/>
                <a:rect l="l" t="t" r="r" b="b"/>
                <a:pathLst>
                  <a:path w="1438275" h="1484629">
                    <a:moveTo>
                      <a:pt x="867282" y="0"/>
                    </a:moveTo>
                    <a:lnTo>
                      <a:pt x="736726" y="64643"/>
                    </a:lnTo>
                    <a:lnTo>
                      <a:pt x="4317" y="430149"/>
                    </a:lnTo>
                    <a:lnTo>
                      <a:pt x="0" y="431927"/>
                    </a:lnTo>
                    <a:lnTo>
                      <a:pt x="336295" y="1260221"/>
                    </a:lnTo>
                    <a:lnTo>
                      <a:pt x="1051432" y="1465237"/>
                    </a:lnTo>
                    <a:lnTo>
                      <a:pt x="1114552" y="1484376"/>
                    </a:lnTo>
                    <a:lnTo>
                      <a:pt x="1390395" y="669798"/>
                    </a:lnTo>
                    <a:lnTo>
                      <a:pt x="1437893" y="533019"/>
                    </a:lnTo>
                    <a:lnTo>
                      <a:pt x="1350517" y="478409"/>
                    </a:lnTo>
                    <a:lnTo>
                      <a:pt x="1267587" y="419100"/>
                    </a:lnTo>
                    <a:lnTo>
                      <a:pt x="1190625" y="356235"/>
                    </a:lnTo>
                    <a:lnTo>
                      <a:pt x="1212214" y="194056"/>
                    </a:lnTo>
                    <a:lnTo>
                      <a:pt x="1065276" y="235966"/>
                    </a:lnTo>
                    <a:lnTo>
                      <a:pt x="1024635" y="194056"/>
                    </a:lnTo>
                    <a:lnTo>
                      <a:pt x="958850" y="118491"/>
                    </a:lnTo>
                    <a:lnTo>
                      <a:pt x="932052" y="85598"/>
                    </a:lnTo>
                    <a:lnTo>
                      <a:pt x="892301" y="32766"/>
                    </a:lnTo>
                    <a:lnTo>
                      <a:pt x="879347" y="15493"/>
                    </a:lnTo>
                    <a:lnTo>
                      <a:pt x="870712" y="2793"/>
                    </a:lnTo>
                    <a:lnTo>
                      <a:pt x="867282" y="0"/>
                    </a:lnTo>
                    <a:close/>
                  </a:path>
                </a:pathLst>
              </a:custGeom>
              <a:solidFill>
                <a:srgbClr val="01374D"/>
              </a:solidFill>
            </p:spPr>
            <p:txBody>
              <a:bodyPr wrap="square" lIns="0" tIns="0" rIns="0" bIns="0" rtlCol="0"/>
              <a:lstStyle/>
              <a:p>
                <a:pPr defTabSz="685800">
                  <a:buClrTx/>
                  <a:defRPr/>
                </a:pPr>
                <a:endParaRPr sz="1350" dirty="0">
                  <a:solidFill>
                    <a:srgbClr val="002060"/>
                  </a:solidFill>
                  <a:latin typeface="Calibri" panose="020F0502020204030204"/>
                  <a:ea typeface="+mn-ea"/>
                  <a:cs typeface="+mn-cs"/>
                </a:endParaRPr>
              </a:p>
            </p:txBody>
          </p:sp>
          <p:sp>
            <p:nvSpPr>
              <p:cNvPr id="25" name="object 31">
                <a:extLst>
                  <a:ext uri="{FF2B5EF4-FFF2-40B4-BE49-F238E27FC236}">
                    <a16:creationId xmlns:a16="http://schemas.microsoft.com/office/drawing/2014/main" id="{DD3A049B-27E5-96B6-9340-9BF5D0F493F9}"/>
                  </a:ext>
                </a:extLst>
              </p:cNvPr>
              <p:cNvSpPr/>
              <p:nvPr/>
            </p:nvSpPr>
            <p:spPr>
              <a:xfrm>
                <a:off x="3708654" y="4404360"/>
                <a:ext cx="1386205" cy="1420495"/>
              </a:xfrm>
              <a:custGeom>
                <a:avLst/>
                <a:gdLst/>
                <a:ahLst/>
                <a:cxnLst/>
                <a:rect l="l" t="t" r="r" b="b"/>
                <a:pathLst>
                  <a:path w="1386204" h="1420495">
                    <a:moveTo>
                      <a:pt x="732409" y="0"/>
                    </a:moveTo>
                    <a:lnTo>
                      <a:pt x="0" y="365632"/>
                    </a:lnTo>
                    <a:lnTo>
                      <a:pt x="10413" y="390144"/>
                    </a:lnTo>
                    <a:lnTo>
                      <a:pt x="23368" y="419353"/>
                    </a:lnTo>
                    <a:lnTo>
                      <a:pt x="39750" y="457707"/>
                    </a:lnTo>
                    <a:lnTo>
                      <a:pt x="59690" y="500506"/>
                    </a:lnTo>
                    <a:lnTo>
                      <a:pt x="84709" y="548766"/>
                    </a:lnTo>
                    <a:lnTo>
                      <a:pt x="113284" y="599820"/>
                    </a:lnTo>
                    <a:lnTo>
                      <a:pt x="146176" y="655446"/>
                    </a:lnTo>
                    <a:lnTo>
                      <a:pt x="184150" y="713866"/>
                    </a:lnTo>
                    <a:lnTo>
                      <a:pt x="225679" y="774953"/>
                    </a:lnTo>
                    <a:lnTo>
                      <a:pt x="272415" y="837818"/>
                    </a:lnTo>
                    <a:lnTo>
                      <a:pt x="325120" y="900683"/>
                    </a:lnTo>
                    <a:lnTo>
                      <a:pt x="382143" y="963676"/>
                    </a:lnTo>
                    <a:lnTo>
                      <a:pt x="445262" y="1026540"/>
                    </a:lnTo>
                    <a:lnTo>
                      <a:pt x="512699" y="1089405"/>
                    </a:lnTo>
                    <a:lnTo>
                      <a:pt x="588010" y="1149603"/>
                    </a:lnTo>
                    <a:lnTo>
                      <a:pt x="667512" y="1207033"/>
                    </a:lnTo>
                    <a:lnTo>
                      <a:pt x="752221" y="1262646"/>
                    </a:lnTo>
                    <a:lnTo>
                      <a:pt x="844804" y="1313700"/>
                    </a:lnTo>
                    <a:lnTo>
                      <a:pt x="942467" y="1361109"/>
                    </a:lnTo>
                    <a:lnTo>
                      <a:pt x="1047115" y="1401229"/>
                    </a:lnTo>
                    <a:lnTo>
                      <a:pt x="1110234" y="1420367"/>
                    </a:lnTo>
                    <a:lnTo>
                      <a:pt x="1386078" y="605282"/>
                    </a:lnTo>
                    <a:lnTo>
                      <a:pt x="1299591" y="556132"/>
                    </a:lnTo>
                    <a:lnTo>
                      <a:pt x="1218311" y="503173"/>
                    </a:lnTo>
                    <a:lnTo>
                      <a:pt x="1143127" y="447675"/>
                    </a:lnTo>
                    <a:lnTo>
                      <a:pt x="1073912" y="390144"/>
                    </a:lnTo>
                    <a:lnTo>
                      <a:pt x="1010793" y="333628"/>
                    </a:lnTo>
                    <a:lnTo>
                      <a:pt x="954659" y="276225"/>
                    </a:lnTo>
                    <a:lnTo>
                      <a:pt x="902716" y="221487"/>
                    </a:lnTo>
                    <a:lnTo>
                      <a:pt x="855980" y="167766"/>
                    </a:lnTo>
                    <a:lnTo>
                      <a:pt x="816229" y="118490"/>
                    </a:lnTo>
                    <a:lnTo>
                      <a:pt x="783336" y="72897"/>
                    </a:lnTo>
                    <a:lnTo>
                      <a:pt x="754888" y="34670"/>
                    </a:lnTo>
                    <a:lnTo>
                      <a:pt x="732409" y="0"/>
                    </a:lnTo>
                    <a:close/>
                  </a:path>
                </a:pathLst>
              </a:custGeom>
              <a:solidFill>
                <a:srgbClr val="88C9F9"/>
              </a:solidFill>
            </p:spPr>
            <p:txBody>
              <a:bodyPr wrap="square" lIns="0" tIns="0" rIns="0" bIns="0" rtlCol="0"/>
              <a:lstStyle/>
              <a:p>
                <a:pPr defTabSz="685800">
                  <a:buClrTx/>
                  <a:defRPr/>
                </a:pPr>
                <a:endParaRPr sz="1350" dirty="0">
                  <a:solidFill>
                    <a:srgbClr val="002060"/>
                  </a:solidFill>
                  <a:latin typeface="Calibri" panose="020F0502020204030204"/>
                  <a:ea typeface="+mn-ea"/>
                  <a:cs typeface="+mn-cs"/>
                </a:endParaRPr>
              </a:p>
            </p:txBody>
          </p:sp>
        </p:grpSp>
        <p:sp>
          <p:nvSpPr>
            <p:cNvPr id="23" name="object 33">
              <a:extLst>
                <a:ext uri="{FF2B5EF4-FFF2-40B4-BE49-F238E27FC236}">
                  <a16:creationId xmlns:a16="http://schemas.microsoft.com/office/drawing/2014/main" id="{7DE6EB3F-B366-7D12-DB0A-F55FFFC1EF72}"/>
                </a:ext>
              </a:extLst>
            </p:cNvPr>
            <p:cNvSpPr txBox="1"/>
            <p:nvPr/>
          </p:nvSpPr>
          <p:spPr>
            <a:xfrm rot="817563" flipH="1">
              <a:off x="4932760" y="3866821"/>
              <a:ext cx="521018" cy="234744"/>
            </a:xfrm>
            <a:prstGeom prst="rect">
              <a:avLst/>
            </a:prstGeom>
          </p:spPr>
          <p:txBody>
            <a:bodyPr vert="horz" wrap="square" lIns="0" tIns="9525" rIns="0" bIns="0" rtlCol="0">
              <a:spAutoFit/>
            </a:bodyPr>
            <a:lstStyle/>
            <a:p>
              <a:pPr marL="9525" defTabSz="685800">
                <a:spcBef>
                  <a:spcPts val="75"/>
                </a:spcBef>
                <a:buClrTx/>
                <a:tabLst>
                  <a:tab pos="180975" algn="l"/>
                  <a:tab pos="511016" algn="l"/>
                </a:tabLst>
              </a:pPr>
              <a:r>
                <a:rPr sz="1463" b="1" u="heavy" kern="1200" dirty="0">
                  <a:solidFill>
                    <a:srgbClr val="002060"/>
                  </a:solidFill>
                  <a:uFill>
                    <a:solidFill>
                      <a:srgbClr val="FFFFFF"/>
                    </a:solidFill>
                  </a:uFill>
                  <a:ea typeface="+mn-ea"/>
                </a:rPr>
                <a:t> 	</a:t>
              </a:r>
              <a:r>
                <a:rPr sz="1463" b="1" u="heavy" kern="1200" spc="-4" dirty="0">
                  <a:solidFill>
                    <a:srgbClr val="002060"/>
                  </a:solidFill>
                  <a:uFill>
                    <a:solidFill>
                      <a:srgbClr val="FFFFFF"/>
                    </a:solidFill>
                  </a:uFill>
                  <a:ea typeface="+mn-ea"/>
                </a:rPr>
                <a:t>0</a:t>
              </a:r>
              <a:r>
                <a:rPr lang="en-GB" sz="1463" b="1" u="heavy" kern="1200" spc="-4" dirty="0">
                  <a:solidFill>
                    <a:srgbClr val="002060"/>
                  </a:solidFill>
                  <a:uFill>
                    <a:solidFill>
                      <a:srgbClr val="FFFFFF"/>
                    </a:solidFill>
                  </a:uFill>
                  <a:ea typeface="+mn-ea"/>
                </a:rPr>
                <a:t>5</a:t>
              </a:r>
              <a:r>
                <a:rPr sz="1463" b="1" u="heavy" kern="1200" spc="-4" dirty="0">
                  <a:solidFill>
                    <a:srgbClr val="002060"/>
                  </a:solidFill>
                  <a:uFill>
                    <a:solidFill>
                      <a:srgbClr val="FFFFFF"/>
                    </a:solidFill>
                  </a:uFill>
                  <a:ea typeface="+mn-ea"/>
                </a:rPr>
                <a:t>	</a:t>
              </a:r>
              <a:endParaRPr sz="1463" kern="1200" dirty="0">
                <a:solidFill>
                  <a:srgbClr val="002060"/>
                </a:solidFill>
                <a:ea typeface="+mn-ea"/>
              </a:endParaRPr>
            </a:p>
          </p:txBody>
        </p:sp>
      </p:grpSp>
      <p:sp>
        <p:nvSpPr>
          <p:cNvPr id="32" name="Google Shape;434;p8">
            <a:extLst>
              <a:ext uri="{FF2B5EF4-FFF2-40B4-BE49-F238E27FC236}">
                <a16:creationId xmlns:a16="http://schemas.microsoft.com/office/drawing/2014/main" id="{F08D835D-82D2-7F39-27C2-867BC9FC7E1D}"/>
              </a:ext>
            </a:extLst>
          </p:cNvPr>
          <p:cNvSpPr txBox="1"/>
          <p:nvPr/>
        </p:nvSpPr>
        <p:spPr>
          <a:xfrm>
            <a:off x="143107" y="426368"/>
            <a:ext cx="2990109" cy="438551"/>
          </a:xfrm>
          <a:prstGeom prst="rect">
            <a:avLst/>
          </a:prstGeom>
          <a:noFill/>
          <a:ln>
            <a:noFill/>
          </a:ln>
        </p:spPr>
        <p:txBody>
          <a:bodyPr spcFirstLastPara="1" wrap="square" lIns="68575" tIns="34275" rIns="68575" bIns="34275" anchor="t" anchorCtr="0">
            <a:spAutoFit/>
          </a:bodyPr>
          <a:lstStyle/>
          <a:p>
            <a:pPr marL="0" marR="0" lvl="0" indent="0" algn="just" defTabSz="914400" eaLnBrk="1" fontAlgn="auto" latinLnBrk="0" hangingPunct="1">
              <a:lnSpc>
                <a:spcPct val="100000"/>
              </a:lnSpc>
              <a:spcBef>
                <a:spcPts val="0"/>
              </a:spcBef>
              <a:spcAft>
                <a:spcPts val="0"/>
              </a:spcAft>
              <a:buClrTx/>
              <a:buSzPts val="900"/>
              <a:buFontTx/>
              <a:buNone/>
              <a:tabLst/>
              <a:defRPr/>
            </a:pPr>
            <a:r>
              <a:rPr kumimoji="0" lang="en" sz="8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GDP in Q2 2023 grew by 26.1% year on year from 8.083trn in Q2 2022, outpacing the preceding quarter by 7.74% thereby maintaining a positive trajectory. </a:t>
            </a:r>
            <a:endParaRPr kumimoji="0" sz="1000" b="0" i="0" u="none" strike="noStrike" kern="0" cap="none" spc="0" normalizeH="0" baseline="0" noProof="0" dirty="0">
              <a:ln>
                <a:noFill/>
              </a:ln>
              <a:solidFill>
                <a:sysClr val="windowText" lastClr="000000"/>
              </a:solidFill>
              <a:effectLst/>
              <a:uLnTx/>
              <a:uFillTx/>
            </a:endParaRPr>
          </a:p>
        </p:txBody>
      </p:sp>
      <p:sp>
        <p:nvSpPr>
          <p:cNvPr id="33" name="Google Shape;413;p8">
            <a:extLst>
              <a:ext uri="{FF2B5EF4-FFF2-40B4-BE49-F238E27FC236}">
                <a16:creationId xmlns:a16="http://schemas.microsoft.com/office/drawing/2014/main" id="{350DC26B-EED8-910A-1C77-3A8A1F115DC4}"/>
              </a:ext>
            </a:extLst>
          </p:cNvPr>
          <p:cNvSpPr/>
          <p:nvPr/>
        </p:nvSpPr>
        <p:spPr>
          <a:xfrm>
            <a:off x="108081" y="235047"/>
            <a:ext cx="34500" cy="711300"/>
          </a:xfrm>
          <a:prstGeom prst="rect">
            <a:avLst/>
          </a:prstGeom>
          <a:solidFill>
            <a:srgbClr val="01374D"/>
          </a:solidFill>
          <a:ln>
            <a:noFill/>
          </a:ln>
        </p:spPr>
        <p:txBody>
          <a:bodyPr spcFirstLastPara="1" wrap="square" lIns="68575" tIns="34275" rIns="68575" bIns="34275" anchor="ctr" anchorCtr="0">
            <a:noAutofit/>
          </a:bodyPr>
          <a:lstStyle/>
          <a:p>
            <a:pPr algn="ctr">
              <a:buSzPts val="1400"/>
            </a:pPr>
            <a:endParaRPr>
              <a:solidFill>
                <a:srgbClr val="FFFFFF"/>
              </a:solidFill>
              <a:latin typeface="Calibri"/>
              <a:ea typeface="Calibri"/>
              <a:cs typeface="Calibri"/>
              <a:sym typeface="Calibri"/>
            </a:endParaRPr>
          </a:p>
        </p:txBody>
      </p:sp>
      <p:sp>
        <p:nvSpPr>
          <p:cNvPr id="34" name="object 38">
            <a:extLst>
              <a:ext uri="{FF2B5EF4-FFF2-40B4-BE49-F238E27FC236}">
                <a16:creationId xmlns:a16="http://schemas.microsoft.com/office/drawing/2014/main" id="{597D9A39-3E51-3F64-7BC6-3D8A9A78A331}"/>
              </a:ext>
            </a:extLst>
          </p:cNvPr>
          <p:cNvSpPr txBox="1"/>
          <p:nvPr/>
        </p:nvSpPr>
        <p:spPr>
          <a:xfrm>
            <a:off x="123653" y="1398138"/>
            <a:ext cx="2192656" cy="187552"/>
          </a:xfrm>
          <a:prstGeom prst="rect">
            <a:avLst/>
          </a:prstGeom>
          <a:solidFill>
            <a:srgbClr val="F1F1F1"/>
          </a:solidFill>
        </p:spPr>
        <p:txBody>
          <a:bodyPr vert="horz" wrap="square" lIns="0" tIns="25718" rIns="0" bIns="0" rtlCol="0">
            <a:spAutoFit/>
          </a:bodyPr>
          <a:lstStyle/>
          <a:p>
            <a:pPr marL="68580" defTabSz="685800">
              <a:spcBef>
                <a:spcPts val="203"/>
              </a:spcBef>
              <a:buClrTx/>
            </a:pPr>
            <a:r>
              <a:rPr lang="en-GB" sz="1050" b="1" kern="1200" spc="-8" dirty="0">
                <a:solidFill>
                  <a:srgbClr val="01374D"/>
                </a:solidFill>
                <a:latin typeface="Carlito"/>
                <a:ea typeface="+mn-ea"/>
                <a:cs typeface="Carlito"/>
              </a:rPr>
              <a:t>31.74% AS AT NOVEMBER 2023</a:t>
            </a:r>
          </a:p>
        </p:txBody>
      </p:sp>
      <p:sp>
        <p:nvSpPr>
          <p:cNvPr id="35" name="Google Shape;434;p8">
            <a:extLst>
              <a:ext uri="{FF2B5EF4-FFF2-40B4-BE49-F238E27FC236}">
                <a16:creationId xmlns:a16="http://schemas.microsoft.com/office/drawing/2014/main" id="{CACF79E8-C5F9-BF33-F2C3-36C844EB8700}"/>
              </a:ext>
            </a:extLst>
          </p:cNvPr>
          <p:cNvSpPr txBox="1"/>
          <p:nvPr/>
        </p:nvSpPr>
        <p:spPr>
          <a:xfrm>
            <a:off x="102744" y="1568952"/>
            <a:ext cx="2240390" cy="684773"/>
          </a:xfrm>
          <a:prstGeom prst="rect">
            <a:avLst/>
          </a:prstGeom>
          <a:noFill/>
          <a:ln>
            <a:noFill/>
          </a:ln>
        </p:spPr>
        <p:txBody>
          <a:bodyPr spcFirstLastPara="1" wrap="square" lIns="68575" tIns="34275" rIns="68575" bIns="34275" anchor="t" anchorCtr="0">
            <a:spAutoFit/>
          </a:bodyPr>
          <a:lstStyle/>
          <a:p>
            <a:pPr marL="0" marR="0" lvl="0" indent="0" algn="just" defTabSz="914400" eaLnBrk="1" fontAlgn="auto" latinLnBrk="0" hangingPunct="1">
              <a:lnSpc>
                <a:spcPct val="100000"/>
              </a:lnSpc>
              <a:spcBef>
                <a:spcPts val="0"/>
              </a:spcBef>
              <a:spcAft>
                <a:spcPts val="0"/>
              </a:spcAft>
              <a:buClrTx/>
              <a:buSzPts val="900"/>
              <a:buFontTx/>
              <a:buNone/>
              <a:tabLst/>
              <a:defRPr/>
            </a:pPr>
            <a:r>
              <a:rPr kumimoji="0" lang="en-GB" sz="8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By October 2023, inflation had increased by 7.03% points from 24.71 in January. Inflationary pressures persist, and are projected to continue on an upward trend based on current and persistent realities.</a:t>
            </a:r>
          </a:p>
        </p:txBody>
      </p:sp>
      <p:sp>
        <p:nvSpPr>
          <p:cNvPr id="37" name="object 38">
            <a:extLst>
              <a:ext uri="{FF2B5EF4-FFF2-40B4-BE49-F238E27FC236}">
                <a16:creationId xmlns:a16="http://schemas.microsoft.com/office/drawing/2014/main" id="{D50D203B-E655-6AFE-4DC7-2338759242C2}"/>
              </a:ext>
            </a:extLst>
          </p:cNvPr>
          <p:cNvSpPr txBox="1"/>
          <p:nvPr/>
        </p:nvSpPr>
        <p:spPr>
          <a:xfrm>
            <a:off x="106164" y="2836907"/>
            <a:ext cx="2324345" cy="333746"/>
          </a:xfrm>
          <a:prstGeom prst="rect">
            <a:avLst/>
          </a:prstGeom>
          <a:solidFill>
            <a:srgbClr val="F1F1F1"/>
          </a:solidFill>
        </p:spPr>
        <p:txBody>
          <a:bodyPr vert="horz" wrap="square" lIns="0" tIns="25718" rIns="0" bIns="0" rtlCol="0">
            <a:spAutoFit/>
          </a:bodyPr>
          <a:lstStyle/>
          <a:p>
            <a:pPr marL="68580" defTabSz="685800">
              <a:spcBef>
                <a:spcPts val="203"/>
              </a:spcBef>
              <a:buClrTx/>
            </a:pPr>
            <a:r>
              <a:rPr lang="en-GB" sz="1000" b="1" kern="1200" spc="-8" dirty="0">
                <a:solidFill>
                  <a:srgbClr val="01374D"/>
                </a:solidFill>
                <a:latin typeface="Carlito"/>
                <a:ea typeface="+mn-ea"/>
                <a:cs typeface="Carlito"/>
              </a:rPr>
              <a:t>LASG SECURES FUNDING FOR INFRASTRUCTURAL DEVELOPMENT</a:t>
            </a:r>
          </a:p>
        </p:txBody>
      </p:sp>
      <p:sp>
        <p:nvSpPr>
          <p:cNvPr id="38" name="Google Shape;434;p8">
            <a:extLst>
              <a:ext uri="{FF2B5EF4-FFF2-40B4-BE49-F238E27FC236}">
                <a16:creationId xmlns:a16="http://schemas.microsoft.com/office/drawing/2014/main" id="{0DE08BE3-8AB0-9AC5-D5CB-58D298E0E3C1}"/>
              </a:ext>
            </a:extLst>
          </p:cNvPr>
          <p:cNvSpPr txBox="1"/>
          <p:nvPr/>
        </p:nvSpPr>
        <p:spPr>
          <a:xfrm>
            <a:off x="91490" y="3125278"/>
            <a:ext cx="2339019" cy="684773"/>
          </a:xfrm>
          <a:prstGeom prst="rect">
            <a:avLst/>
          </a:prstGeom>
          <a:noFill/>
          <a:ln>
            <a:noFill/>
          </a:ln>
        </p:spPr>
        <p:txBody>
          <a:bodyPr spcFirstLastPara="1" wrap="square" lIns="68575" tIns="34275" rIns="68575" bIns="34275" anchor="t" anchorCtr="0">
            <a:spAutoFit/>
          </a:bodyPr>
          <a:lstStyle/>
          <a:p>
            <a:pPr marL="0" marR="0" lvl="0" indent="0" algn="just" defTabSz="914400" eaLnBrk="1" fontAlgn="auto" latinLnBrk="0" hangingPunct="1">
              <a:lnSpc>
                <a:spcPct val="100000"/>
              </a:lnSpc>
              <a:spcBef>
                <a:spcPts val="0"/>
              </a:spcBef>
              <a:spcAft>
                <a:spcPts val="0"/>
              </a:spcAft>
              <a:buClrTx/>
              <a:buSzPts val="900"/>
              <a:buFontTx/>
              <a:buNone/>
              <a:tabLst/>
              <a:defRPr/>
            </a:pPr>
            <a:r>
              <a:rPr kumimoji="0" lang="en-GB" sz="8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Attract global investments and elevate economic prominence. This </a:t>
            </a:r>
            <a:r>
              <a:rPr lang="en-GB" sz="800" dirty="0">
                <a:solidFill>
                  <a:sysClr val="windowText" lastClr="000000"/>
                </a:solidFill>
                <a:latin typeface="Trebuchet MS"/>
                <a:ea typeface="Trebuchet MS"/>
                <a:cs typeface="Trebuchet MS"/>
                <a:sym typeface="Trebuchet MS"/>
              </a:rPr>
              <a:t>aligns </a:t>
            </a:r>
            <a:r>
              <a:rPr kumimoji="0" lang="en-GB" sz="8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with the federal government’s economic recovery plans, fostering sustainable development and transformative growth.</a:t>
            </a:r>
          </a:p>
        </p:txBody>
      </p:sp>
      <p:sp>
        <p:nvSpPr>
          <p:cNvPr id="40" name="object 38">
            <a:extLst>
              <a:ext uri="{FF2B5EF4-FFF2-40B4-BE49-F238E27FC236}">
                <a16:creationId xmlns:a16="http://schemas.microsoft.com/office/drawing/2014/main" id="{8CB6D6D5-B87D-0070-A120-63ACECBD522B}"/>
              </a:ext>
            </a:extLst>
          </p:cNvPr>
          <p:cNvSpPr txBox="1"/>
          <p:nvPr/>
        </p:nvSpPr>
        <p:spPr>
          <a:xfrm>
            <a:off x="142581" y="4097334"/>
            <a:ext cx="3066354" cy="333746"/>
          </a:xfrm>
          <a:prstGeom prst="rect">
            <a:avLst/>
          </a:prstGeom>
          <a:solidFill>
            <a:srgbClr val="F1F1F1"/>
          </a:solidFill>
        </p:spPr>
        <p:txBody>
          <a:bodyPr vert="horz" wrap="square" lIns="0" tIns="25718" rIns="0" bIns="0" rtlCol="0">
            <a:spAutoFit/>
          </a:bodyPr>
          <a:lstStyle/>
          <a:p>
            <a:pPr marL="68580" defTabSz="685800">
              <a:spcBef>
                <a:spcPts val="203"/>
              </a:spcBef>
              <a:buClrTx/>
            </a:pPr>
            <a:r>
              <a:rPr lang="en-GB" sz="1000" b="1" kern="1200" spc="-8" dirty="0">
                <a:solidFill>
                  <a:srgbClr val="01374D"/>
                </a:solidFill>
                <a:latin typeface="Carlito"/>
                <a:ea typeface="+mn-ea"/>
                <a:cs typeface="Carlito"/>
              </a:rPr>
              <a:t>LASG SECURES FUNDING FOR INFRASTRUCTURAL DEVELOPMENT</a:t>
            </a:r>
          </a:p>
        </p:txBody>
      </p:sp>
      <p:sp>
        <p:nvSpPr>
          <p:cNvPr id="41" name="Google Shape;434;p8">
            <a:extLst>
              <a:ext uri="{FF2B5EF4-FFF2-40B4-BE49-F238E27FC236}">
                <a16:creationId xmlns:a16="http://schemas.microsoft.com/office/drawing/2014/main" id="{0C61911D-51CD-AEC9-3157-B1ACA5FDB609}"/>
              </a:ext>
            </a:extLst>
          </p:cNvPr>
          <p:cNvSpPr txBox="1"/>
          <p:nvPr/>
        </p:nvSpPr>
        <p:spPr>
          <a:xfrm>
            <a:off x="108268" y="4385854"/>
            <a:ext cx="3220978" cy="684773"/>
          </a:xfrm>
          <a:prstGeom prst="rect">
            <a:avLst/>
          </a:prstGeom>
          <a:noFill/>
          <a:ln>
            <a:noFill/>
          </a:ln>
        </p:spPr>
        <p:txBody>
          <a:bodyPr spcFirstLastPara="1" wrap="square" lIns="68575" tIns="34275" rIns="68575" bIns="34275" anchor="t" anchorCtr="0">
            <a:spAutoFit/>
          </a:bodyPr>
          <a:lstStyle/>
          <a:p>
            <a:pPr marL="0" marR="0" lvl="0" indent="0" algn="just" defTabSz="914400" eaLnBrk="1" fontAlgn="auto" latinLnBrk="0" hangingPunct="1">
              <a:lnSpc>
                <a:spcPct val="100000"/>
              </a:lnSpc>
              <a:spcBef>
                <a:spcPts val="0"/>
              </a:spcBef>
              <a:spcAft>
                <a:spcPts val="0"/>
              </a:spcAft>
              <a:buClrTx/>
              <a:buSzPts val="900"/>
              <a:buFontTx/>
              <a:buNone/>
              <a:tabLst/>
              <a:defRPr/>
            </a:pPr>
            <a:r>
              <a:rPr kumimoji="0" lang="en-GB" sz="8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Lagos partnered with the African Export-Import Bank and Access Bank to invest US$1.35 billion in infrastructure projects which include the; construction of the Fourth Mainland Bridge, </a:t>
            </a:r>
            <a:r>
              <a:rPr kumimoji="0" lang="en-GB" sz="800" b="0" i="0" u="none" strike="noStrike" kern="0" cap="none" spc="0" normalizeH="0" baseline="0" noProof="0" dirty="0" err="1">
                <a:ln>
                  <a:noFill/>
                </a:ln>
                <a:solidFill>
                  <a:sysClr val="windowText" lastClr="000000"/>
                </a:solidFill>
                <a:effectLst/>
                <a:uLnTx/>
                <a:uFillTx/>
                <a:latin typeface="Trebuchet MS"/>
                <a:ea typeface="Trebuchet MS"/>
                <a:cs typeface="Trebuchet MS"/>
                <a:sym typeface="Trebuchet MS"/>
              </a:rPr>
              <a:t>Omu</a:t>
            </a:r>
            <a:r>
              <a:rPr kumimoji="0" lang="en-GB" sz="8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 Creek Project and LRMT Blue Line Phase 2 to ease traffic congestion and stimulate economic growth.</a:t>
            </a:r>
          </a:p>
        </p:txBody>
      </p:sp>
      <p:sp>
        <p:nvSpPr>
          <p:cNvPr id="42" name="Google Shape;413;p8">
            <a:extLst>
              <a:ext uri="{FF2B5EF4-FFF2-40B4-BE49-F238E27FC236}">
                <a16:creationId xmlns:a16="http://schemas.microsoft.com/office/drawing/2014/main" id="{03B1F583-9876-E81A-4B5E-123F36E7134D}"/>
              </a:ext>
            </a:extLst>
          </p:cNvPr>
          <p:cNvSpPr/>
          <p:nvPr/>
        </p:nvSpPr>
        <p:spPr>
          <a:xfrm>
            <a:off x="107443" y="4100208"/>
            <a:ext cx="34500" cy="711300"/>
          </a:xfrm>
          <a:prstGeom prst="rect">
            <a:avLst/>
          </a:prstGeom>
          <a:solidFill>
            <a:srgbClr val="01374D"/>
          </a:solidFill>
          <a:ln>
            <a:noFill/>
          </a:ln>
        </p:spPr>
        <p:txBody>
          <a:bodyPr spcFirstLastPara="1" wrap="square" lIns="68575" tIns="34275" rIns="68575" bIns="34275" anchor="ctr" anchorCtr="0">
            <a:noAutofit/>
          </a:bodyPr>
          <a:lstStyle/>
          <a:p>
            <a:pPr algn="ctr">
              <a:buSzPts val="1400"/>
            </a:pPr>
            <a:endParaRPr>
              <a:solidFill>
                <a:srgbClr val="FFFFFF"/>
              </a:solidFill>
              <a:latin typeface="Calibri"/>
              <a:ea typeface="Calibri"/>
              <a:cs typeface="Calibri"/>
              <a:sym typeface="Calibri"/>
            </a:endParaRPr>
          </a:p>
        </p:txBody>
      </p:sp>
      <p:sp>
        <p:nvSpPr>
          <p:cNvPr id="45" name="object 38">
            <a:extLst>
              <a:ext uri="{FF2B5EF4-FFF2-40B4-BE49-F238E27FC236}">
                <a16:creationId xmlns:a16="http://schemas.microsoft.com/office/drawing/2014/main" id="{996E7591-F0CE-7CBD-01EE-627F5C174029}"/>
              </a:ext>
            </a:extLst>
          </p:cNvPr>
          <p:cNvSpPr txBox="1"/>
          <p:nvPr/>
        </p:nvSpPr>
        <p:spPr>
          <a:xfrm>
            <a:off x="6150722" y="254538"/>
            <a:ext cx="2864331" cy="349135"/>
          </a:xfrm>
          <a:prstGeom prst="rect">
            <a:avLst/>
          </a:prstGeom>
          <a:solidFill>
            <a:srgbClr val="F1F1F1"/>
          </a:solidFill>
        </p:spPr>
        <p:txBody>
          <a:bodyPr vert="horz" wrap="square" lIns="0" tIns="25718" rIns="0" bIns="0" rtlCol="0">
            <a:spAutoFit/>
          </a:bodyPr>
          <a:lstStyle/>
          <a:p>
            <a:pPr marL="68580" defTabSz="685800">
              <a:spcBef>
                <a:spcPts val="203"/>
              </a:spcBef>
              <a:buClrTx/>
            </a:pPr>
            <a:r>
              <a:rPr lang="en-GB" sz="1050" b="1" kern="1200" spc="-8" dirty="0">
                <a:solidFill>
                  <a:srgbClr val="01374D"/>
                </a:solidFill>
                <a:latin typeface="Carlito"/>
                <a:ea typeface="+mn-ea"/>
                <a:cs typeface="Carlito"/>
              </a:rPr>
              <a:t>BATNF AND LAGOS GOVERNMENT JOIN FORCES FOR 2023 LAGOS FARM FAIR</a:t>
            </a:r>
          </a:p>
        </p:txBody>
      </p:sp>
      <p:sp>
        <p:nvSpPr>
          <p:cNvPr id="46" name="Google Shape;434;p8">
            <a:extLst>
              <a:ext uri="{FF2B5EF4-FFF2-40B4-BE49-F238E27FC236}">
                <a16:creationId xmlns:a16="http://schemas.microsoft.com/office/drawing/2014/main" id="{7B7A3BAE-81FB-9A02-411F-00BDEF66A549}"/>
              </a:ext>
            </a:extLst>
          </p:cNvPr>
          <p:cNvSpPr txBox="1"/>
          <p:nvPr/>
        </p:nvSpPr>
        <p:spPr>
          <a:xfrm>
            <a:off x="6060265" y="593222"/>
            <a:ext cx="2983057" cy="561662"/>
          </a:xfrm>
          <a:prstGeom prst="rect">
            <a:avLst/>
          </a:prstGeom>
          <a:noFill/>
          <a:ln>
            <a:noFill/>
          </a:ln>
        </p:spPr>
        <p:txBody>
          <a:bodyPr spcFirstLastPara="1" wrap="square" lIns="68575" tIns="34275" rIns="68575" bIns="34275" anchor="t" anchorCtr="0">
            <a:spAutoFit/>
          </a:bodyPr>
          <a:lstStyle/>
          <a:p>
            <a:pPr marL="0" marR="0" lvl="0" indent="0" algn="just" defTabSz="914400" eaLnBrk="1" fontAlgn="auto" latinLnBrk="0" hangingPunct="1">
              <a:lnSpc>
                <a:spcPct val="100000"/>
              </a:lnSpc>
              <a:spcBef>
                <a:spcPts val="0"/>
              </a:spcBef>
              <a:spcAft>
                <a:spcPts val="0"/>
              </a:spcAft>
              <a:buClrTx/>
              <a:buSzPts val="900"/>
              <a:buFontTx/>
              <a:buNone/>
              <a:tabLst/>
              <a:defRPr/>
            </a:pPr>
            <a:r>
              <a:rPr kumimoji="0" lang="en-GB" sz="8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The British American Tobacco Nigeria Foundation partners with the Lagos State to host the 5th edition of the Lagos Farm Fair, aligning with UN SDGs to support over 600 smallholder farmers for a resilient and food-secure future.</a:t>
            </a:r>
          </a:p>
        </p:txBody>
      </p:sp>
      <p:sp>
        <p:nvSpPr>
          <p:cNvPr id="47" name="Google Shape;413;p8">
            <a:extLst>
              <a:ext uri="{FF2B5EF4-FFF2-40B4-BE49-F238E27FC236}">
                <a16:creationId xmlns:a16="http://schemas.microsoft.com/office/drawing/2014/main" id="{4575986F-3E72-648A-6853-5694553046E8}"/>
              </a:ext>
            </a:extLst>
          </p:cNvPr>
          <p:cNvSpPr/>
          <p:nvPr/>
        </p:nvSpPr>
        <p:spPr>
          <a:xfrm>
            <a:off x="9001936" y="248023"/>
            <a:ext cx="34500" cy="711300"/>
          </a:xfrm>
          <a:prstGeom prst="rect">
            <a:avLst/>
          </a:prstGeom>
          <a:solidFill>
            <a:srgbClr val="01374D"/>
          </a:solidFill>
          <a:ln>
            <a:noFill/>
          </a:ln>
        </p:spPr>
        <p:txBody>
          <a:bodyPr spcFirstLastPara="1" wrap="square" lIns="68575" tIns="34275" rIns="68575" bIns="34275" anchor="ctr" anchorCtr="0">
            <a:noAutofit/>
          </a:bodyPr>
          <a:lstStyle/>
          <a:p>
            <a:pPr algn="ctr">
              <a:buSzPts val="1400"/>
            </a:pPr>
            <a:endParaRPr>
              <a:solidFill>
                <a:srgbClr val="FFFFFF"/>
              </a:solidFill>
              <a:latin typeface="Calibri"/>
              <a:ea typeface="Calibri"/>
              <a:cs typeface="Calibri"/>
              <a:sym typeface="Calibri"/>
            </a:endParaRPr>
          </a:p>
        </p:txBody>
      </p:sp>
      <p:sp>
        <p:nvSpPr>
          <p:cNvPr id="49" name="Google Shape;413;p8">
            <a:extLst>
              <a:ext uri="{FF2B5EF4-FFF2-40B4-BE49-F238E27FC236}">
                <a16:creationId xmlns:a16="http://schemas.microsoft.com/office/drawing/2014/main" id="{B087E849-DD87-2CDB-1CCA-6669BC63256A}"/>
              </a:ext>
            </a:extLst>
          </p:cNvPr>
          <p:cNvSpPr/>
          <p:nvPr/>
        </p:nvSpPr>
        <p:spPr>
          <a:xfrm>
            <a:off x="100167" y="2846096"/>
            <a:ext cx="34500" cy="711300"/>
          </a:xfrm>
          <a:prstGeom prst="rect">
            <a:avLst/>
          </a:prstGeom>
          <a:solidFill>
            <a:srgbClr val="01374D"/>
          </a:solidFill>
          <a:ln>
            <a:noFill/>
          </a:ln>
        </p:spPr>
        <p:txBody>
          <a:bodyPr spcFirstLastPara="1" wrap="square" lIns="68575" tIns="34275" rIns="68575" bIns="34275" anchor="ctr" anchorCtr="0">
            <a:noAutofit/>
          </a:bodyPr>
          <a:lstStyle/>
          <a:p>
            <a:pPr algn="ctr">
              <a:buSzPts val="1400"/>
            </a:pPr>
            <a:endParaRPr>
              <a:solidFill>
                <a:srgbClr val="FFFFFF"/>
              </a:solidFill>
              <a:latin typeface="Calibri"/>
              <a:ea typeface="Calibri"/>
              <a:cs typeface="Calibri"/>
              <a:sym typeface="Calibri"/>
            </a:endParaRPr>
          </a:p>
        </p:txBody>
      </p:sp>
      <p:sp>
        <p:nvSpPr>
          <p:cNvPr id="50" name="Google Shape;413;p8">
            <a:extLst>
              <a:ext uri="{FF2B5EF4-FFF2-40B4-BE49-F238E27FC236}">
                <a16:creationId xmlns:a16="http://schemas.microsoft.com/office/drawing/2014/main" id="{25F6EAB4-0310-FE73-38C2-3EF7098C4D06}"/>
              </a:ext>
            </a:extLst>
          </p:cNvPr>
          <p:cNvSpPr/>
          <p:nvPr/>
        </p:nvSpPr>
        <p:spPr>
          <a:xfrm>
            <a:off x="98189" y="1398138"/>
            <a:ext cx="34500" cy="711300"/>
          </a:xfrm>
          <a:prstGeom prst="rect">
            <a:avLst/>
          </a:prstGeom>
          <a:solidFill>
            <a:srgbClr val="01374D"/>
          </a:solidFill>
          <a:ln>
            <a:noFill/>
          </a:ln>
        </p:spPr>
        <p:txBody>
          <a:bodyPr spcFirstLastPara="1" wrap="square" lIns="68575" tIns="34275" rIns="68575" bIns="34275" anchor="ctr" anchorCtr="0">
            <a:noAutofit/>
          </a:bodyPr>
          <a:lstStyle/>
          <a:p>
            <a:pPr algn="ctr">
              <a:buSzPts val="1400"/>
            </a:pPr>
            <a:endParaRPr>
              <a:solidFill>
                <a:srgbClr val="FFFFFF"/>
              </a:solidFill>
              <a:latin typeface="Calibri"/>
              <a:ea typeface="Calibri"/>
              <a:cs typeface="Calibri"/>
              <a:sym typeface="Calibri"/>
            </a:endParaRPr>
          </a:p>
        </p:txBody>
      </p:sp>
      <p:sp>
        <p:nvSpPr>
          <p:cNvPr id="51" name="object 38">
            <a:extLst>
              <a:ext uri="{FF2B5EF4-FFF2-40B4-BE49-F238E27FC236}">
                <a16:creationId xmlns:a16="http://schemas.microsoft.com/office/drawing/2014/main" id="{F2423B12-0B43-A7C3-05D0-4CA1E82E2F48}"/>
              </a:ext>
            </a:extLst>
          </p:cNvPr>
          <p:cNvSpPr txBox="1"/>
          <p:nvPr/>
        </p:nvSpPr>
        <p:spPr>
          <a:xfrm>
            <a:off x="6492308" y="1659842"/>
            <a:ext cx="2437281" cy="187552"/>
          </a:xfrm>
          <a:prstGeom prst="rect">
            <a:avLst/>
          </a:prstGeom>
          <a:solidFill>
            <a:srgbClr val="F1F1F1"/>
          </a:solidFill>
        </p:spPr>
        <p:txBody>
          <a:bodyPr vert="horz" wrap="square" lIns="0" tIns="25718" rIns="0" bIns="0" rtlCol="0">
            <a:spAutoFit/>
          </a:bodyPr>
          <a:lstStyle/>
          <a:p>
            <a:pPr marL="68580" defTabSz="685800">
              <a:spcBef>
                <a:spcPts val="203"/>
              </a:spcBef>
              <a:buClrTx/>
            </a:pPr>
            <a:r>
              <a:rPr lang="en-GB" sz="1050" b="1" kern="1200" spc="-8" dirty="0">
                <a:solidFill>
                  <a:srgbClr val="01374D"/>
                </a:solidFill>
                <a:latin typeface="Carlito"/>
                <a:ea typeface="+mn-ea"/>
                <a:cs typeface="Carlito"/>
              </a:rPr>
              <a:t>GLOBAL AFFORDABILITY RANKING</a:t>
            </a:r>
          </a:p>
        </p:txBody>
      </p:sp>
      <p:sp>
        <p:nvSpPr>
          <p:cNvPr id="52" name="Google Shape;434;p8">
            <a:extLst>
              <a:ext uri="{FF2B5EF4-FFF2-40B4-BE49-F238E27FC236}">
                <a16:creationId xmlns:a16="http://schemas.microsoft.com/office/drawing/2014/main" id="{383C8E56-81BC-105D-72D1-8BB14BFFF725}"/>
              </a:ext>
            </a:extLst>
          </p:cNvPr>
          <p:cNvSpPr txBox="1"/>
          <p:nvPr/>
        </p:nvSpPr>
        <p:spPr>
          <a:xfrm>
            <a:off x="6492308" y="1853374"/>
            <a:ext cx="2437281" cy="561662"/>
          </a:xfrm>
          <a:prstGeom prst="rect">
            <a:avLst/>
          </a:prstGeom>
          <a:noFill/>
          <a:ln>
            <a:noFill/>
          </a:ln>
        </p:spPr>
        <p:txBody>
          <a:bodyPr spcFirstLastPara="1" wrap="square" lIns="68575" tIns="34275" rIns="68575" bIns="34275" anchor="t" anchorCtr="0">
            <a:spAutoFit/>
          </a:bodyPr>
          <a:lstStyle/>
          <a:p>
            <a:pPr marL="0" marR="0" lvl="0" indent="0" algn="just" defTabSz="914400" eaLnBrk="1" fontAlgn="auto" latinLnBrk="0" hangingPunct="1">
              <a:lnSpc>
                <a:spcPct val="100000"/>
              </a:lnSpc>
              <a:spcBef>
                <a:spcPts val="0"/>
              </a:spcBef>
              <a:spcAft>
                <a:spcPts val="0"/>
              </a:spcAft>
              <a:buClrTx/>
              <a:buSzPts val="900"/>
              <a:buFontTx/>
              <a:buNone/>
              <a:tabLst/>
              <a:defRPr/>
            </a:pPr>
            <a:r>
              <a:rPr kumimoji="0" lang="en-GB" sz="8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Lagos Secures Global Recognition as one of the Most Economically Affordable Cities in the World, According to the Economists Intelligence Worldwide Cost of Living 2023 Survey.</a:t>
            </a:r>
          </a:p>
        </p:txBody>
      </p:sp>
      <p:sp>
        <p:nvSpPr>
          <p:cNvPr id="53" name="Google Shape;413;p8">
            <a:extLst>
              <a:ext uri="{FF2B5EF4-FFF2-40B4-BE49-F238E27FC236}">
                <a16:creationId xmlns:a16="http://schemas.microsoft.com/office/drawing/2014/main" id="{9E34E4AB-097D-C4C9-E788-46C85B6DD396}"/>
              </a:ext>
            </a:extLst>
          </p:cNvPr>
          <p:cNvSpPr/>
          <p:nvPr/>
        </p:nvSpPr>
        <p:spPr>
          <a:xfrm>
            <a:off x="8935340" y="1642876"/>
            <a:ext cx="34500" cy="711300"/>
          </a:xfrm>
          <a:prstGeom prst="rect">
            <a:avLst/>
          </a:prstGeom>
          <a:solidFill>
            <a:srgbClr val="01374D"/>
          </a:solidFill>
          <a:ln>
            <a:noFill/>
          </a:ln>
        </p:spPr>
        <p:txBody>
          <a:bodyPr spcFirstLastPara="1" wrap="square" lIns="68575" tIns="34275" rIns="68575" bIns="34275" anchor="ctr" anchorCtr="0">
            <a:noAutofit/>
          </a:bodyPr>
          <a:lstStyle/>
          <a:p>
            <a:pPr algn="ctr">
              <a:buSzPts val="1400"/>
            </a:pPr>
            <a:endParaRPr>
              <a:solidFill>
                <a:srgbClr val="FFFFFF"/>
              </a:solidFill>
              <a:latin typeface="Calibri"/>
              <a:ea typeface="Calibri"/>
              <a:cs typeface="Calibri"/>
              <a:sym typeface="Calibri"/>
            </a:endParaRPr>
          </a:p>
        </p:txBody>
      </p:sp>
      <p:sp>
        <p:nvSpPr>
          <p:cNvPr id="54" name="object 38">
            <a:extLst>
              <a:ext uri="{FF2B5EF4-FFF2-40B4-BE49-F238E27FC236}">
                <a16:creationId xmlns:a16="http://schemas.microsoft.com/office/drawing/2014/main" id="{89400D34-75C5-A5D4-2361-A595D3C9977B}"/>
              </a:ext>
            </a:extLst>
          </p:cNvPr>
          <p:cNvSpPr txBox="1"/>
          <p:nvPr/>
        </p:nvSpPr>
        <p:spPr>
          <a:xfrm>
            <a:off x="6471218" y="2859134"/>
            <a:ext cx="2527738" cy="349135"/>
          </a:xfrm>
          <a:prstGeom prst="rect">
            <a:avLst/>
          </a:prstGeom>
          <a:solidFill>
            <a:srgbClr val="F1F1F1"/>
          </a:solidFill>
        </p:spPr>
        <p:txBody>
          <a:bodyPr vert="horz" wrap="square" lIns="0" tIns="25718" rIns="0" bIns="0" rtlCol="0">
            <a:spAutoFit/>
          </a:bodyPr>
          <a:lstStyle/>
          <a:p>
            <a:pPr marL="68580" defTabSz="685800">
              <a:spcBef>
                <a:spcPts val="203"/>
              </a:spcBef>
              <a:buClrTx/>
            </a:pPr>
            <a:r>
              <a:rPr lang="en-GB" sz="1050" b="1" kern="1200" spc="-8" dirty="0">
                <a:solidFill>
                  <a:srgbClr val="01374D"/>
                </a:solidFill>
                <a:latin typeface="Carlito"/>
                <a:ea typeface="+mn-ea"/>
                <a:cs typeface="Carlito"/>
              </a:rPr>
              <a:t>LAGOS ACCOUNTS FOR 92% OF TOTAL INTERNATIONAL TRADE OPERATIONS</a:t>
            </a:r>
          </a:p>
        </p:txBody>
      </p:sp>
      <p:sp>
        <p:nvSpPr>
          <p:cNvPr id="55" name="Google Shape;434;p8">
            <a:extLst>
              <a:ext uri="{FF2B5EF4-FFF2-40B4-BE49-F238E27FC236}">
                <a16:creationId xmlns:a16="http://schemas.microsoft.com/office/drawing/2014/main" id="{46776C6B-11C9-E85B-8C45-19D5E09ED0A6}"/>
              </a:ext>
            </a:extLst>
          </p:cNvPr>
          <p:cNvSpPr txBox="1"/>
          <p:nvPr/>
        </p:nvSpPr>
        <p:spPr>
          <a:xfrm>
            <a:off x="6471217" y="3197818"/>
            <a:ext cx="2600085" cy="807883"/>
          </a:xfrm>
          <a:prstGeom prst="rect">
            <a:avLst/>
          </a:prstGeom>
          <a:noFill/>
          <a:ln>
            <a:noFill/>
          </a:ln>
        </p:spPr>
        <p:txBody>
          <a:bodyPr spcFirstLastPara="1" wrap="square" lIns="68575" tIns="34275" rIns="68575" bIns="34275" anchor="t" anchorCtr="0">
            <a:spAutoFit/>
          </a:bodyPr>
          <a:lstStyle/>
          <a:p>
            <a:pPr marL="0" marR="0" lvl="0" indent="0" algn="just" defTabSz="914400" eaLnBrk="1" fontAlgn="auto" latinLnBrk="0" hangingPunct="1">
              <a:lnSpc>
                <a:spcPct val="100000"/>
              </a:lnSpc>
              <a:spcBef>
                <a:spcPts val="0"/>
              </a:spcBef>
              <a:spcAft>
                <a:spcPts val="0"/>
              </a:spcAft>
              <a:buClrTx/>
              <a:buSzPts val="900"/>
              <a:buFontTx/>
              <a:buNone/>
              <a:tabLst/>
              <a:defRPr/>
            </a:pPr>
            <a:r>
              <a:rPr kumimoji="0" lang="en-GB" sz="8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rPr>
              <a:t>Lagos Airport, Ports and Borders maintained its position as the top entry point for exports and imports, accounting for about ₦17.3 trillion of the total ₦18.80 trillion trade in Q3'2023. This represents an increase of ₦5,719 billion from the previous quarter</a:t>
            </a:r>
          </a:p>
        </p:txBody>
      </p:sp>
      <p:sp>
        <p:nvSpPr>
          <p:cNvPr id="56" name="Google Shape;413;p8">
            <a:extLst>
              <a:ext uri="{FF2B5EF4-FFF2-40B4-BE49-F238E27FC236}">
                <a16:creationId xmlns:a16="http://schemas.microsoft.com/office/drawing/2014/main" id="{8976D68D-0523-D7C0-427A-DCB6FAA3A3D3}"/>
              </a:ext>
            </a:extLst>
          </p:cNvPr>
          <p:cNvSpPr/>
          <p:nvPr/>
        </p:nvSpPr>
        <p:spPr>
          <a:xfrm>
            <a:off x="9004706" y="2842168"/>
            <a:ext cx="34500" cy="711300"/>
          </a:xfrm>
          <a:prstGeom prst="rect">
            <a:avLst/>
          </a:prstGeom>
          <a:solidFill>
            <a:srgbClr val="01374D"/>
          </a:solidFill>
          <a:ln>
            <a:noFill/>
          </a:ln>
        </p:spPr>
        <p:txBody>
          <a:bodyPr spcFirstLastPara="1" wrap="square" lIns="68575" tIns="34275" rIns="68575" bIns="34275" anchor="ctr" anchorCtr="0">
            <a:noAutofit/>
          </a:bodyPr>
          <a:lstStyle/>
          <a:p>
            <a:pPr algn="ctr">
              <a:buSzPts val="1400"/>
            </a:pPr>
            <a:endParaRPr>
              <a:solidFill>
                <a:srgbClr val="FFFFFF"/>
              </a:solidFill>
              <a:latin typeface="Calibri"/>
              <a:ea typeface="Calibri"/>
              <a:cs typeface="Calibri"/>
              <a:sym typeface="Calibri"/>
            </a:endParaRPr>
          </a:p>
        </p:txBody>
      </p:sp>
      <p:sp>
        <p:nvSpPr>
          <p:cNvPr id="89" name="object 38">
            <a:extLst>
              <a:ext uri="{FF2B5EF4-FFF2-40B4-BE49-F238E27FC236}">
                <a16:creationId xmlns:a16="http://schemas.microsoft.com/office/drawing/2014/main" id="{86642FDC-2747-13C4-C182-0635783EEF47}"/>
              </a:ext>
            </a:extLst>
          </p:cNvPr>
          <p:cNvSpPr txBox="1"/>
          <p:nvPr/>
        </p:nvSpPr>
        <p:spPr>
          <a:xfrm>
            <a:off x="5753492" y="4116653"/>
            <a:ext cx="3216348" cy="187552"/>
          </a:xfrm>
          <a:prstGeom prst="rect">
            <a:avLst/>
          </a:prstGeom>
          <a:solidFill>
            <a:srgbClr val="F1F1F1"/>
          </a:solidFill>
        </p:spPr>
        <p:txBody>
          <a:bodyPr vert="horz" wrap="square" lIns="0" tIns="25718" rIns="0" bIns="0" rtlCol="0">
            <a:spAutoFit/>
          </a:bodyPr>
          <a:lstStyle/>
          <a:p>
            <a:pPr marL="0" marR="0" lvl="0" indent="0" algn="l" rtl="0">
              <a:lnSpc>
                <a:spcPct val="100000"/>
              </a:lnSpc>
              <a:spcBef>
                <a:spcPts val="0"/>
              </a:spcBef>
              <a:spcAft>
                <a:spcPts val="0"/>
              </a:spcAft>
              <a:buClr>
                <a:schemeClr val="dk1"/>
              </a:buClr>
              <a:buSzPts val="1200"/>
              <a:buFont typeface="Arial"/>
              <a:buNone/>
            </a:pPr>
            <a:r>
              <a:rPr lang="en-GB" sz="1050" b="1" kern="1200" spc="-8" dirty="0">
                <a:solidFill>
                  <a:srgbClr val="01374D"/>
                </a:solidFill>
                <a:latin typeface="Carlito"/>
                <a:ea typeface="+mn-ea"/>
                <a:sym typeface="Calibri"/>
              </a:rPr>
              <a:t>MUSHIN’S FRESH FOOD HUB FOR FOOD SECURITY</a:t>
            </a:r>
          </a:p>
        </p:txBody>
      </p:sp>
      <p:sp>
        <p:nvSpPr>
          <p:cNvPr id="90" name="Google Shape;434;p8">
            <a:extLst>
              <a:ext uri="{FF2B5EF4-FFF2-40B4-BE49-F238E27FC236}">
                <a16:creationId xmlns:a16="http://schemas.microsoft.com/office/drawing/2014/main" id="{7FADB70B-D95E-31B5-B303-688205CE6A6E}"/>
              </a:ext>
            </a:extLst>
          </p:cNvPr>
          <p:cNvSpPr txBox="1"/>
          <p:nvPr/>
        </p:nvSpPr>
        <p:spPr>
          <a:xfrm>
            <a:off x="5687394" y="4302948"/>
            <a:ext cx="3335528" cy="930994"/>
          </a:xfrm>
          <a:prstGeom prst="rect">
            <a:avLst/>
          </a:prstGeom>
          <a:noFill/>
          <a:ln>
            <a:noFill/>
          </a:ln>
        </p:spPr>
        <p:txBody>
          <a:bodyPr spcFirstLastPara="1" wrap="square" lIns="68575" tIns="34275" rIns="68575" bIns="34275" anchor="t" anchorCtr="0">
            <a:spAutoFit/>
          </a:bodyPr>
          <a:lstStyle/>
          <a:p>
            <a:pPr algn="just">
              <a:buClrTx/>
              <a:buSzPts val="900"/>
            </a:pPr>
            <a:r>
              <a:rPr lang="en" sz="800" dirty="0">
                <a:solidFill>
                  <a:schemeClr val="dk1"/>
                </a:solidFill>
                <a:latin typeface="Trebuchet MS"/>
                <a:ea typeface="Trebuchet MS"/>
                <a:cs typeface="Trebuchet MS"/>
                <a:sym typeface="Trebuchet MS"/>
              </a:rPr>
              <a:t>The Fresh Food Hub in Mushin, covers 6400sqm and is designed to combat post-harvest losses while addressing the challenges of food inflation.</a:t>
            </a:r>
            <a:r>
              <a:rPr lang="en-GB" sz="800" dirty="0">
                <a:solidFill>
                  <a:schemeClr val="dk1"/>
                </a:solidFill>
                <a:latin typeface="Trebuchet MS"/>
                <a:ea typeface="Trebuchet MS"/>
                <a:cs typeface="Trebuchet MS"/>
                <a:sym typeface="Trebuchet MS"/>
              </a:rPr>
              <a:t> The State launched the Lagos Market Trader Money, providing ₦750 million in grants to 15,000 traders across 57 local government areas to support low-income traders and sustain the State's food supply chain.</a:t>
            </a:r>
            <a:endParaRPr lang="en-GB" sz="700" dirty="0">
              <a:solidFill>
                <a:schemeClr val="dk1"/>
              </a:solidFill>
              <a:latin typeface="Trebuchet MS"/>
              <a:ea typeface="Trebuchet MS"/>
              <a:cs typeface="Trebuchet MS"/>
              <a:sym typeface="Trebuchet MS"/>
            </a:endParaRPr>
          </a:p>
          <a:p>
            <a:pPr marL="0" marR="0" lvl="0" indent="0" algn="just" defTabSz="914400" eaLnBrk="1" fontAlgn="auto" latinLnBrk="0" hangingPunct="1">
              <a:lnSpc>
                <a:spcPct val="100000"/>
              </a:lnSpc>
              <a:spcBef>
                <a:spcPts val="0"/>
              </a:spcBef>
              <a:spcAft>
                <a:spcPts val="0"/>
              </a:spcAft>
              <a:buClrTx/>
              <a:buSzPts val="900"/>
              <a:buFontTx/>
              <a:buNone/>
              <a:tabLst/>
              <a:defRPr/>
            </a:pPr>
            <a:endParaRPr kumimoji="0" lang="en-GB" sz="800" b="0" i="0" u="none" strike="noStrike" kern="0" cap="none" spc="0" normalizeH="0" baseline="0" noProof="0" dirty="0">
              <a:ln>
                <a:noFill/>
              </a:ln>
              <a:solidFill>
                <a:sysClr val="windowText" lastClr="000000"/>
              </a:solidFill>
              <a:effectLst/>
              <a:uLnTx/>
              <a:uFillTx/>
              <a:latin typeface="Trebuchet MS"/>
              <a:ea typeface="Trebuchet MS"/>
              <a:cs typeface="Trebuchet MS"/>
              <a:sym typeface="Trebuchet MS"/>
            </a:endParaRPr>
          </a:p>
        </p:txBody>
      </p:sp>
      <p:sp>
        <p:nvSpPr>
          <p:cNvPr id="91" name="Google Shape;413;p8">
            <a:extLst>
              <a:ext uri="{FF2B5EF4-FFF2-40B4-BE49-F238E27FC236}">
                <a16:creationId xmlns:a16="http://schemas.microsoft.com/office/drawing/2014/main" id="{8F1A8E08-EF6C-983F-B9C0-4B0AB320493F}"/>
              </a:ext>
            </a:extLst>
          </p:cNvPr>
          <p:cNvSpPr/>
          <p:nvPr/>
        </p:nvSpPr>
        <p:spPr>
          <a:xfrm>
            <a:off x="8981706" y="4105977"/>
            <a:ext cx="34500" cy="711300"/>
          </a:xfrm>
          <a:prstGeom prst="rect">
            <a:avLst/>
          </a:prstGeom>
          <a:solidFill>
            <a:srgbClr val="01374D"/>
          </a:solidFill>
          <a:ln>
            <a:noFill/>
          </a:ln>
        </p:spPr>
        <p:txBody>
          <a:bodyPr spcFirstLastPara="1" wrap="square" lIns="68575" tIns="34275" rIns="68575" bIns="34275" anchor="ctr" anchorCtr="0">
            <a:noAutofit/>
          </a:bodyPr>
          <a:lstStyle/>
          <a:p>
            <a:pPr algn="ctr">
              <a:buSzPts val="1400"/>
            </a:pPr>
            <a:endParaRPr>
              <a:solidFill>
                <a:srgbClr val="FFFFFF"/>
              </a:solidFill>
              <a:latin typeface="Calibri"/>
              <a:ea typeface="Calibri"/>
              <a:cs typeface="Calibri"/>
              <a:sym typeface="Calibri"/>
            </a:endParaRPr>
          </a:p>
        </p:txBody>
      </p:sp>
      <p:sp>
        <p:nvSpPr>
          <p:cNvPr id="92" name="Google Shape;444;p8">
            <a:extLst>
              <a:ext uri="{FF2B5EF4-FFF2-40B4-BE49-F238E27FC236}">
                <a16:creationId xmlns:a16="http://schemas.microsoft.com/office/drawing/2014/main" id="{A61D3634-1B72-617D-6D29-D36DCEB518DE}"/>
              </a:ext>
            </a:extLst>
          </p:cNvPr>
          <p:cNvSpPr txBox="1"/>
          <p:nvPr/>
        </p:nvSpPr>
        <p:spPr>
          <a:xfrm>
            <a:off x="3568844" y="4725001"/>
            <a:ext cx="1802748" cy="284663"/>
          </a:xfrm>
          <a:prstGeom prst="rect">
            <a:avLst/>
          </a:prstGeom>
          <a:noFill/>
          <a:ln>
            <a:noFill/>
          </a:ln>
        </p:spPr>
        <p:txBody>
          <a:bodyPr spcFirstLastPara="1" wrap="square" lIns="68575" tIns="34275" rIns="68575" bIns="34275" anchor="t" anchorCtr="0">
            <a:spAutoFit/>
          </a:bodyPr>
          <a:lstStyle/>
          <a:p>
            <a:pPr marL="0" marR="0" lvl="0" indent="0" defTabSz="914400" eaLnBrk="1" fontAlgn="auto" latinLnBrk="0" hangingPunct="1">
              <a:lnSpc>
                <a:spcPct val="100000"/>
              </a:lnSpc>
              <a:spcBef>
                <a:spcPts val="0"/>
              </a:spcBef>
              <a:spcAft>
                <a:spcPts val="0"/>
              </a:spcAft>
              <a:buClrTx/>
              <a:buSzPts val="800"/>
              <a:buFontTx/>
              <a:buNone/>
              <a:tabLst/>
              <a:defRPr/>
            </a:pPr>
            <a:r>
              <a:rPr kumimoji="0" lang="en" sz="800" b="1" i="1" u="none" strike="noStrike" kern="0" cap="none" spc="0" normalizeH="0" baseline="0" noProof="0" dirty="0">
                <a:ln>
                  <a:noFill/>
                </a:ln>
                <a:solidFill>
                  <a:srgbClr val="004E66"/>
                </a:solidFill>
                <a:effectLst/>
                <a:uLnTx/>
                <a:uFillTx/>
                <a:latin typeface="Trebuchet MS"/>
                <a:ea typeface="Trebuchet MS"/>
                <a:cs typeface="Trebuchet MS"/>
                <a:sym typeface="Trebuchet MS"/>
              </a:rPr>
              <a:t>Sources: </a:t>
            </a:r>
            <a:r>
              <a:rPr kumimoji="0" lang="en" sz="600" b="0" i="1" u="none" strike="noStrike" kern="0" cap="none" spc="0" normalizeH="0" baseline="0" noProof="0" dirty="0">
                <a:ln>
                  <a:noFill/>
                </a:ln>
                <a:solidFill>
                  <a:srgbClr val="004E66"/>
                </a:solidFill>
                <a:effectLst/>
                <a:uLnTx/>
                <a:uFillTx/>
                <a:latin typeface="Trebuchet MS"/>
                <a:ea typeface="Trebuchet MS"/>
                <a:cs typeface="Trebuchet MS"/>
                <a:sym typeface="Trebuchet MS"/>
              </a:rPr>
              <a:t>National Bureau of Statistics, Lagos Bureau of Statistics, CBN, EID Analysis Unit</a:t>
            </a:r>
            <a:endParaRPr kumimoji="0" sz="1100" b="0" i="0" u="none" strike="noStrike" kern="0" cap="none" spc="0" normalizeH="0" baseline="0" noProof="0" dirty="0">
              <a:ln>
                <a:noFill/>
              </a:ln>
              <a:solidFill>
                <a:sysClr val="windowText" lastClr="000000"/>
              </a:solidFill>
              <a:effectLst/>
              <a:uLnTx/>
              <a:uFillTx/>
            </a:endParaRPr>
          </a:p>
        </p:txBody>
      </p:sp>
      <p:sp>
        <p:nvSpPr>
          <p:cNvPr id="93" name="Google Shape;445;p8">
            <a:extLst>
              <a:ext uri="{FF2B5EF4-FFF2-40B4-BE49-F238E27FC236}">
                <a16:creationId xmlns:a16="http://schemas.microsoft.com/office/drawing/2014/main" id="{4F149175-5E39-50A0-BCB3-8C53366DF63A}"/>
              </a:ext>
            </a:extLst>
          </p:cNvPr>
          <p:cNvSpPr txBox="1"/>
          <p:nvPr/>
        </p:nvSpPr>
        <p:spPr>
          <a:xfrm>
            <a:off x="3365718" y="939529"/>
            <a:ext cx="640500" cy="346218"/>
          </a:xfrm>
          <a:prstGeom prst="rect">
            <a:avLst/>
          </a:prstGeom>
          <a:noFill/>
          <a:ln>
            <a:noFill/>
          </a:ln>
        </p:spPr>
        <p:txBody>
          <a:bodyPr spcFirstLastPara="1" wrap="square" lIns="68575" tIns="34275" rIns="68575" bIns="34275" anchor="t" anchorCtr="0">
            <a:spAutoFit/>
          </a:bodyPr>
          <a:lstStyle/>
          <a:p>
            <a:pPr marL="0" marR="0" lvl="0" indent="0" defTabSz="914400" eaLnBrk="1" fontAlgn="auto" latinLnBrk="0" hangingPunct="1">
              <a:lnSpc>
                <a:spcPct val="100000"/>
              </a:lnSpc>
              <a:spcBef>
                <a:spcPts val="0"/>
              </a:spcBef>
              <a:spcAft>
                <a:spcPts val="0"/>
              </a:spcAft>
              <a:buClrTx/>
              <a:buSzPts val="1400"/>
              <a:buFontTx/>
              <a:buNone/>
              <a:tabLst/>
              <a:defRPr/>
            </a:pPr>
            <a:r>
              <a:rPr kumimoji="0" lang="en" sz="1800" b="0" i="0" u="none" strike="noStrike" kern="0" cap="none" spc="0" normalizeH="0" baseline="0" noProof="0" dirty="0">
                <a:ln>
                  <a:noFill/>
                </a:ln>
                <a:solidFill>
                  <a:srgbClr val="002060"/>
                </a:solidFill>
                <a:effectLst/>
                <a:uLnTx/>
                <a:uFillTx/>
                <a:latin typeface="Trebuchet MS"/>
                <a:ea typeface="Trebuchet MS"/>
                <a:cs typeface="Trebuchet MS"/>
                <a:sym typeface="Trebuchet MS"/>
              </a:rPr>
              <a:t>GDP</a:t>
            </a:r>
            <a:endParaRPr kumimoji="0" sz="1800" b="0" i="0" u="none" strike="noStrike" kern="0" cap="none" spc="0" normalizeH="0" baseline="0" noProof="0" dirty="0">
              <a:ln>
                <a:noFill/>
              </a:ln>
              <a:solidFill>
                <a:srgbClr val="002060"/>
              </a:solidFill>
              <a:effectLst/>
              <a:uLnTx/>
              <a:uFillTx/>
            </a:endParaRPr>
          </a:p>
        </p:txBody>
      </p:sp>
      <p:sp>
        <p:nvSpPr>
          <p:cNvPr id="94" name="Google Shape;445;p8">
            <a:extLst>
              <a:ext uri="{FF2B5EF4-FFF2-40B4-BE49-F238E27FC236}">
                <a16:creationId xmlns:a16="http://schemas.microsoft.com/office/drawing/2014/main" id="{35EF5D58-8159-BE75-BB6C-763A580413FC}"/>
              </a:ext>
            </a:extLst>
          </p:cNvPr>
          <p:cNvSpPr txBox="1"/>
          <p:nvPr/>
        </p:nvSpPr>
        <p:spPr>
          <a:xfrm>
            <a:off x="2605521" y="3165351"/>
            <a:ext cx="885256" cy="346218"/>
          </a:xfrm>
          <a:prstGeom prst="rect">
            <a:avLst/>
          </a:prstGeom>
          <a:noFill/>
          <a:ln>
            <a:noFill/>
          </a:ln>
        </p:spPr>
        <p:txBody>
          <a:bodyPr spcFirstLastPara="1" wrap="square" lIns="68575" tIns="34275" rIns="68575" bIns="34275" anchor="t" anchorCtr="0">
            <a:spAutoFit/>
          </a:bodyPr>
          <a:lstStyle/>
          <a:p>
            <a:pPr marL="0" marR="0" lvl="0" indent="0" defTabSz="914400" eaLnBrk="1" fontAlgn="auto" latinLnBrk="0" hangingPunct="1">
              <a:lnSpc>
                <a:spcPct val="100000"/>
              </a:lnSpc>
              <a:spcBef>
                <a:spcPts val="0"/>
              </a:spcBef>
              <a:spcAft>
                <a:spcPts val="0"/>
              </a:spcAft>
              <a:buClrTx/>
              <a:buSzPts val="1400"/>
              <a:buFontTx/>
              <a:buNone/>
              <a:tabLst/>
              <a:defRPr/>
            </a:pPr>
            <a:r>
              <a:rPr kumimoji="0" lang="en-GB" sz="900" b="1" i="0" u="none" strike="noStrike" kern="0" cap="none" spc="0" normalizeH="0" baseline="0" noProof="0" dirty="0">
                <a:ln>
                  <a:noFill/>
                </a:ln>
                <a:solidFill>
                  <a:srgbClr val="002060"/>
                </a:solidFill>
                <a:effectLst/>
                <a:uLnTx/>
                <a:uFillTx/>
                <a:latin typeface="Trebuchet MS"/>
                <a:ea typeface="Trebuchet MS"/>
                <a:cs typeface="Trebuchet MS"/>
                <a:sym typeface="Trebuchet MS"/>
              </a:rPr>
              <a:t>FINANCIAL</a:t>
            </a:r>
          </a:p>
          <a:p>
            <a:pPr marL="0" marR="0" lvl="0" indent="0" defTabSz="914400" eaLnBrk="1" fontAlgn="auto" latinLnBrk="0" hangingPunct="1">
              <a:lnSpc>
                <a:spcPct val="100000"/>
              </a:lnSpc>
              <a:spcBef>
                <a:spcPts val="0"/>
              </a:spcBef>
              <a:spcAft>
                <a:spcPts val="0"/>
              </a:spcAft>
              <a:buClrTx/>
              <a:buSzPts val="1400"/>
              <a:buFontTx/>
              <a:buNone/>
              <a:tabLst/>
              <a:defRPr/>
            </a:pPr>
            <a:r>
              <a:rPr kumimoji="0" lang="en-GB" sz="900" b="1" i="0" u="none" strike="noStrike" kern="0" cap="none" spc="0" normalizeH="0" baseline="0" noProof="0" dirty="0">
                <a:ln>
                  <a:noFill/>
                </a:ln>
                <a:solidFill>
                  <a:srgbClr val="002060"/>
                </a:solidFill>
                <a:effectLst/>
                <a:uLnTx/>
                <a:uFillTx/>
                <a:latin typeface="Trebuchet MS"/>
                <a:ea typeface="Trebuchet MS"/>
                <a:cs typeface="Trebuchet MS"/>
                <a:sym typeface="Trebuchet MS"/>
              </a:rPr>
              <a:t>POWERHOUSE</a:t>
            </a:r>
          </a:p>
        </p:txBody>
      </p:sp>
      <p:sp>
        <p:nvSpPr>
          <p:cNvPr id="95" name="Google Shape;445;p8">
            <a:extLst>
              <a:ext uri="{FF2B5EF4-FFF2-40B4-BE49-F238E27FC236}">
                <a16:creationId xmlns:a16="http://schemas.microsoft.com/office/drawing/2014/main" id="{241AC9F1-7007-8ED2-75E0-E1E0B73B3556}"/>
              </a:ext>
            </a:extLst>
          </p:cNvPr>
          <p:cNvSpPr txBox="1"/>
          <p:nvPr/>
        </p:nvSpPr>
        <p:spPr>
          <a:xfrm>
            <a:off x="2533065" y="1973244"/>
            <a:ext cx="710642" cy="207719"/>
          </a:xfrm>
          <a:prstGeom prst="rect">
            <a:avLst/>
          </a:prstGeom>
          <a:noFill/>
          <a:ln>
            <a:noFill/>
          </a:ln>
        </p:spPr>
        <p:txBody>
          <a:bodyPr spcFirstLastPara="1" wrap="square" lIns="68575" tIns="34275" rIns="68575" bIns="34275" anchor="t" anchorCtr="0">
            <a:spAutoFit/>
          </a:bodyPr>
          <a:lstStyle/>
          <a:p>
            <a:pPr marL="0" marR="0" lvl="0" indent="0" defTabSz="914400" eaLnBrk="1" fontAlgn="auto" latinLnBrk="0" hangingPunct="1">
              <a:lnSpc>
                <a:spcPct val="100000"/>
              </a:lnSpc>
              <a:spcBef>
                <a:spcPts val="0"/>
              </a:spcBef>
              <a:spcAft>
                <a:spcPts val="0"/>
              </a:spcAft>
              <a:buClrTx/>
              <a:buSzPts val="1400"/>
              <a:buFontTx/>
              <a:buNone/>
              <a:tabLst/>
              <a:defRPr/>
            </a:pPr>
            <a:r>
              <a:rPr kumimoji="0" lang="en-GB" sz="900" b="1" i="0" u="none" strike="noStrike" kern="0" cap="none" spc="0" normalizeH="0" baseline="0" noProof="0" dirty="0">
                <a:ln>
                  <a:noFill/>
                </a:ln>
                <a:solidFill>
                  <a:srgbClr val="002060"/>
                </a:solidFill>
                <a:effectLst/>
                <a:uLnTx/>
                <a:uFillTx/>
                <a:latin typeface="Trebuchet MS"/>
                <a:ea typeface="Trebuchet MS"/>
                <a:cs typeface="Trebuchet MS"/>
                <a:sym typeface="Trebuchet MS"/>
              </a:rPr>
              <a:t>INFLATION</a:t>
            </a:r>
          </a:p>
        </p:txBody>
      </p:sp>
      <p:sp>
        <p:nvSpPr>
          <p:cNvPr id="2" name="Google Shape;445;p8">
            <a:extLst>
              <a:ext uri="{FF2B5EF4-FFF2-40B4-BE49-F238E27FC236}">
                <a16:creationId xmlns:a16="http://schemas.microsoft.com/office/drawing/2014/main" id="{ED99EA79-8509-EFFE-9913-611B9F9C2EFF}"/>
              </a:ext>
            </a:extLst>
          </p:cNvPr>
          <p:cNvSpPr txBox="1"/>
          <p:nvPr/>
        </p:nvSpPr>
        <p:spPr>
          <a:xfrm>
            <a:off x="3550971" y="4031292"/>
            <a:ext cx="851481" cy="484718"/>
          </a:xfrm>
          <a:prstGeom prst="rect">
            <a:avLst/>
          </a:prstGeom>
          <a:noFill/>
          <a:ln>
            <a:noFill/>
          </a:ln>
        </p:spPr>
        <p:txBody>
          <a:bodyPr spcFirstLastPara="1" wrap="square" lIns="68575" tIns="34275" rIns="68575" bIns="34275" anchor="t" anchorCtr="0">
            <a:spAutoFit/>
          </a:bodyPr>
          <a:lstStyle/>
          <a:p>
            <a:pPr marL="0" marR="0" lvl="0" indent="0" defTabSz="914400" eaLnBrk="1" fontAlgn="auto" latinLnBrk="0" hangingPunct="1">
              <a:lnSpc>
                <a:spcPct val="100000"/>
              </a:lnSpc>
              <a:spcBef>
                <a:spcPts val="0"/>
              </a:spcBef>
              <a:spcAft>
                <a:spcPts val="0"/>
              </a:spcAft>
              <a:buClrTx/>
              <a:buSzPts val="1400"/>
              <a:buFontTx/>
              <a:buNone/>
              <a:tabLst/>
              <a:defRPr/>
            </a:pPr>
            <a:r>
              <a:rPr kumimoji="0" lang="en-GB" sz="900" b="1" i="0" u="none" strike="noStrike" kern="0" cap="none" spc="0" normalizeH="0" baseline="0" noProof="0" dirty="0">
                <a:ln>
                  <a:noFill/>
                </a:ln>
                <a:solidFill>
                  <a:srgbClr val="002060"/>
                </a:solidFill>
                <a:effectLst/>
                <a:uLnTx/>
                <a:uFillTx/>
                <a:latin typeface="Trebuchet MS"/>
                <a:ea typeface="Trebuchet MS"/>
                <a:cs typeface="Trebuchet MS"/>
                <a:sym typeface="Trebuchet MS"/>
              </a:rPr>
              <a:t>BILLION DOLLAR INVESTMENT</a:t>
            </a:r>
          </a:p>
        </p:txBody>
      </p:sp>
      <p:sp>
        <p:nvSpPr>
          <p:cNvPr id="3" name="Google Shape;445;p8">
            <a:extLst>
              <a:ext uri="{FF2B5EF4-FFF2-40B4-BE49-F238E27FC236}">
                <a16:creationId xmlns:a16="http://schemas.microsoft.com/office/drawing/2014/main" id="{E7D74CE1-921D-5533-C1C9-76E407C8A490}"/>
              </a:ext>
            </a:extLst>
          </p:cNvPr>
          <p:cNvSpPr txBox="1"/>
          <p:nvPr/>
        </p:nvSpPr>
        <p:spPr>
          <a:xfrm rot="20335916">
            <a:off x="4822610" y="711839"/>
            <a:ext cx="899491" cy="438551"/>
          </a:xfrm>
          <a:prstGeom prst="rect">
            <a:avLst/>
          </a:prstGeom>
          <a:noFill/>
          <a:ln>
            <a:noFill/>
          </a:ln>
        </p:spPr>
        <p:txBody>
          <a:bodyPr spcFirstLastPara="1" wrap="square" lIns="68575" tIns="34275" rIns="68575" bIns="34275" anchor="t" anchorCtr="0">
            <a:spAutoFit/>
          </a:bodyPr>
          <a:lstStyle/>
          <a:p>
            <a:pPr marL="0" marR="0" lvl="0" indent="0" defTabSz="914400" eaLnBrk="1" fontAlgn="auto" latinLnBrk="0" hangingPunct="1">
              <a:lnSpc>
                <a:spcPct val="100000"/>
              </a:lnSpc>
              <a:spcBef>
                <a:spcPts val="0"/>
              </a:spcBef>
              <a:spcAft>
                <a:spcPts val="0"/>
              </a:spcAft>
              <a:buClrTx/>
              <a:buSzPts val="1400"/>
              <a:buFontTx/>
              <a:buNone/>
              <a:tabLst/>
              <a:defRPr/>
            </a:pPr>
            <a:r>
              <a:rPr kumimoji="0" lang="en-GB" sz="800" b="1" i="0" u="none" strike="noStrike" kern="0" cap="none" spc="0" normalizeH="0" baseline="0" noProof="0" dirty="0">
                <a:ln>
                  <a:noFill/>
                </a:ln>
                <a:solidFill>
                  <a:srgbClr val="002060"/>
                </a:solidFill>
                <a:effectLst/>
                <a:uLnTx/>
                <a:uFillTx/>
                <a:latin typeface="Trebuchet MS"/>
                <a:ea typeface="Trebuchet MS"/>
                <a:cs typeface="Trebuchet MS"/>
                <a:sym typeface="Trebuchet MS"/>
              </a:rPr>
              <a:t>AGRO INNOVATION &amp; EMPOWERMENT</a:t>
            </a:r>
          </a:p>
        </p:txBody>
      </p:sp>
      <p:sp>
        <p:nvSpPr>
          <p:cNvPr id="4" name="Google Shape;445;p8">
            <a:extLst>
              <a:ext uri="{FF2B5EF4-FFF2-40B4-BE49-F238E27FC236}">
                <a16:creationId xmlns:a16="http://schemas.microsoft.com/office/drawing/2014/main" id="{BE3F86B3-9DA3-87AD-FEF1-A080FD92CE18}"/>
              </a:ext>
            </a:extLst>
          </p:cNvPr>
          <p:cNvSpPr txBox="1"/>
          <p:nvPr/>
        </p:nvSpPr>
        <p:spPr>
          <a:xfrm>
            <a:off x="4757028" y="4047090"/>
            <a:ext cx="670250" cy="346218"/>
          </a:xfrm>
          <a:prstGeom prst="rect">
            <a:avLst/>
          </a:prstGeom>
          <a:noFill/>
          <a:ln>
            <a:noFill/>
          </a:ln>
        </p:spPr>
        <p:txBody>
          <a:bodyPr spcFirstLastPara="1" wrap="square" lIns="68575" tIns="34275" rIns="68575" bIns="34275" anchor="t" anchorCtr="0">
            <a:spAutoFit/>
          </a:bodyPr>
          <a:lstStyle/>
          <a:p>
            <a:pPr marL="0" marR="0" lvl="0" indent="0" defTabSz="914400" eaLnBrk="1" fontAlgn="auto" latinLnBrk="0" hangingPunct="1">
              <a:lnSpc>
                <a:spcPct val="100000"/>
              </a:lnSpc>
              <a:spcBef>
                <a:spcPts val="0"/>
              </a:spcBef>
              <a:spcAft>
                <a:spcPts val="0"/>
              </a:spcAft>
              <a:buClrTx/>
              <a:buSzPts val="1400"/>
              <a:buFontTx/>
              <a:buNone/>
              <a:tabLst/>
              <a:defRPr/>
            </a:pPr>
            <a:r>
              <a:rPr kumimoji="0" lang="en-GB" sz="900" b="1" i="0" u="none" strike="noStrike" kern="0" cap="none" spc="0" normalizeH="0" baseline="0" noProof="0" dirty="0">
                <a:ln>
                  <a:noFill/>
                </a:ln>
                <a:solidFill>
                  <a:srgbClr val="002060"/>
                </a:solidFill>
                <a:effectLst/>
                <a:uLnTx/>
                <a:uFillTx/>
                <a:latin typeface="Trebuchet MS"/>
                <a:ea typeface="Trebuchet MS"/>
                <a:cs typeface="Trebuchet MS"/>
                <a:sym typeface="Trebuchet MS"/>
              </a:rPr>
              <a:t>FOOD SECURITY</a:t>
            </a:r>
          </a:p>
        </p:txBody>
      </p:sp>
      <p:sp>
        <p:nvSpPr>
          <p:cNvPr id="8" name="Google Shape;445;p8">
            <a:extLst>
              <a:ext uri="{FF2B5EF4-FFF2-40B4-BE49-F238E27FC236}">
                <a16:creationId xmlns:a16="http://schemas.microsoft.com/office/drawing/2014/main" id="{BDBBC683-E7DD-DD28-9395-ED191B7CD011}"/>
              </a:ext>
            </a:extLst>
          </p:cNvPr>
          <p:cNvSpPr txBox="1"/>
          <p:nvPr/>
        </p:nvSpPr>
        <p:spPr>
          <a:xfrm>
            <a:off x="5589390" y="3165351"/>
            <a:ext cx="670250" cy="346218"/>
          </a:xfrm>
          <a:prstGeom prst="rect">
            <a:avLst/>
          </a:prstGeom>
          <a:noFill/>
          <a:ln>
            <a:noFill/>
          </a:ln>
        </p:spPr>
        <p:txBody>
          <a:bodyPr spcFirstLastPara="1" wrap="square" lIns="68575" tIns="34275" rIns="68575" bIns="34275" anchor="t" anchorCtr="0">
            <a:spAutoFit/>
          </a:bodyPr>
          <a:lstStyle/>
          <a:p>
            <a:pPr marL="0" marR="0" lvl="0" indent="0" defTabSz="914400" eaLnBrk="1" fontAlgn="auto" latinLnBrk="0" hangingPunct="1">
              <a:lnSpc>
                <a:spcPct val="100000"/>
              </a:lnSpc>
              <a:spcBef>
                <a:spcPts val="0"/>
              </a:spcBef>
              <a:spcAft>
                <a:spcPts val="0"/>
              </a:spcAft>
              <a:buClrTx/>
              <a:buSzPts val="1400"/>
              <a:buFontTx/>
              <a:buNone/>
              <a:tabLst/>
              <a:defRPr/>
            </a:pPr>
            <a:r>
              <a:rPr kumimoji="0" lang="en-GB" sz="900" b="1" i="0" u="none" strike="noStrike" kern="0" cap="none" spc="0" normalizeH="0" baseline="0" noProof="0" dirty="0">
                <a:ln>
                  <a:noFill/>
                </a:ln>
                <a:solidFill>
                  <a:srgbClr val="002060"/>
                </a:solidFill>
                <a:effectLst/>
                <a:uLnTx/>
                <a:uFillTx/>
                <a:latin typeface="Trebuchet MS"/>
                <a:ea typeface="Trebuchet MS"/>
                <a:cs typeface="Trebuchet MS"/>
                <a:sym typeface="Trebuchet MS"/>
              </a:rPr>
              <a:t>COST OF LIVING</a:t>
            </a:r>
          </a:p>
        </p:txBody>
      </p:sp>
      <p:sp>
        <p:nvSpPr>
          <p:cNvPr id="14" name="Google Shape;445;p8">
            <a:extLst>
              <a:ext uri="{FF2B5EF4-FFF2-40B4-BE49-F238E27FC236}">
                <a16:creationId xmlns:a16="http://schemas.microsoft.com/office/drawing/2014/main" id="{F987E50F-2CEA-F95A-C824-4E84D9CA6B19}"/>
              </a:ext>
            </a:extLst>
          </p:cNvPr>
          <p:cNvSpPr txBox="1"/>
          <p:nvPr/>
        </p:nvSpPr>
        <p:spPr>
          <a:xfrm>
            <a:off x="5703889" y="1866760"/>
            <a:ext cx="670250" cy="346218"/>
          </a:xfrm>
          <a:prstGeom prst="rect">
            <a:avLst/>
          </a:prstGeom>
          <a:noFill/>
          <a:ln>
            <a:noFill/>
          </a:ln>
        </p:spPr>
        <p:txBody>
          <a:bodyPr spcFirstLastPara="1" wrap="square" lIns="68575" tIns="34275" rIns="68575" bIns="34275" anchor="t" anchorCtr="0">
            <a:spAutoFit/>
          </a:bodyPr>
          <a:lstStyle/>
          <a:p>
            <a:pPr marL="0" marR="0" lvl="0" indent="0" defTabSz="914400" eaLnBrk="1" fontAlgn="auto" latinLnBrk="0" hangingPunct="1">
              <a:lnSpc>
                <a:spcPct val="100000"/>
              </a:lnSpc>
              <a:spcBef>
                <a:spcPts val="0"/>
              </a:spcBef>
              <a:spcAft>
                <a:spcPts val="0"/>
              </a:spcAft>
              <a:buClrTx/>
              <a:buSzPts val="1400"/>
              <a:buFontTx/>
              <a:buNone/>
              <a:tabLst/>
              <a:defRPr/>
            </a:pPr>
            <a:r>
              <a:rPr kumimoji="0" lang="en-GB" sz="900" b="1" i="0" u="none" strike="noStrike" kern="0" cap="none" spc="0" normalizeH="0" baseline="0" noProof="0" dirty="0">
                <a:ln>
                  <a:noFill/>
                </a:ln>
                <a:solidFill>
                  <a:srgbClr val="002060"/>
                </a:solidFill>
                <a:effectLst/>
                <a:uLnTx/>
                <a:uFillTx/>
                <a:latin typeface="Trebuchet MS"/>
                <a:ea typeface="Trebuchet MS"/>
                <a:cs typeface="Trebuchet MS"/>
                <a:sym typeface="Trebuchet MS"/>
              </a:rPr>
              <a:t>FOREIGN TRADE</a:t>
            </a:r>
          </a:p>
        </p:txBody>
      </p:sp>
      <p:pic>
        <p:nvPicPr>
          <p:cNvPr id="36" name="Picture 35" descr="A person standing on top of a globe with an arrow pointing up&#10;&#10;Description automatically generated">
            <a:extLst>
              <a:ext uri="{FF2B5EF4-FFF2-40B4-BE49-F238E27FC236}">
                <a16:creationId xmlns:a16="http://schemas.microsoft.com/office/drawing/2014/main" id="{6DAFA355-6857-197F-9C04-320062484E5A}"/>
              </a:ext>
            </a:extLst>
          </p:cNvPr>
          <p:cNvPicPr>
            <a:picLocks noChangeAspect="1"/>
          </p:cNvPicPr>
          <p:nvPr/>
        </p:nvPicPr>
        <p:blipFill rotWithShape="1">
          <a:blip r:embed="rId3">
            <a:clrChange>
              <a:clrFrom>
                <a:srgbClr val="FFFFFF"/>
              </a:clrFrom>
              <a:clrTo>
                <a:srgbClr val="FFFFFF">
                  <a:alpha val="0"/>
                </a:srgbClr>
              </a:clrTo>
            </a:clrChange>
          </a:blip>
          <a:srcRect l="18505" r="18791"/>
          <a:stretch/>
        </p:blipFill>
        <p:spPr>
          <a:xfrm>
            <a:off x="3544839" y="1694444"/>
            <a:ext cx="1747146" cy="1622809"/>
          </a:xfrm>
          <a:prstGeom prst="rect">
            <a:avLst/>
          </a:prstGeom>
        </p:spPr>
      </p:pic>
      <p:sp>
        <p:nvSpPr>
          <p:cNvPr id="58" name="Rectangle 57">
            <a:extLst>
              <a:ext uri="{FF2B5EF4-FFF2-40B4-BE49-F238E27FC236}">
                <a16:creationId xmlns:a16="http://schemas.microsoft.com/office/drawing/2014/main" id="{948C58B0-C987-0148-50C6-E96C61F3E152}"/>
              </a:ext>
            </a:extLst>
          </p:cNvPr>
          <p:cNvSpPr/>
          <p:nvPr/>
        </p:nvSpPr>
        <p:spPr>
          <a:xfrm>
            <a:off x="3701729" y="2907514"/>
            <a:ext cx="1385442" cy="385346"/>
          </a:xfrm>
          <a:prstGeom prst="rect">
            <a:avLst/>
          </a:prstGeom>
          <a:solidFill>
            <a:srgbClr val="0137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7" name="TextBox 56">
            <a:extLst>
              <a:ext uri="{FF2B5EF4-FFF2-40B4-BE49-F238E27FC236}">
                <a16:creationId xmlns:a16="http://schemas.microsoft.com/office/drawing/2014/main" id="{9068F0CF-EDB4-414B-C5C9-6DF4698BD63F}"/>
              </a:ext>
            </a:extLst>
          </p:cNvPr>
          <p:cNvSpPr txBox="1"/>
          <p:nvPr/>
        </p:nvSpPr>
        <p:spPr>
          <a:xfrm>
            <a:off x="3591891" y="2837027"/>
            <a:ext cx="1642359" cy="52322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Pts val="1700"/>
              <a:buFontTx/>
              <a:buNone/>
              <a:tabLst/>
              <a:defRPr/>
            </a:pPr>
            <a:r>
              <a:rPr kumimoji="0" lang="en-GB" sz="1400" b="0" i="0" u="none" strike="noStrike" kern="0" cap="none" spc="0" normalizeH="0" baseline="0" noProof="0" dirty="0">
                <a:ln>
                  <a:noFill/>
                </a:ln>
                <a:solidFill>
                  <a:schemeClr val="bg1"/>
                </a:solidFill>
                <a:effectLst/>
                <a:uLnTx/>
                <a:uFillTx/>
                <a:latin typeface="Trebuchet MS"/>
                <a:ea typeface="Trebuchet MS"/>
                <a:cs typeface="Trebuchet MS"/>
                <a:sym typeface="Trebuchet MS"/>
              </a:rPr>
              <a:t>ECONOMIC HIGHLIGHTS</a:t>
            </a:r>
            <a:endParaRPr kumimoji="0" lang="en-GB" sz="1050" b="0" i="0" u="none" strike="noStrike" kern="0" cap="none" spc="0" normalizeH="0" baseline="0" noProof="0" dirty="0">
              <a:ln>
                <a:noFill/>
              </a:ln>
              <a:solidFill>
                <a:schemeClr val="bg1"/>
              </a:solidFill>
              <a:effectLst/>
              <a:uLnTx/>
              <a:uFillTx/>
              <a:latin typeface="Arial"/>
              <a:cs typeface="Arial"/>
              <a:sym typeface="Arial"/>
            </a:endParaRPr>
          </a:p>
        </p:txBody>
      </p:sp>
    </p:spTree>
    <p:extLst>
      <p:ext uri="{BB962C8B-B14F-4D97-AF65-F5344CB8AC3E}">
        <p14:creationId xmlns:p14="http://schemas.microsoft.com/office/powerpoint/2010/main" val="2653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0"/>
          <p:cNvSpPr txBox="1">
            <a:spLocks noGrp="1"/>
          </p:cNvSpPr>
          <p:nvPr>
            <p:ph type="sldNum" idx="12"/>
          </p:nvPr>
        </p:nvSpPr>
        <p:spPr>
          <a:xfrm>
            <a:off x="8950271" y="4852907"/>
            <a:ext cx="291600" cy="162300"/>
          </a:xfrm>
          <a:prstGeom prst="rect">
            <a:avLst/>
          </a:prstGeom>
          <a:solidFill>
            <a:srgbClr val="004E66"/>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fld id="{00000000-1234-1234-1234-123412341234}" type="slidenum">
              <a:rPr kumimoji="0" lang="en" sz="800" b="0" i="0" u="none" strike="noStrike" kern="0" cap="none" spc="0" normalizeH="0" baseline="0" noProof="0">
                <a:ln>
                  <a:noFill/>
                </a:ln>
                <a:solidFill>
                  <a:srgbClr val="FFFFFF"/>
                </a:solidFill>
                <a:effectLst/>
                <a:uLnTx/>
                <a:uFillTx/>
                <a:latin typeface="Trebuchet MS"/>
                <a:sym typeface="Trebuchet MS"/>
              </a:rPr>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t>9</a:t>
            </a:fld>
            <a:endParaRPr kumimoji="0" sz="800" b="0" i="0" u="none" strike="noStrike" kern="0" cap="none" spc="0" normalizeH="0" baseline="0" noProof="0">
              <a:ln>
                <a:noFill/>
              </a:ln>
              <a:solidFill>
                <a:srgbClr val="FFFFFF"/>
              </a:solidFill>
              <a:effectLst/>
              <a:uLnTx/>
              <a:uFillTx/>
              <a:latin typeface="Trebuchet MS"/>
              <a:sym typeface="Trebuchet MS"/>
            </a:endParaRPr>
          </a:p>
        </p:txBody>
      </p:sp>
      <p:sp>
        <p:nvSpPr>
          <p:cNvPr id="491" name="Google Shape;491;p10"/>
          <p:cNvSpPr txBox="1"/>
          <p:nvPr/>
        </p:nvSpPr>
        <p:spPr>
          <a:xfrm>
            <a:off x="193747" y="572374"/>
            <a:ext cx="2630100" cy="402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 sz="2000" b="1" i="1" u="none" strike="noStrike" kern="0" cap="none" spc="0" normalizeH="0" baseline="0" noProof="0" dirty="0">
                <a:ln>
                  <a:noFill/>
                </a:ln>
                <a:solidFill>
                  <a:srgbClr val="01374D"/>
                </a:solidFill>
                <a:effectLst/>
                <a:uLnTx/>
                <a:uFillTx/>
                <a:latin typeface="Calibri"/>
                <a:ea typeface="Calibri"/>
                <a:cs typeface="Calibri"/>
                <a:sym typeface="Calibri"/>
              </a:rPr>
              <a:t>…monster in the room</a:t>
            </a:r>
            <a:endParaRPr kumimoji="0" sz="2000" b="1" i="1" u="none" strike="noStrike" kern="0" cap="none" spc="0" normalizeH="0" baseline="0" noProof="0" dirty="0">
              <a:ln>
                <a:noFill/>
              </a:ln>
              <a:solidFill>
                <a:srgbClr val="01374D"/>
              </a:solidFill>
              <a:effectLst/>
              <a:uLnTx/>
              <a:uFillTx/>
              <a:latin typeface="Calibri"/>
              <a:ea typeface="Calibri"/>
              <a:cs typeface="Calibri"/>
              <a:sym typeface="Calibri"/>
            </a:endParaRPr>
          </a:p>
        </p:txBody>
      </p:sp>
      <p:sp>
        <p:nvSpPr>
          <p:cNvPr id="492" name="Google Shape;492;p10"/>
          <p:cNvSpPr txBox="1"/>
          <p:nvPr/>
        </p:nvSpPr>
        <p:spPr>
          <a:xfrm>
            <a:off x="134007" y="913653"/>
            <a:ext cx="8816243" cy="110446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GB" sz="12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Year on year, state inflation has risen by 8.31% points to 31.74 in November 2023, causing a significant increase in commodity prices, housing, transport, and educational costs. Inflation has become a monster that is difficult to defeat due to a heavy reliance on the US dollar for importation, which has resulted in a dollar supply shortage. Other factors contributing to the spike in inflation include the removal of fuel subsidies, CBN monetary policies such as the floating of the Naira, and strict contractionary policies.</a:t>
            </a:r>
            <a:endParaRPr kumimoji="0" sz="1200" b="0" i="0" u="none" strike="noStrike" kern="0" cap="none" spc="0" normalizeH="0" baseline="0" noProof="0" dirty="0">
              <a:ln>
                <a:noFill/>
              </a:ln>
              <a:solidFill>
                <a:srgbClr val="000000"/>
              </a:solidFill>
              <a:effectLst/>
              <a:uLnTx/>
              <a:uFillTx/>
              <a:latin typeface="Trebuchet MS"/>
              <a:ea typeface="Trebuchet MS"/>
              <a:cs typeface="Trebuchet MS"/>
              <a:sym typeface="Trebuchet MS"/>
            </a:endParaRPr>
          </a:p>
        </p:txBody>
      </p:sp>
      <p:sp>
        <p:nvSpPr>
          <p:cNvPr id="2" name="Rectangle 1">
            <a:extLst>
              <a:ext uri="{FF2B5EF4-FFF2-40B4-BE49-F238E27FC236}">
                <a16:creationId xmlns:a16="http://schemas.microsoft.com/office/drawing/2014/main" id="{F1A0F481-BC72-B12A-CDFA-3F350096AD40}"/>
              </a:ext>
            </a:extLst>
          </p:cNvPr>
          <p:cNvSpPr/>
          <p:nvPr/>
        </p:nvSpPr>
        <p:spPr>
          <a:xfrm>
            <a:off x="193750" y="2289599"/>
            <a:ext cx="3931543" cy="564302"/>
          </a:xfrm>
          <a:prstGeom prst="rect">
            <a:avLst/>
          </a:prstGeom>
          <a:solidFill>
            <a:srgbClr val="0137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Rectangle 5">
            <a:extLst>
              <a:ext uri="{FF2B5EF4-FFF2-40B4-BE49-F238E27FC236}">
                <a16:creationId xmlns:a16="http://schemas.microsoft.com/office/drawing/2014/main" id="{2AC09F30-B9A2-40F1-56D5-A8B12EF01A40}"/>
              </a:ext>
            </a:extLst>
          </p:cNvPr>
          <p:cNvSpPr/>
          <p:nvPr/>
        </p:nvSpPr>
        <p:spPr>
          <a:xfrm>
            <a:off x="193749" y="3030329"/>
            <a:ext cx="3931543" cy="564302"/>
          </a:xfrm>
          <a:prstGeom prst="rect">
            <a:avLst/>
          </a:prstGeom>
          <a:solidFill>
            <a:srgbClr val="0137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Rectangle 6">
            <a:extLst>
              <a:ext uri="{FF2B5EF4-FFF2-40B4-BE49-F238E27FC236}">
                <a16:creationId xmlns:a16="http://schemas.microsoft.com/office/drawing/2014/main" id="{186D209B-A46A-BFF7-1369-2B2286991143}"/>
              </a:ext>
            </a:extLst>
          </p:cNvPr>
          <p:cNvSpPr/>
          <p:nvPr/>
        </p:nvSpPr>
        <p:spPr>
          <a:xfrm>
            <a:off x="193748" y="3771059"/>
            <a:ext cx="3931543" cy="564302"/>
          </a:xfrm>
          <a:prstGeom prst="rect">
            <a:avLst/>
          </a:prstGeom>
          <a:solidFill>
            <a:srgbClr val="0137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8" name="Rectangle 7">
            <a:extLst>
              <a:ext uri="{FF2B5EF4-FFF2-40B4-BE49-F238E27FC236}">
                <a16:creationId xmlns:a16="http://schemas.microsoft.com/office/drawing/2014/main" id="{B150B398-83DD-9BD7-DC35-8C82F5F83972}"/>
              </a:ext>
            </a:extLst>
          </p:cNvPr>
          <p:cNvSpPr/>
          <p:nvPr/>
        </p:nvSpPr>
        <p:spPr>
          <a:xfrm>
            <a:off x="193747" y="4511789"/>
            <a:ext cx="3931543" cy="564302"/>
          </a:xfrm>
          <a:prstGeom prst="rect">
            <a:avLst/>
          </a:prstGeom>
          <a:solidFill>
            <a:srgbClr val="0137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TextBox 8">
            <a:extLst>
              <a:ext uri="{FF2B5EF4-FFF2-40B4-BE49-F238E27FC236}">
                <a16:creationId xmlns:a16="http://schemas.microsoft.com/office/drawing/2014/main" id="{9CB453F7-6608-9FA0-E67A-F3B8264FCF15}"/>
              </a:ext>
            </a:extLst>
          </p:cNvPr>
          <p:cNvSpPr txBox="1"/>
          <p:nvPr/>
        </p:nvSpPr>
        <p:spPr>
          <a:xfrm>
            <a:off x="633169" y="2302756"/>
            <a:ext cx="3492121" cy="5616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rPr>
              <a:t>HIGH COST OF COMMODITY GOODS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rPr>
              <a:t>The of commodities good has increased significantly despite low purchasing power</a:t>
            </a:r>
          </a:p>
        </p:txBody>
      </p:sp>
      <p:sp>
        <p:nvSpPr>
          <p:cNvPr id="10" name="TextBox 9">
            <a:extLst>
              <a:ext uri="{FF2B5EF4-FFF2-40B4-BE49-F238E27FC236}">
                <a16:creationId xmlns:a16="http://schemas.microsoft.com/office/drawing/2014/main" id="{5B31E487-025D-AF8D-CA48-102EABD29D21}"/>
              </a:ext>
            </a:extLst>
          </p:cNvPr>
          <p:cNvSpPr txBox="1"/>
          <p:nvPr/>
        </p:nvSpPr>
        <p:spPr>
          <a:xfrm>
            <a:off x="633169" y="3038813"/>
            <a:ext cx="3485305" cy="5616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rPr>
              <a:t>HIGH COST OF TRANSPORTATION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rPr>
              <a:t>Ripple effect on citizen consumptions and business growth</a:t>
            </a:r>
          </a:p>
        </p:txBody>
      </p:sp>
      <p:sp>
        <p:nvSpPr>
          <p:cNvPr id="11" name="TextBox 10">
            <a:extLst>
              <a:ext uri="{FF2B5EF4-FFF2-40B4-BE49-F238E27FC236}">
                <a16:creationId xmlns:a16="http://schemas.microsoft.com/office/drawing/2014/main" id="{2D13E2E9-B049-3796-693A-63218378EBAA}"/>
              </a:ext>
            </a:extLst>
          </p:cNvPr>
          <p:cNvSpPr txBox="1"/>
          <p:nvPr/>
        </p:nvSpPr>
        <p:spPr>
          <a:xfrm>
            <a:off x="633169" y="3750161"/>
            <a:ext cx="3591990" cy="5616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rPr>
              <a:t>INCREASING HOUSING COST: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rPr>
              <a:t>Hosing has become very unaffordable for many residence forcing them to move to neighboring State.</a:t>
            </a:r>
          </a:p>
        </p:txBody>
      </p:sp>
      <p:sp>
        <p:nvSpPr>
          <p:cNvPr id="12" name="TextBox 11">
            <a:extLst>
              <a:ext uri="{FF2B5EF4-FFF2-40B4-BE49-F238E27FC236}">
                <a16:creationId xmlns:a16="http://schemas.microsoft.com/office/drawing/2014/main" id="{C038FED8-B81C-A4C1-A2E2-1E3DDC68D5AD}"/>
              </a:ext>
            </a:extLst>
          </p:cNvPr>
          <p:cNvSpPr txBox="1"/>
          <p:nvPr/>
        </p:nvSpPr>
        <p:spPr>
          <a:xfrm>
            <a:off x="633169" y="4529016"/>
            <a:ext cx="3551346" cy="5616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rPr>
              <a:t>INCREASING EDUCATION COST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rPr>
              <a:t>School fees and items has increased significantly thereby increasing number of dropout across all educational levels</a:t>
            </a:r>
          </a:p>
        </p:txBody>
      </p:sp>
      <p:sp>
        <p:nvSpPr>
          <p:cNvPr id="13" name="Google Shape;491;p10">
            <a:extLst>
              <a:ext uri="{FF2B5EF4-FFF2-40B4-BE49-F238E27FC236}">
                <a16:creationId xmlns:a16="http://schemas.microsoft.com/office/drawing/2014/main" id="{F2C5F6E9-CAF8-26C8-C71C-15880DC158C3}"/>
              </a:ext>
            </a:extLst>
          </p:cNvPr>
          <p:cNvSpPr txBox="1"/>
          <p:nvPr/>
        </p:nvSpPr>
        <p:spPr>
          <a:xfrm>
            <a:off x="101791" y="1901333"/>
            <a:ext cx="1135117" cy="32365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 sz="2000" b="1" i="1" u="none" strike="noStrike" kern="0" cap="none" spc="0" normalizeH="0" baseline="0" noProof="0" dirty="0">
                <a:ln>
                  <a:noFill/>
                </a:ln>
                <a:solidFill>
                  <a:srgbClr val="00B0F0"/>
                </a:solidFill>
                <a:effectLst/>
                <a:uLnTx/>
                <a:uFillTx/>
                <a:latin typeface="Calibri"/>
                <a:ea typeface="Calibri"/>
                <a:cs typeface="Calibri"/>
                <a:sym typeface="Calibri"/>
              </a:rPr>
              <a:t>IMPACT</a:t>
            </a:r>
            <a:endParaRPr kumimoji="0" sz="2000" b="1" i="1" u="none" strike="noStrike" kern="0" cap="none" spc="0" normalizeH="0" baseline="0" noProof="0" dirty="0">
              <a:ln>
                <a:noFill/>
              </a:ln>
              <a:solidFill>
                <a:srgbClr val="00B0F0"/>
              </a:solidFill>
              <a:effectLst/>
              <a:uLnTx/>
              <a:uFillTx/>
              <a:latin typeface="Calibri"/>
              <a:ea typeface="Calibri"/>
              <a:cs typeface="Calibri"/>
              <a:sym typeface="Calibri"/>
            </a:endParaRPr>
          </a:p>
        </p:txBody>
      </p:sp>
      <p:pic>
        <p:nvPicPr>
          <p:cNvPr id="15" name="Graphic 14" descr="Graduation cap with solid fill">
            <a:extLst>
              <a:ext uri="{FF2B5EF4-FFF2-40B4-BE49-F238E27FC236}">
                <a16:creationId xmlns:a16="http://schemas.microsoft.com/office/drawing/2014/main" id="{9B9A5083-7494-3561-9A65-8D4D3DE4D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025" y="4569104"/>
            <a:ext cx="446103" cy="446103"/>
          </a:xfrm>
          <a:prstGeom prst="rect">
            <a:avLst/>
          </a:prstGeom>
        </p:spPr>
      </p:pic>
      <p:pic>
        <p:nvPicPr>
          <p:cNvPr id="17" name="Graphic 16" descr="House outline">
            <a:extLst>
              <a:ext uri="{FF2B5EF4-FFF2-40B4-BE49-F238E27FC236}">
                <a16:creationId xmlns:a16="http://schemas.microsoft.com/office/drawing/2014/main" id="{BEA983A2-01BE-CB86-1F80-23B75D908E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1024" y="3839918"/>
            <a:ext cx="395566" cy="395566"/>
          </a:xfrm>
          <a:prstGeom prst="rect">
            <a:avLst/>
          </a:prstGeom>
        </p:spPr>
      </p:pic>
      <p:pic>
        <p:nvPicPr>
          <p:cNvPr id="19" name="Graphic 18" descr="Slippery Road outline">
            <a:extLst>
              <a:ext uri="{FF2B5EF4-FFF2-40B4-BE49-F238E27FC236}">
                <a16:creationId xmlns:a16="http://schemas.microsoft.com/office/drawing/2014/main" id="{857C1DA5-12C3-46F0-8FAA-F8CD76E2CA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6912" y="3078922"/>
            <a:ext cx="446217" cy="446217"/>
          </a:xfrm>
          <a:prstGeom prst="rect">
            <a:avLst/>
          </a:prstGeom>
        </p:spPr>
      </p:pic>
      <p:pic>
        <p:nvPicPr>
          <p:cNvPr id="23" name="Graphic 22" descr="Fruit bowl with solid fill">
            <a:extLst>
              <a:ext uri="{FF2B5EF4-FFF2-40B4-BE49-F238E27FC236}">
                <a16:creationId xmlns:a16="http://schemas.microsoft.com/office/drawing/2014/main" id="{B502A548-D040-BB73-6AA5-24BD9180C3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2678" y="2389668"/>
            <a:ext cx="402334" cy="402334"/>
          </a:xfrm>
          <a:prstGeom prst="rect">
            <a:avLst/>
          </a:prstGeom>
        </p:spPr>
      </p:pic>
      <p:grpSp>
        <p:nvGrpSpPr>
          <p:cNvPr id="14" name="Group 13">
            <a:extLst>
              <a:ext uri="{FF2B5EF4-FFF2-40B4-BE49-F238E27FC236}">
                <a16:creationId xmlns:a16="http://schemas.microsoft.com/office/drawing/2014/main" id="{EFFF4979-55B6-035A-ACD9-36400E9BD435}"/>
              </a:ext>
            </a:extLst>
          </p:cNvPr>
          <p:cNvGrpSpPr/>
          <p:nvPr/>
        </p:nvGrpSpPr>
        <p:grpSpPr>
          <a:xfrm>
            <a:off x="0" y="541"/>
            <a:ext cx="9144000" cy="766871"/>
            <a:chOff x="0" y="541"/>
            <a:chExt cx="9144000" cy="766871"/>
          </a:xfrm>
        </p:grpSpPr>
        <p:grpSp>
          <p:nvGrpSpPr>
            <p:cNvPr id="16" name="Google Shape;300;p30">
              <a:extLst>
                <a:ext uri="{FF2B5EF4-FFF2-40B4-BE49-F238E27FC236}">
                  <a16:creationId xmlns:a16="http://schemas.microsoft.com/office/drawing/2014/main" id="{8E9177A7-7986-5C77-9FE1-612E7789D0DE}"/>
                </a:ext>
              </a:extLst>
            </p:cNvPr>
            <p:cNvGrpSpPr/>
            <p:nvPr/>
          </p:nvGrpSpPr>
          <p:grpSpPr>
            <a:xfrm>
              <a:off x="0" y="541"/>
              <a:ext cx="9144000" cy="518622"/>
              <a:chOff x="0" y="721"/>
              <a:chExt cx="12192000" cy="691496"/>
            </a:xfrm>
          </p:grpSpPr>
          <p:sp>
            <p:nvSpPr>
              <p:cNvPr id="25" name="Google Shape;301;p30">
                <a:extLst>
                  <a:ext uri="{FF2B5EF4-FFF2-40B4-BE49-F238E27FC236}">
                    <a16:creationId xmlns:a16="http://schemas.microsoft.com/office/drawing/2014/main" id="{462192BB-7648-88C3-854D-08C29E295B2E}"/>
                  </a:ext>
                </a:extLst>
              </p:cNvPr>
              <p:cNvSpPr/>
              <p:nvPr/>
            </p:nvSpPr>
            <p:spPr>
              <a:xfrm>
                <a:off x="0" y="721"/>
                <a:ext cx="12192000" cy="691496"/>
              </a:xfrm>
              <a:prstGeom prst="rect">
                <a:avLst/>
              </a:prstGeom>
              <a:solidFill>
                <a:srgbClr val="01374D"/>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6" name="Google Shape;302;p30">
                <a:extLst>
                  <a:ext uri="{FF2B5EF4-FFF2-40B4-BE49-F238E27FC236}">
                    <a16:creationId xmlns:a16="http://schemas.microsoft.com/office/drawing/2014/main" id="{1CA62D55-ABF0-8919-588D-798852D73E21}"/>
                  </a:ext>
                </a:extLst>
              </p:cNvPr>
              <p:cNvSpPr/>
              <p:nvPr/>
            </p:nvSpPr>
            <p:spPr>
              <a:xfrm>
                <a:off x="1933996" y="70389"/>
                <a:ext cx="5053636" cy="363869"/>
              </a:xfrm>
              <a:prstGeom prst="roundRect">
                <a:avLst>
                  <a:gd name="adj" fmla="val 31201"/>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27" name="Google Shape;303;p30">
                <a:extLst>
                  <a:ext uri="{FF2B5EF4-FFF2-40B4-BE49-F238E27FC236}">
                    <a16:creationId xmlns:a16="http://schemas.microsoft.com/office/drawing/2014/main" id="{5F230F71-F0CF-FC95-E37C-035A27387DD2}"/>
                  </a:ext>
                </a:extLst>
              </p:cNvPr>
              <p:cNvCxnSpPr/>
              <p:nvPr/>
            </p:nvCxnSpPr>
            <p:spPr>
              <a:xfrm>
                <a:off x="5428144" y="513658"/>
                <a:ext cx="1014984" cy="0"/>
              </a:xfrm>
              <a:prstGeom prst="straightConnector1">
                <a:avLst/>
              </a:prstGeom>
              <a:noFill/>
              <a:ln w="19050" cap="flat" cmpd="sng">
                <a:solidFill>
                  <a:schemeClr val="lt1"/>
                </a:solidFill>
                <a:prstDash val="solid"/>
                <a:miter lim="800000"/>
                <a:headEnd type="none" w="sm" len="sm"/>
                <a:tailEnd type="none" w="sm" len="sm"/>
              </a:ln>
            </p:spPr>
          </p:cxnSp>
          <p:cxnSp>
            <p:nvCxnSpPr>
              <p:cNvPr id="28" name="Google Shape;304;p30">
                <a:extLst>
                  <a:ext uri="{FF2B5EF4-FFF2-40B4-BE49-F238E27FC236}">
                    <a16:creationId xmlns:a16="http://schemas.microsoft.com/office/drawing/2014/main" id="{7D376392-2927-EEB8-CAF9-6D18FF551E70}"/>
                  </a:ext>
                </a:extLst>
              </p:cNvPr>
              <p:cNvCxnSpPr/>
              <p:nvPr/>
            </p:nvCxnSpPr>
            <p:spPr>
              <a:xfrm>
                <a:off x="5428144" y="621481"/>
                <a:ext cx="792000" cy="0"/>
              </a:xfrm>
              <a:prstGeom prst="straightConnector1">
                <a:avLst/>
              </a:prstGeom>
              <a:noFill/>
              <a:ln w="19050" cap="flat" cmpd="sng">
                <a:solidFill>
                  <a:schemeClr val="lt1"/>
                </a:solidFill>
                <a:prstDash val="solid"/>
                <a:miter lim="800000"/>
                <a:headEnd type="none" w="sm" len="sm"/>
                <a:tailEnd type="none" w="sm" len="sm"/>
              </a:ln>
            </p:spPr>
          </p:cxnSp>
        </p:grpSp>
        <p:sp>
          <p:nvSpPr>
            <p:cNvPr id="18" name="Google Shape;309;p30">
              <a:extLst>
                <a:ext uri="{FF2B5EF4-FFF2-40B4-BE49-F238E27FC236}">
                  <a16:creationId xmlns:a16="http://schemas.microsoft.com/office/drawing/2014/main" id="{3B682579-30B2-7D9D-38A6-4759EB5D8DBC}"/>
                </a:ext>
              </a:extLst>
            </p:cNvPr>
            <p:cNvSpPr txBox="1"/>
            <p:nvPr/>
          </p:nvSpPr>
          <p:spPr>
            <a:xfrm>
              <a:off x="1916267" y="50532"/>
              <a:ext cx="2655600" cy="284700"/>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20" name="Flowchart: Connector 19">
              <a:extLst>
                <a:ext uri="{FF2B5EF4-FFF2-40B4-BE49-F238E27FC236}">
                  <a16:creationId xmlns:a16="http://schemas.microsoft.com/office/drawing/2014/main" id="{A42F351E-CAEF-5E37-F4A1-F39722CBC37C}"/>
                </a:ext>
              </a:extLst>
            </p:cNvPr>
            <p:cNvSpPr/>
            <p:nvPr/>
          </p:nvSpPr>
          <p:spPr>
            <a:xfrm>
              <a:off x="28571" y="185628"/>
              <a:ext cx="568640" cy="56864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1" name="Google Shape;306;p30">
              <a:extLst>
                <a:ext uri="{FF2B5EF4-FFF2-40B4-BE49-F238E27FC236}">
                  <a16:creationId xmlns:a16="http://schemas.microsoft.com/office/drawing/2014/main" id="{1A73A336-E73D-AF58-56EF-E4C91FB50F8F}"/>
                </a:ext>
              </a:extLst>
            </p:cNvPr>
            <p:cNvPicPr preferRelativeResize="0"/>
            <p:nvPr/>
          </p:nvPicPr>
          <p:blipFill rotWithShape="1">
            <a:blip r:embed="rId11">
              <a:alphaModFix/>
            </a:blip>
            <a:srcRect/>
            <a:stretch/>
          </p:blipFill>
          <p:spPr>
            <a:xfrm>
              <a:off x="97813" y="274208"/>
              <a:ext cx="394072" cy="404818"/>
            </a:xfrm>
            <a:prstGeom prst="rect">
              <a:avLst/>
            </a:prstGeom>
            <a:noFill/>
            <a:ln>
              <a:noFill/>
            </a:ln>
          </p:spPr>
        </p:pic>
        <p:sp>
          <p:nvSpPr>
            <p:cNvPr id="22" name="Flowchart: Connector 21">
              <a:extLst>
                <a:ext uri="{FF2B5EF4-FFF2-40B4-BE49-F238E27FC236}">
                  <a16:creationId xmlns:a16="http://schemas.microsoft.com/office/drawing/2014/main" id="{89BCC0BA-A8EC-A509-A372-A9223B99BB8E}"/>
                </a:ext>
              </a:extLst>
            </p:cNvPr>
            <p:cNvSpPr/>
            <p:nvPr/>
          </p:nvSpPr>
          <p:spPr>
            <a:xfrm>
              <a:off x="8540328" y="191848"/>
              <a:ext cx="568640" cy="568640"/>
            </a:xfrm>
            <a:prstGeom prst="flowChartConnector">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4" name="Google Shape;308;p30" descr="A group of colorful birds&#10;&#10;Description automatically generated with low confidence">
              <a:extLst>
                <a:ext uri="{FF2B5EF4-FFF2-40B4-BE49-F238E27FC236}">
                  <a16:creationId xmlns:a16="http://schemas.microsoft.com/office/drawing/2014/main" id="{5FAC7123-E47E-A2D8-A96B-7CA10B1B3FA8}"/>
                </a:ext>
              </a:extLst>
            </p:cNvPr>
            <p:cNvPicPr preferRelativeResize="0"/>
            <p:nvPr/>
          </p:nvPicPr>
          <p:blipFill rotWithShape="1">
            <a:blip r:embed="rId12">
              <a:alphaModFix/>
            </a:blip>
            <a:srcRect/>
            <a:stretch/>
          </p:blipFill>
          <p:spPr>
            <a:xfrm>
              <a:off x="8559517" y="217824"/>
              <a:ext cx="550793" cy="549588"/>
            </a:xfrm>
            <a:prstGeom prst="flowChartConnector">
              <a:avLst/>
            </a:prstGeom>
            <a:blipFill rotWithShape="1">
              <a:blip r:embed="rId13">
                <a:alphaModFix amt="29000"/>
              </a:blip>
              <a:stretch>
                <a:fillRect/>
              </a:stretch>
            </a:blipFill>
            <a:ln>
              <a:noFill/>
            </a:ln>
          </p:spPr>
        </p:pic>
      </p:grpSp>
      <p:sp>
        <p:nvSpPr>
          <p:cNvPr id="5" name="TextBox 4">
            <a:extLst>
              <a:ext uri="{FF2B5EF4-FFF2-40B4-BE49-F238E27FC236}">
                <a16:creationId xmlns:a16="http://schemas.microsoft.com/office/drawing/2014/main" id="{A36EFB01-A487-5305-A24B-1B6CB3D863D7}"/>
              </a:ext>
            </a:extLst>
          </p:cNvPr>
          <p:cNvSpPr txBox="1"/>
          <p:nvPr/>
        </p:nvSpPr>
        <p:spPr>
          <a:xfrm>
            <a:off x="1982771" y="50532"/>
            <a:ext cx="191404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400" b="0" i="0" u="none" strike="noStrike" kern="0" cap="none" spc="0" normalizeH="0" baseline="0" noProof="0" dirty="0">
                <a:ln>
                  <a:noFill/>
                </a:ln>
                <a:solidFill>
                  <a:srgbClr val="FFFFFF"/>
                </a:solidFill>
                <a:effectLst/>
                <a:uLnTx/>
                <a:uFillTx/>
                <a:latin typeface="Calibri"/>
                <a:ea typeface="Calibri"/>
                <a:cs typeface="Calibri"/>
                <a:sym typeface="Calibri"/>
              </a:rPr>
              <a:t>INFLATION DEEP DIVE</a:t>
            </a:r>
          </a:p>
        </p:txBody>
      </p:sp>
      <p:graphicFrame>
        <p:nvGraphicFramePr>
          <p:cNvPr id="3" name="Chart 2">
            <a:extLst>
              <a:ext uri="{FF2B5EF4-FFF2-40B4-BE49-F238E27FC236}">
                <a16:creationId xmlns:a16="http://schemas.microsoft.com/office/drawing/2014/main" id="{A57EA980-CA47-6C8C-3BAC-4E39D3E910D6}"/>
              </a:ext>
            </a:extLst>
          </p:cNvPr>
          <p:cNvGraphicFramePr>
            <a:graphicFrameLocks/>
          </p:cNvGraphicFramePr>
          <p:nvPr/>
        </p:nvGraphicFramePr>
        <p:xfrm>
          <a:off x="4344339" y="2102053"/>
          <a:ext cx="4479992" cy="2743200"/>
        </p:xfrm>
        <a:graphic>
          <a:graphicData uri="http://schemas.openxmlformats.org/drawingml/2006/chart">
            <c:chart xmlns:c="http://schemas.openxmlformats.org/drawingml/2006/chart" xmlns:r="http://schemas.openxmlformats.org/officeDocument/2006/relationships" r:id="rId14"/>
          </a:graphicData>
        </a:graphic>
      </p:graphicFrame>
    </p:spTree>
    <p:extLst>
      <p:ext uri="{BB962C8B-B14F-4D97-AF65-F5344CB8AC3E}">
        <p14:creationId xmlns:p14="http://schemas.microsoft.com/office/powerpoint/2010/main" val="56748116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1564</TotalTime>
  <Words>7504</Words>
  <Application>Microsoft Office PowerPoint</Application>
  <PresentationFormat>On-screen Show (16:9)</PresentationFormat>
  <Paragraphs>1730</Paragraphs>
  <Slides>41</Slides>
  <Notes>30</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41</vt:i4>
      </vt:variant>
    </vt:vector>
  </HeadingPairs>
  <TitlesOfParts>
    <vt:vector size="59" baseType="lpstr">
      <vt:lpstr>Carlito</vt:lpstr>
      <vt:lpstr>Calibri Light</vt:lpstr>
      <vt:lpstr>Segoe UI Semilight</vt:lpstr>
      <vt:lpstr>Agency FB</vt:lpstr>
      <vt:lpstr>Calibri</vt:lpstr>
      <vt:lpstr>Open Sans</vt:lpstr>
      <vt:lpstr>Meiryo</vt:lpstr>
      <vt:lpstr>Helvetica Neue</vt:lpstr>
      <vt:lpstr>Arial</vt:lpstr>
      <vt:lpstr>Garamond</vt:lpstr>
      <vt:lpstr>Noto Sans Symbols</vt:lpstr>
      <vt:lpstr>Helvetica Neue Light</vt:lpstr>
      <vt:lpstr>Trebuchet MS</vt:lpstr>
      <vt:lpstr>Office Theme</vt:lpstr>
      <vt:lpstr>1_Office Theme</vt:lpstr>
      <vt:lpstr>2_Office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Status of Y2023 Budget Objectives</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Aromasodu Taiwo Saidat</cp:lastModifiedBy>
  <cp:revision>16</cp:revision>
  <cp:lastPrinted>2023-12-06T13:32:42Z</cp:lastPrinted>
  <dcterms:modified xsi:type="dcterms:W3CDTF">2024-02-09T12:08:49Z</dcterms:modified>
</cp:coreProperties>
</file>